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4.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1"/>
  </p:notesMasterIdLst>
  <p:sldIdLst>
    <p:sldId id="686" r:id="rId2"/>
    <p:sldId id="685" r:id="rId3"/>
    <p:sldId id="570" r:id="rId4"/>
    <p:sldId id="573" r:id="rId5"/>
    <p:sldId id="571" r:id="rId6"/>
    <p:sldId id="582" r:id="rId7"/>
    <p:sldId id="595" r:id="rId8"/>
    <p:sldId id="583" r:id="rId9"/>
    <p:sldId id="920" r:id="rId10"/>
    <p:sldId id="575" r:id="rId11"/>
    <p:sldId id="588" r:id="rId12"/>
    <p:sldId id="589" r:id="rId13"/>
    <p:sldId id="590" r:id="rId14"/>
    <p:sldId id="586" r:id="rId15"/>
    <p:sldId id="587" r:id="rId16"/>
    <p:sldId id="670" r:id="rId17"/>
    <p:sldId id="671" r:id="rId18"/>
    <p:sldId id="578" r:id="rId19"/>
    <p:sldId id="597" r:id="rId20"/>
    <p:sldId id="596" r:id="rId21"/>
    <p:sldId id="666" r:id="rId22"/>
    <p:sldId id="667" r:id="rId23"/>
    <p:sldId id="672" r:id="rId24"/>
    <p:sldId id="680" r:id="rId25"/>
    <p:sldId id="678" r:id="rId26"/>
    <p:sldId id="663" r:id="rId27"/>
    <p:sldId id="665" r:id="rId28"/>
    <p:sldId id="679" r:id="rId29"/>
    <p:sldId id="799" r:id="rId30"/>
    <p:sldId id="800" r:id="rId31"/>
    <p:sldId id="801" r:id="rId32"/>
    <p:sldId id="802" r:id="rId33"/>
    <p:sldId id="864" r:id="rId34"/>
    <p:sldId id="804" r:id="rId35"/>
    <p:sldId id="865" r:id="rId36"/>
    <p:sldId id="806" r:id="rId37"/>
    <p:sldId id="947" r:id="rId38"/>
    <p:sldId id="866" r:id="rId39"/>
    <p:sldId id="808" r:id="rId40"/>
    <p:sldId id="867" r:id="rId41"/>
    <p:sldId id="868" r:id="rId42"/>
    <p:sldId id="869" r:id="rId43"/>
    <p:sldId id="870" r:id="rId44"/>
    <p:sldId id="871" r:id="rId45"/>
    <p:sldId id="872" r:id="rId46"/>
    <p:sldId id="873" r:id="rId47"/>
    <p:sldId id="814" r:id="rId48"/>
    <p:sldId id="944" r:id="rId49"/>
    <p:sldId id="945" r:id="rId50"/>
    <p:sldId id="946" r:id="rId51"/>
    <p:sldId id="874" r:id="rId52"/>
    <p:sldId id="948" r:id="rId53"/>
    <p:sldId id="875" r:id="rId54"/>
    <p:sldId id="816" r:id="rId55"/>
    <p:sldId id="817" r:id="rId56"/>
    <p:sldId id="818" r:id="rId57"/>
    <p:sldId id="877" r:id="rId58"/>
    <p:sldId id="878" r:id="rId59"/>
    <p:sldId id="879" r:id="rId60"/>
    <p:sldId id="876" r:id="rId61"/>
    <p:sldId id="880" r:id="rId62"/>
    <p:sldId id="908" r:id="rId63"/>
    <p:sldId id="819" r:id="rId64"/>
    <p:sldId id="820" r:id="rId65"/>
    <p:sldId id="881" r:id="rId66"/>
    <p:sldId id="882" r:id="rId67"/>
    <p:sldId id="883" r:id="rId68"/>
    <p:sldId id="884" r:id="rId69"/>
    <p:sldId id="951" r:id="rId70"/>
    <p:sldId id="821" r:id="rId71"/>
    <p:sldId id="915" r:id="rId72"/>
    <p:sldId id="886" r:id="rId73"/>
    <p:sldId id="824" r:id="rId74"/>
    <p:sldId id="825" r:id="rId75"/>
    <p:sldId id="887" r:id="rId76"/>
    <p:sldId id="827" r:id="rId77"/>
    <p:sldId id="828" r:id="rId78"/>
    <p:sldId id="829" r:id="rId79"/>
    <p:sldId id="888" r:id="rId80"/>
    <p:sldId id="889" r:id="rId81"/>
    <p:sldId id="890" r:id="rId82"/>
    <p:sldId id="891" r:id="rId83"/>
    <p:sldId id="892" r:id="rId84"/>
    <p:sldId id="893" r:id="rId85"/>
    <p:sldId id="894" r:id="rId86"/>
    <p:sldId id="836" r:id="rId87"/>
    <p:sldId id="837" r:id="rId88"/>
    <p:sldId id="838" r:id="rId89"/>
    <p:sldId id="839" r:id="rId90"/>
    <p:sldId id="840" r:id="rId91"/>
    <p:sldId id="841" r:id="rId92"/>
    <p:sldId id="842" r:id="rId93"/>
    <p:sldId id="843" r:id="rId94"/>
    <p:sldId id="844" r:id="rId95"/>
    <p:sldId id="845" r:id="rId96"/>
    <p:sldId id="846" r:id="rId97"/>
    <p:sldId id="848" r:id="rId98"/>
    <p:sldId id="849" r:id="rId99"/>
    <p:sldId id="850" r:id="rId100"/>
    <p:sldId id="851" r:id="rId101"/>
    <p:sldId id="852" r:id="rId102"/>
    <p:sldId id="853" r:id="rId103"/>
    <p:sldId id="854" r:id="rId104"/>
    <p:sldId id="855" r:id="rId105"/>
    <p:sldId id="856" r:id="rId106"/>
    <p:sldId id="857" r:id="rId107"/>
    <p:sldId id="741" r:id="rId108"/>
    <p:sldId id="742" r:id="rId109"/>
    <p:sldId id="743" r:id="rId110"/>
    <p:sldId id="746" r:id="rId111"/>
    <p:sldId id="747" r:id="rId112"/>
    <p:sldId id="752" r:id="rId113"/>
    <p:sldId id="909" r:id="rId114"/>
    <p:sldId id="910" r:id="rId115"/>
    <p:sldId id="911" r:id="rId116"/>
    <p:sldId id="912" r:id="rId117"/>
    <p:sldId id="913" r:id="rId118"/>
    <p:sldId id="949" r:id="rId119"/>
    <p:sldId id="914" r:id="rId120"/>
    <p:sldId id="748" r:id="rId121"/>
    <p:sldId id="749" r:id="rId122"/>
    <p:sldId id="750" r:id="rId123"/>
    <p:sldId id="902" r:id="rId124"/>
    <p:sldId id="751" r:id="rId125"/>
    <p:sldId id="753" r:id="rId126"/>
    <p:sldId id="754" r:id="rId127"/>
    <p:sldId id="755" r:id="rId128"/>
    <p:sldId id="756" r:id="rId129"/>
    <p:sldId id="916" r:id="rId130"/>
    <p:sldId id="757" r:id="rId131"/>
    <p:sldId id="758" r:id="rId132"/>
    <p:sldId id="759" r:id="rId133"/>
    <p:sldId id="760" r:id="rId134"/>
    <p:sldId id="761" r:id="rId135"/>
    <p:sldId id="688" r:id="rId136"/>
    <p:sldId id="689" r:id="rId137"/>
    <p:sldId id="690" r:id="rId138"/>
    <p:sldId id="691" r:id="rId139"/>
    <p:sldId id="692" r:id="rId140"/>
    <p:sldId id="693" r:id="rId141"/>
    <p:sldId id="694" r:id="rId142"/>
    <p:sldId id="695" r:id="rId143"/>
    <p:sldId id="696" r:id="rId144"/>
    <p:sldId id="697" r:id="rId145"/>
    <p:sldId id="698" r:id="rId146"/>
    <p:sldId id="699" r:id="rId147"/>
    <p:sldId id="700" r:id="rId148"/>
    <p:sldId id="901" r:id="rId149"/>
    <p:sldId id="701" r:id="rId150"/>
    <p:sldId id="702" r:id="rId151"/>
    <p:sldId id="703" r:id="rId152"/>
    <p:sldId id="704" r:id="rId153"/>
    <p:sldId id="705" r:id="rId154"/>
    <p:sldId id="706" r:id="rId155"/>
    <p:sldId id="707" r:id="rId156"/>
    <p:sldId id="921" r:id="rId157"/>
    <p:sldId id="709" r:id="rId158"/>
    <p:sldId id="708" r:id="rId159"/>
    <p:sldId id="736" r:id="rId160"/>
    <p:sldId id="735" r:id="rId161"/>
    <p:sldId id="711" r:id="rId162"/>
    <p:sldId id="714" r:id="rId163"/>
    <p:sldId id="739" r:id="rId164"/>
    <p:sldId id="715" r:id="rId165"/>
    <p:sldId id="922" r:id="rId166"/>
    <p:sldId id="923" r:id="rId167"/>
    <p:sldId id="712" r:id="rId168"/>
    <p:sldId id="716" r:id="rId169"/>
    <p:sldId id="717" r:id="rId170"/>
    <p:sldId id="718" r:id="rId171"/>
    <p:sldId id="719" r:id="rId172"/>
    <p:sldId id="720" r:id="rId173"/>
    <p:sldId id="721" r:id="rId174"/>
    <p:sldId id="724" r:id="rId175"/>
    <p:sldId id="734" r:id="rId176"/>
    <p:sldId id="726" r:id="rId177"/>
    <p:sldId id="727" r:id="rId178"/>
    <p:sldId id="728" r:id="rId179"/>
    <p:sldId id="730" r:id="rId180"/>
    <p:sldId id="924" r:id="rId181"/>
    <p:sldId id="928" r:id="rId182"/>
    <p:sldId id="925" r:id="rId183"/>
    <p:sldId id="929" r:id="rId184"/>
    <p:sldId id="722" r:id="rId185"/>
    <p:sldId id="926" r:id="rId186"/>
    <p:sldId id="930" r:id="rId187"/>
    <p:sldId id="927" r:id="rId188"/>
    <p:sldId id="931" r:id="rId189"/>
    <p:sldId id="932" r:id="rId190"/>
    <p:sldId id="935" r:id="rId191"/>
    <p:sldId id="896" r:id="rId192"/>
    <p:sldId id="897" r:id="rId193"/>
    <p:sldId id="898" r:id="rId194"/>
    <p:sldId id="900" r:id="rId195"/>
    <p:sldId id="899" r:id="rId196"/>
    <p:sldId id="762" r:id="rId197"/>
    <p:sldId id="763" r:id="rId198"/>
    <p:sldId id="795" r:id="rId199"/>
    <p:sldId id="765" r:id="rId200"/>
    <p:sldId id="919" r:id="rId201"/>
    <p:sldId id="767" r:id="rId202"/>
    <p:sldId id="768" r:id="rId203"/>
    <p:sldId id="771" r:id="rId204"/>
    <p:sldId id="933" r:id="rId205"/>
    <p:sldId id="797" r:id="rId206"/>
    <p:sldId id="773" r:id="rId207"/>
    <p:sldId id="775" r:id="rId208"/>
    <p:sldId id="903" r:id="rId209"/>
    <p:sldId id="904" r:id="rId210"/>
    <p:sldId id="942" r:id="rId211"/>
    <p:sldId id="905" r:id="rId212"/>
    <p:sldId id="941" r:id="rId213"/>
    <p:sldId id="906" r:id="rId214"/>
    <p:sldId id="940" r:id="rId215"/>
    <p:sldId id="907" r:id="rId216"/>
    <p:sldId id="939" r:id="rId217"/>
    <p:sldId id="936" r:id="rId218"/>
    <p:sldId id="937" r:id="rId219"/>
    <p:sldId id="938" r:id="rId220"/>
    <p:sldId id="784" r:id="rId221"/>
    <p:sldId id="786" r:id="rId222"/>
    <p:sldId id="787" r:id="rId223"/>
    <p:sldId id="788" r:id="rId224"/>
    <p:sldId id="789" r:id="rId225"/>
    <p:sldId id="790" r:id="rId226"/>
    <p:sldId id="791" r:id="rId227"/>
    <p:sldId id="792" r:id="rId228"/>
    <p:sldId id="934" r:id="rId229"/>
    <p:sldId id="918" r:id="rId2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1921" autoAdjust="0"/>
  </p:normalViewPr>
  <p:slideViewPr>
    <p:cSldViewPr>
      <p:cViewPr>
        <p:scale>
          <a:sx n="90" d="100"/>
          <a:sy n="90" d="100"/>
        </p:scale>
        <p:origin x="42" y="93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image" Target="../media/image34.jpeg"/></Relationships>
</file>

<file path=ppt/diagrams/_rels/data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ata3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image" Target="../media/image112.jpeg"/></Relationships>
</file>

<file path=ppt/diagrams/_rels/data3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image" Target="../media/image115.png"/></Relationships>
</file>

<file path=ppt/diagrams/_rels/data45.xml.rels><?xml version="1.0" encoding="UTF-8" standalone="yes"?>
<Relationships xmlns="http://schemas.openxmlformats.org/package/2006/relationships"><Relationship Id="rId1" Type="http://schemas.openxmlformats.org/officeDocument/2006/relationships/image" Target="../media/image136.jpeg"/></Relationships>
</file>

<file path=ppt/diagrams/_rels/data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image" Target="../media/image20.png"/></Relationships>
</file>

<file path=ppt/diagrams/_rels/data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image" Target="../media/image34.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rawing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image" Target="../media/image20.png"/></Relationships>
</file>

<file path=ppt/diagrams/_rels/drawing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0B475-1D5E-4B7C-A610-DC2DF5DA199F}" type="doc">
      <dgm:prSet loTypeId="urn:microsoft.com/office/officeart/2005/8/layout/pList2#1" loCatId="list" qsTypeId="urn:microsoft.com/office/officeart/2005/8/quickstyle/simple1" qsCatId="simple" csTypeId="urn:microsoft.com/office/officeart/2005/8/colors/accent1_2" csCatId="accent1" phldr="1"/>
      <dgm:spPr/>
    </dgm:pt>
    <dgm:pt modelId="{AD7A5A5B-803F-4D13-B2DA-CADD170097EF}">
      <dgm:prSet phldrT="[Text]" custT="1"/>
      <dgm:spPr>
        <a:solidFill>
          <a:schemeClr val="tx2"/>
        </a:solidFill>
      </dgm:spPr>
      <dgm:t>
        <a:bodyPr/>
        <a:lstStyle/>
        <a:p>
          <a:pPr algn="ctr" defTabSz="1422400">
            <a:spcBef>
              <a:spcPct val="0"/>
            </a:spcBef>
          </a:pPr>
          <a:endParaRPr lang="en-US" sz="3200" kern="1200" dirty="0" smtClean="0">
            <a:solidFill>
              <a:schemeClr val="bg2"/>
            </a:solidFill>
          </a:endParaRPr>
        </a:p>
        <a:p>
          <a:pPr marL="0" algn="ctr" defTabSz="914400" rtl="0" eaLnBrk="1" latinLnBrk="0" hangingPunct="1">
            <a:spcBef>
              <a:spcPct val="0"/>
            </a:spcBef>
            <a:buNone/>
          </a:pPr>
          <a:r>
            <a:rPr lang="en-US" sz="3200" kern="1200" dirty="0" err="1" smtClean="0">
              <a:solidFill>
                <a:schemeClr val="bg2"/>
              </a:solidFill>
              <a:latin typeface="Arial" panose="020B0604020202020204" pitchFamily="34" charset="0"/>
              <a:ea typeface="+mj-ea"/>
              <a:cs typeface="Arial" panose="020B0604020202020204" pitchFamily="34" charset="0"/>
            </a:rPr>
            <a:t>Thuyết</a:t>
          </a:r>
          <a:r>
            <a:rPr lang="en-US" sz="3200" kern="1200" dirty="0" smtClean="0">
              <a:solidFill>
                <a:schemeClr val="bg2"/>
              </a:solidFill>
              <a:latin typeface="Arial" panose="020B0604020202020204" pitchFamily="34" charset="0"/>
              <a:ea typeface="+mj-ea"/>
              <a:cs typeface="Arial" panose="020B0604020202020204" pitchFamily="34" charset="0"/>
            </a:rPr>
            <a:t> </a:t>
          </a:r>
          <a:r>
            <a:rPr lang="en-US" sz="3200" kern="1200" dirty="0" err="1" smtClean="0">
              <a:solidFill>
                <a:schemeClr val="bg2"/>
              </a:solidFill>
              <a:latin typeface="Arial" panose="020B0604020202020204" pitchFamily="34" charset="0"/>
              <a:ea typeface="+mj-ea"/>
              <a:cs typeface="Arial" panose="020B0604020202020204" pitchFamily="34" charset="0"/>
            </a:rPr>
            <a:t>thần</a:t>
          </a:r>
          <a:r>
            <a:rPr lang="en-US" sz="3200" kern="1200" dirty="0" smtClean="0">
              <a:solidFill>
                <a:schemeClr val="bg2"/>
              </a:solidFill>
              <a:latin typeface="Arial" panose="020B0604020202020204" pitchFamily="34" charset="0"/>
              <a:ea typeface="+mj-ea"/>
              <a:cs typeface="Arial" panose="020B0604020202020204" pitchFamily="34" charset="0"/>
            </a:rPr>
            <a:t> </a:t>
          </a:r>
          <a:r>
            <a:rPr lang="en-US" sz="3200" kern="1200" dirty="0" err="1" smtClean="0">
              <a:solidFill>
                <a:schemeClr val="bg2"/>
              </a:solidFill>
              <a:latin typeface="Arial" panose="020B0604020202020204" pitchFamily="34" charset="0"/>
              <a:ea typeface="+mj-ea"/>
              <a:cs typeface="Arial" panose="020B0604020202020204" pitchFamily="34" charset="0"/>
            </a:rPr>
            <a:t>học</a:t>
          </a:r>
          <a:endParaRPr lang="en-US" sz="3200" kern="1200" dirty="0">
            <a:solidFill>
              <a:schemeClr val="bg2"/>
            </a:solidFill>
            <a:latin typeface="Arial" panose="020B0604020202020204" pitchFamily="34" charset="0"/>
            <a:ea typeface="+mj-ea"/>
            <a:cs typeface="Arial" panose="020B0604020202020204" pitchFamily="34" charset="0"/>
          </a:endParaRPr>
        </a:p>
      </dgm:t>
    </dgm:pt>
    <dgm:pt modelId="{4F0AA724-B75D-4DBC-B863-F857B2231E3C}" type="parTrans" cxnId="{9090981F-9C67-426D-AD8F-F185CFDE8CFA}">
      <dgm:prSet/>
      <dgm:spPr/>
      <dgm:t>
        <a:bodyPr/>
        <a:lstStyle/>
        <a:p>
          <a:endParaRPr lang="en-US"/>
        </a:p>
      </dgm:t>
    </dgm:pt>
    <dgm:pt modelId="{2FA5AE7A-FA04-4B47-890E-4616D84D5C36}" type="sibTrans" cxnId="{9090981F-9C67-426D-AD8F-F185CFDE8CFA}">
      <dgm:prSet/>
      <dgm:spPr/>
      <dgm:t>
        <a:bodyPr/>
        <a:lstStyle/>
        <a:p>
          <a:endParaRPr lang="en-US"/>
        </a:p>
      </dgm:t>
    </dgm:pt>
    <dgm:pt modelId="{85BF8B74-33B2-46B7-A0B2-1D0434358446}">
      <dgm:prSet phldrT="[Text]" custT="1"/>
      <dgm:spPr>
        <a:solidFill>
          <a:schemeClr val="accent2"/>
        </a:solidFill>
      </dgm:spPr>
      <dgm:t>
        <a:bodyPr/>
        <a:lstStyle/>
        <a:p>
          <a:pPr algn="ctr">
            <a:spcBef>
              <a:spcPct val="0"/>
            </a:spcBef>
          </a:pPr>
          <a:endParaRPr lang="en-US" sz="3200" kern="1200" dirty="0" smtClean="0"/>
        </a:p>
        <a:p>
          <a:pPr algn="ctr">
            <a:spcBef>
              <a:spcPct val="0"/>
            </a:spcBef>
          </a:pPr>
          <a:r>
            <a:rPr lang="en-US" sz="3200" kern="1200" dirty="0" err="1" smtClean="0">
              <a:solidFill>
                <a:schemeClr val="bg2"/>
              </a:solidFill>
              <a:latin typeface="Arial" panose="020B0604020202020204" pitchFamily="34" charset="0"/>
              <a:cs typeface="Arial" panose="020B0604020202020204" pitchFamily="34" charset="0"/>
            </a:rPr>
            <a:t>Thuyết</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gia</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trưởng</a:t>
          </a:r>
          <a:endParaRPr lang="en-US" sz="3200" kern="1200" dirty="0">
            <a:solidFill>
              <a:schemeClr val="bg2"/>
            </a:solidFill>
            <a:latin typeface="Arial" panose="020B0604020202020204" pitchFamily="34" charset="0"/>
            <a:cs typeface="Arial" panose="020B0604020202020204" pitchFamily="34" charset="0"/>
          </a:endParaRPr>
        </a:p>
      </dgm:t>
    </dgm:pt>
    <dgm:pt modelId="{B56DD108-7769-4F04-BAEE-E45C8F924981}" type="parTrans" cxnId="{00FA2E7C-415C-4449-9AEB-DAA35FCA5917}">
      <dgm:prSet/>
      <dgm:spPr/>
      <dgm:t>
        <a:bodyPr/>
        <a:lstStyle/>
        <a:p>
          <a:endParaRPr lang="en-US"/>
        </a:p>
      </dgm:t>
    </dgm:pt>
    <dgm:pt modelId="{6ADE1560-A5C9-4BED-BFFF-75AF70189A48}" type="sibTrans" cxnId="{00FA2E7C-415C-4449-9AEB-DAA35FCA5917}">
      <dgm:prSet/>
      <dgm:spPr/>
      <dgm:t>
        <a:bodyPr/>
        <a:lstStyle/>
        <a:p>
          <a:endParaRPr lang="en-US"/>
        </a:p>
      </dgm:t>
    </dgm:pt>
    <dgm:pt modelId="{4536DDBA-E02C-4F87-A4C2-B4246D4FD6FE}">
      <dgm:prSet phldrT="[Text]" custT="1"/>
      <dgm:spPr>
        <a:solidFill>
          <a:schemeClr val="accent3">
            <a:lumMod val="75000"/>
          </a:schemeClr>
        </a:solidFill>
      </dgm:spPr>
      <dgm:t>
        <a:bodyPr/>
        <a:lstStyle/>
        <a:p>
          <a:pPr algn="ctr">
            <a:spcBef>
              <a:spcPct val="0"/>
            </a:spcBef>
          </a:pPr>
          <a:endParaRPr lang="en-US" sz="3200" kern="1200" dirty="0" smtClean="0"/>
        </a:p>
        <a:p>
          <a:pPr algn="ctr">
            <a:spcBef>
              <a:spcPct val="0"/>
            </a:spcBef>
          </a:pPr>
          <a:r>
            <a:rPr lang="en-US" sz="3200" kern="1200" dirty="0" err="1" smtClean="0">
              <a:solidFill>
                <a:schemeClr val="bg2"/>
              </a:solidFill>
              <a:latin typeface="Arial" panose="020B0604020202020204" pitchFamily="34" charset="0"/>
              <a:cs typeface="Arial" panose="020B0604020202020204" pitchFamily="34" charset="0"/>
            </a:rPr>
            <a:t>Thuyết</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khế</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ước</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xã</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hội</a:t>
          </a:r>
          <a:endParaRPr lang="en-US" sz="3200" kern="1200" dirty="0">
            <a:solidFill>
              <a:schemeClr val="bg2"/>
            </a:solidFill>
            <a:latin typeface="Arial" panose="020B0604020202020204" pitchFamily="34" charset="0"/>
            <a:cs typeface="Arial" panose="020B0604020202020204" pitchFamily="34" charset="0"/>
          </a:endParaRPr>
        </a:p>
      </dgm:t>
    </dgm:pt>
    <dgm:pt modelId="{C39270E0-572A-4164-B95D-5A02AE0F2490}" type="parTrans" cxnId="{6A36A088-CF03-490E-842B-588982EBCE91}">
      <dgm:prSet/>
      <dgm:spPr/>
      <dgm:t>
        <a:bodyPr/>
        <a:lstStyle/>
        <a:p>
          <a:endParaRPr lang="en-US"/>
        </a:p>
      </dgm:t>
    </dgm:pt>
    <dgm:pt modelId="{9E4800DC-56D7-48AC-9144-9CD7B433B3B4}" type="sibTrans" cxnId="{6A36A088-CF03-490E-842B-588982EBCE91}">
      <dgm:prSet/>
      <dgm:spPr/>
      <dgm:t>
        <a:bodyPr/>
        <a:lstStyle/>
        <a:p>
          <a:endParaRPr lang="en-US"/>
        </a:p>
      </dgm:t>
    </dgm:pt>
    <dgm:pt modelId="{1E0814D3-3B85-4AD9-B986-00B54AC34388}" type="pres">
      <dgm:prSet presAssocID="{AC10B475-1D5E-4B7C-A610-DC2DF5DA199F}" presName="Name0" presStyleCnt="0">
        <dgm:presLayoutVars>
          <dgm:dir/>
          <dgm:resizeHandles val="exact"/>
        </dgm:presLayoutVars>
      </dgm:prSet>
      <dgm:spPr/>
    </dgm:pt>
    <dgm:pt modelId="{2CD1B550-2F2E-4853-952B-B7A7F4E241F4}" type="pres">
      <dgm:prSet presAssocID="{AC10B475-1D5E-4B7C-A610-DC2DF5DA199F}" presName="bkgdShp" presStyleLbl="alignAccFollowNode1" presStyleIdx="0" presStyleCnt="1"/>
      <dgm:spPr/>
    </dgm:pt>
    <dgm:pt modelId="{00FA3D64-D7BC-4DD9-8FB4-2D6ED522A104}" type="pres">
      <dgm:prSet presAssocID="{AC10B475-1D5E-4B7C-A610-DC2DF5DA199F}" presName="linComp" presStyleCnt="0"/>
      <dgm:spPr/>
    </dgm:pt>
    <dgm:pt modelId="{140F6C0C-371B-4B13-997F-59B72F07F097}" type="pres">
      <dgm:prSet presAssocID="{AD7A5A5B-803F-4D13-B2DA-CADD170097EF}" presName="compNode" presStyleCnt="0"/>
      <dgm:spPr/>
    </dgm:pt>
    <dgm:pt modelId="{0F22FF70-B5DD-4E6A-8D62-CF5207BAC411}" type="pres">
      <dgm:prSet presAssocID="{AD7A5A5B-803F-4D13-B2DA-CADD170097EF}" presName="node" presStyleLbl="node1" presStyleIdx="0" presStyleCnt="3">
        <dgm:presLayoutVars>
          <dgm:bulletEnabled val="1"/>
        </dgm:presLayoutVars>
      </dgm:prSet>
      <dgm:spPr/>
      <dgm:t>
        <a:bodyPr/>
        <a:lstStyle/>
        <a:p>
          <a:endParaRPr lang="en-US"/>
        </a:p>
      </dgm:t>
    </dgm:pt>
    <dgm:pt modelId="{AC284862-0273-497B-A9C3-2805F22D4334}" type="pres">
      <dgm:prSet presAssocID="{AD7A5A5B-803F-4D13-B2DA-CADD170097EF}" presName="invisiNode" presStyleLbl="node1" presStyleIdx="0" presStyleCnt="3"/>
      <dgm:spPr/>
    </dgm:pt>
    <dgm:pt modelId="{53C9CE09-301F-4F6B-AB58-2E0D83C03772}" type="pres">
      <dgm:prSet presAssocID="{AD7A5A5B-803F-4D13-B2DA-CADD170097EF}" presName="imagNode" presStyleLbl="fgImgPlace1" presStyleIdx="0" presStyleCnt="3"/>
      <dgm:spPr>
        <a:blipFill rotWithShape="1">
          <a:blip xmlns:r="http://schemas.openxmlformats.org/officeDocument/2006/relationships" r:embed="rId1"/>
          <a:stretch>
            <a:fillRect/>
          </a:stretch>
        </a:blipFill>
      </dgm:spPr>
    </dgm:pt>
    <dgm:pt modelId="{5A732994-17C5-48FA-893E-B29172110FD6}" type="pres">
      <dgm:prSet presAssocID="{2FA5AE7A-FA04-4B47-890E-4616D84D5C36}" presName="sibTrans" presStyleLbl="sibTrans2D1" presStyleIdx="0" presStyleCnt="0"/>
      <dgm:spPr/>
      <dgm:t>
        <a:bodyPr/>
        <a:lstStyle/>
        <a:p>
          <a:endParaRPr lang="en-US"/>
        </a:p>
      </dgm:t>
    </dgm:pt>
    <dgm:pt modelId="{2A63309C-FA35-4742-B08B-59FC02E27499}" type="pres">
      <dgm:prSet presAssocID="{85BF8B74-33B2-46B7-A0B2-1D0434358446}" presName="compNode" presStyleCnt="0"/>
      <dgm:spPr/>
    </dgm:pt>
    <dgm:pt modelId="{327CA0BF-CE20-402C-88CE-E36ECDD89481}" type="pres">
      <dgm:prSet presAssocID="{85BF8B74-33B2-46B7-A0B2-1D0434358446}" presName="node" presStyleLbl="node1" presStyleIdx="1" presStyleCnt="3" custScaleX="118864">
        <dgm:presLayoutVars>
          <dgm:bulletEnabled val="1"/>
        </dgm:presLayoutVars>
      </dgm:prSet>
      <dgm:spPr/>
      <dgm:t>
        <a:bodyPr/>
        <a:lstStyle/>
        <a:p>
          <a:endParaRPr lang="en-US"/>
        </a:p>
      </dgm:t>
    </dgm:pt>
    <dgm:pt modelId="{01F21C9B-C31F-42C6-8DEE-DF0DFE9A5A56}" type="pres">
      <dgm:prSet presAssocID="{85BF8B74-33B2-46B7-A0B2-1D0434358446}" presName="invisiNode" presStyleLbl="node1" presStyleIdx="1" presStyleCnt="3"/>
      <dgm:spPr/>
    </dgm:pt>
    <dgm:pt modelId="{F8B64038-0A49-49B1-AA98-751F61FD84A3}" type="pres">
      <dgm:prSet presAssocID="{85BF8B74-33B2-46B7-A0B2-1D0434358446}" presName="imagNode" presStyleLbl="fgImgPlace1" presStyleIdx="1" presStyleCnt="3"/>
      <dgm:spPr>
        <a:blipFill rotWithShape="1">
          <a:blip xmlns:r="http://schemas.openxmlformats.org/officeDocument/2006/relationships" r:embed="rId2"/>
          <a:stretch>
            <a:fillRect/>
          </a:stretch>
        </a:blipFill>
      </dgm:spPr>
    </dgm:pt>
    <dgm:pt modelId="{2BF40D78-F5D1-44F8-A45A-2574E9D3419E}" type="pres">
      <dgm:prSet presAssocID="{6ADE1560-A5C9-4BED-BFFF-75AF70189A48}" presName="sibTrans" presStyleLbl="sibTrans2D1" presStyleIdx="0" presStyleCnt="0"/>
      <dgm:spPr/>
      <dgm:t>
        <a:bodyPr/>
        <a:lstStyle/>
        <a:p>
          <a:endParaRPr lang="en-US"/>
        </a:p>
      </dgm:t>
    </dgm:pt>
    <dgm:pt modelId="{0C6C9E40-4850-4623-8EFD-BCBB50A3981A}" type="pres">
      <dgm:prSet presAssocID="{4536DDBA-E02C-4F87-A4C2-B4246D4FD6FE}" presName="compNode" presStyleCnt="0"/>
      <dgm:spPr/>
    </dgm:pt>
    <dgm:pt modelId="{00A655C5-F304-4C89-BF35-21BD68D977C7}" type="pres">
      <dgm:prSet presAssocID="{4536DDBA-E02C-4F87-A4C2-B4246D4FD6FE}" presName="node" presStyleLbl="node1" presStyleIdx="2" presStyleCnt="3">
        <dgm:presLayoutVars>
          <dgm:bulletEnabled val="1"/>
        </dgm:presLayoutVars>
      </dgm:prSet>
      <dgm:spPr/>
      <dgm:t>
        <a:bodyPr/>
        <a:lstStyle/>
        <a:p>
          <a:endParaRPr lang="en-US"/>
        </a:p>
      </dgm:t>
    </dgm:pt>
    <dgm:pt modelId="{D456B720-0A36-483D-871A-1D62325A224D}" type="pres">
      <dgm:prSet presAssocID="{4536DDBA-E02C-4F87-A4C2-B4246D4FD6FE}" presName="invisiNode" presStyleLbl="node1" presStyleIdx="2" presStyleCnt="3"/>
      <dgm:spPr/>
    </dgm:pt>
    <dgm:pt modelId="{8E71F755-273B-42CE-986E-8DC6399BAF83}" type="pres">
      <dgm:prSet presAssocID="{4536DDBA-E02C-4F87-A4C2-B4246D4FD6FE}" presName="imagNode" presStyleLbl="fgImgPlace1" presStyleIdx="2" presStyleCnt="3"/>
      <dgm:spPr>
        <a:blipFill rotWithShape="1">
          <a:blip xmlns:r="http://schemas.openxmlformats.org/officeDocument/2006/relationships" r:embed="rId3"/>
          <a:stretch>
            <a:fillRect/>
          </a:stretch>
        </a:blipFill>
      </dgm:spPr>
    </dgm:pt>
  </dgm:ptLst>
  <dgm:cxnLst>
    <dgm:cxn modelId="{00FA2E7C-415C-4449-9AEB-DAA35FCA5917}" srcId="{AC10B475-1D5E-4B7C-A610-DC2DF5DA199F}" destId="{85BF8B74-33B2-46B7-A0B2-1D0434358446}" srcOrd="1" destOrd="0" parTransId="{B56DD108-7769-4F04-BAEE-E45C8F924981}" sibTransId="{6ADE1560-A5C9-4BED-BFFF-75AF70189A48}"/>
    <dgm:cxn modelId="{A71EA2A5-5076-415C-A3A4-20B5A5C0C52F}" type="presOf" srcId="{AD7A5A5B-803F-4D13-B2DA-CADD170097EF}" destId="{0F22FF70-B5DD-4E6A-8D62-CF5207BAC411}" srcOrd="0" destOrd="0" presId="urn:microsoft.com/office/officeart/2005/8/layout/pList2#1"/>
    <dgm:cxn modelId="{6A36A088-CF03-490E-842B-588982EBCE91}" srcId="{AC10B475-1D5E-4B7C-A610-DC2DF5DA199F}" destId="{4536DDBA-E02C-4F87-A4C2-B4246D4FD6FE}" srcOrd="2" destOrd="0" parTransId="{C39270E0-572A-4164-B95D-5A02AE0F2490}" sibTransId="{9E4800DC-56D7-48AC-9144-9CD7B433B3B4}"/>
    <dgm:cxn modelId="{8CE84D88-B78B-4E05-AD5E-EC250E988D77}" type="presOf" srcId="{AC10B475-1D5E-4B7C-A610-DC2DF5DA199F}" destId="{1E0814D3-3B85-4AD9-B986-00B54AC34388}" srcOrd="0" destOrd="0" presId="urn:microsoft.com/office/officeart/2005/8/layout/pList2#1"/>
    <dgm:cxn modelId="{9090981F-9C67-426D-AD8F-F185CFDE8CFA}" srcId="{AC10B475-1D5E-4B7C-A610-DC2DF5DA199F}" destId="{AD7A5A5B-803F-4D13-B2DA-CADD170097EF}" srcOrd="0" destOrd="0" parTransId="{4F0AA724-B75D-4DBC-B863-F857B2231E3C}" sibTransId="{2FA5AE7A-FA04-4B47-890E-4616D84D5C36}"/>
    <dgm:cxn modelId="{777630F9-23DB-48AA-AD73-B8C1A2472D08}" type="presOf" srcId="{85BF8B74-33B2-46B7-A0B2-1D0434358446}" destId="{327CA0BF-CE20-402C-88CE-E36ECDD89481}" srcOrd="0" destOrd="0" presId="urn:microsoft.com/office/officeart/2005/8/layout/pList2#1"/>
    <dgm:cxn modelId="{F90754D6-85F0-43ED-B656-89D8A65F5D55}" type="presOf" srcId="{4536DDBA-E02C-4F87-A4C2-B4246D4FD6FE}" destId="{00A655C5-F304-4C89-BF35-21BD68D977C7}" srcOrd="0" destOrd="0" presId="urn:microsoft.com/office/officeart/2005/8/layout/pList2#1"/>
    <dgm:cxn modelId="{B5640130-ADB8-4722-8F21-51A53D6781FD}" type="presOf" srcId="{6ADE1560-A5C9-4BED-BFFF-75AF70189A48}" destId="{2BF40D78-F5D1-44F8-A45A-2574E9D3419E}" srcOrd="0" destOrd="0" presId="urn:microsoft.com/office/officeart/2005/8/layout/pList2#1"/>
    <dgm:cxn modelId="{D807EC95-2425-4291-AD42-51748576643B}" type="presOf" srcId="{2FA5AE7A-FA04-4B47-890E-4616D84D5C36}" destId="{5A732994-17C5-48FA-893E-B29172110FD6}" srcOrd="0" destOrd="0" presId="urn:microsoft.com/office/officeart/2005/8/layout/pList2#1"/>
    <dgm:cxn modelId="{8F16BE96-3B89-48C0-A849-8378DABCF3EC}" type="presParOf" srcId="{1E0814D3-3B85-4AD9-B986-00B54AC34388}" destId="{2CD1B550-2F2E-4853-952B-B7A7F4E241F4}" srcOrd="0" destOrd="0" presId="urn:microsoft.com/office/officeart/2005/8/layout/pList2#1"/>
    <dgm:cxn modelId="{D3F7933B-80E7-4B24-B974-550897EC3716}" type="presParOf" srcId="{1E0814D3-3B85-4AD9-B986-00B54AC34388}" destId="{00FA3D64-D7BC-4DD9-8FB4-2D6ED522A104}" srcOrd="1" destOrd="0" presId="urn:microsoft.com/office/officeart/2005/8/layout/pList2#1"/>
    <dgm:cxn modelId="{36932495-C212-4A73-A901-C8C1BA1628BE}" type="presParOf" srcId="{00FA3D64-D7BC-4DD9-8FB4-2D6ED522A104}" destId="{140F6C0C-371B-4B13-997F-59B72F07F097}" srcOrd="0" destOrd="0" presId="urn:microsoft.com/office/officeart/2005/8/layout/pList2#1"/>
    <dgm:cxn modelId="{D83B8EC8-8DAC-465E-99F7-C53B2A9EAC5F}" type="presParOf" srcId="{140F6C0C-371B-4B13-997F-59B72F07F097}" destId="{0F22FF70-B5DD-4E6A-8D62-CF5207BAC411}" srcOrd="0" destOrd="0" presId="urn:microsoft.com/office/officeart/2005/8/layout/pList2#1"/>
    <dgm:cxn modelId="{D96336AD-9287-43E8-AD46-3D0DA8B34BA9}" type="presParOf" srcId="{140F6C0C-371B-4B13-997F-59B72F07F097}" destId="{AC284862-0273-497B-A9C3-2805F22D4334}" srcOrd="1" destOrd="0" presId="urn:microsoft.com/office/officeart/2005/8/layout/pList2#1"/>
    <dgm:cxn modelId="{EA50DF5A-05F0-465C-804C-14E8B230C1A0}" type="presParOf" srcId="{140F6C0C-371B-4B13-997F-59B72F07F097}" destId="{53C9CE09-301F-4F6B-AB58-2E0D83C03772}" srcOrd="2" destOrd="0" presId="urn:microsoft.com/office/officeart/2005/8/layout/pList2#1"/>
    <dgm:cxn modelId="{A6A59835-B5D5-401E-8145-88EAAF71B383}" type="presParOf" srcId="{00FA3D64-D7BC-4DD9-8FB4-2D6ED522A104}" destId="{5A732994-17C5-48FA-893E-B29172110FD6}" srcOrd="1" destOrd="0" presId="urn:microsoft.com/office/officeart/2005/8/layout/pList2#1"/>
    <dgm:cxn modelId="{9474147C-0583-41A6-BDF4-BE35608A4D50}" type="presParOf" srcId="{00FA3D64-D7BC-4DD9-8FB4-2D6ED522A104}" destId="{2A63309C-FA35-4742-B08B-59FC02E27499}" srcOrd="2" destOrd="0" presId="urn:microsoft.com/office/officeart/2005/8/layout/pList2#1"/>
    <dgm:cxn modelId="{A3F1919E-A181-4E7E-BC81-FE2D80B9F06B}" type="presParOf" srcId="{2A63309C-FA35-4742-B08B-59FC02E27499}" destId="{327CA0BF-CE20-402C-88CE-E36ECDD89481}" srcOrd="0" destOrd="0" presId="urn:microsoft.com/office/officeart/2005/8/layout/pList2#1"/>
    <dgm:cxn modelId="{B93061BA-D1A3-4F7B-A9AB-FDF82BAD89F8}" type="presParOf" srcId="{2A63309C-FA35-4742-B08B-59FC02E27499}" destId="{01F21C9B-C31F-42C6-8DEE-DF0DFE9A5A56}" srcOrd="1" destOrd="0" presId="urn:microsoft.com/office/officeart/2005/8/layout/pList2#1"/>
    <dgm:cxn modelId="{DF42E126-974B-471B-B5A5-CE27688AF2C9}" type="presParOf" srcId="{2A63309C-FA35-4742-B08B-59FC02E27499}" destId="{F8B64038-0A49-49B1-AA98-751F61FD84A3}" srcOrd="2" destOrd="0" presId="urn:microsoft.com/office/officeart/2005/8/layout/pList2#1"/>
    <dgm:cxn modelId="{62D3C33C-6189-4282-9C24-E7E6BFBE39DF}" type="presParOf" srcId="{00FA3D64-D7BC-4DD9-8FB4-2D6ED522A104}" destId="{2BF40D78-F5D1-44F8-A45A-2574E9D3419E}" srcOrd="3" destOrd="0" presId="urn:microsoft.com/office/officeart/2005/8/layout/pList2#1"/>
    <dgm:cxn modelId="{5DD95406-9672-4AB3-9416-FAC9460E8E2B}" type="presParOf" srcId="{00FA3D64-D7BC-4DD9-8FB4-2D6ED522A104}" destId="{0C6C9E40-4850-4623-8EFD-BCBB50A3981A}" srcOrd="4" destOrd="0" presId="urn:microsoft.com/office/officeart/2005/8/layout/pList2#1"/>
    <dgm:cxn modelId="{BA7726A2-6766-4921-BFA9-23A8D835D34E}" type="presParOf" srcId="{0C6C9E40-4850-4623-8EFD-BCBB50A3981A}" destId="{00A655C5-F304-4C89-BF35-21BD68D977C7}" srcOrd="0" destOrd="0" presId="urn:microsoft.com/office/officeart/2005/8/layout/pList2#1"/>
    <dgm:cxn modelId="{6E8DD13C-6E68-4C3E-8328-163C6A0719DF}" type="presParOf" srcId="{0C6C9E40-4850-4623-8EFD-BCBB50A3981A}" destId="{D456B720-0A36-483D-871A-1D62325A224D}" srcOrd="1" destOrd="0" presId="urn:microsoft.com/office/officeart/2005/8/layout/pList2#1"/>
    <dgm:cxn modelId="{B968982D-4306-46CA-A4DB-E642AFDE8879}" type="presParOf" srcId="{0C6C9E40-4850-4623-8EFD-BCBB50A3981A}" destId="{8E71F755-273B-42CE-986E-8DC6399BAF83}" srcOrd="2" destOrd="0" presId="urn:microsoft.com/office/officeart/2005/8/layout/p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C87E39-E7B7-4804-B311-F9873D49952C}" type="doc">
      <dgm:prSet loTypeId="urn:microsoft.com/office/officeart/2005/8/layout/cycle4#2" loCatId="cycle" qsTypeId="urn:microsoft.com/office/officeart/2005/8/quickstyle/simple2" qsCatId="simple" csTypeId="urn:microsoft.com/office/officeart/2005/8/colors/colorful2" csCatId="colorful" phldr="1"/>
      <dgm:spPr/>
      <dgm:t>
        <a:bodyPr/>
        <a:lstStyle/>
        <a:p>
          <a:endParaRPr lang="en-US"/>
        </a:p>
      </dgm:t>
    </dgm:pt>
    <dgm:pt modelId="{A67C6A14-6256-4AF0-98E8-5A330DE783B9}">
      <dgm:prSet phldrT="[Text]"/>
      <dgm:spPr>
        <a:solidFill>
          <a:srgbClr val="FF0000"/>
        </a:solidFill>
      </dgm:spPr>
      <dgm:t>
        <a:bodyPr/>
        <a:lstStyle/>
        <a:p>
          <a:r>
            <a:rPr lang="en-US" dirty="0" smtClean="0">
              <a:latin typeface="Arial" pitchFamily="34" charset="0"/>
              <a:cs typeface="Arial" pitchFamily="34" charset="0"/>
            </a:rPr>
            <a:t>Đối tượng, phương pháp</a:t>
          </a:r>
          <a:endParaRPr lang="en-US" dirty="0">
            <a:latin typeface="Arial" pitchFamily="34" charset="0"/>
            <a:cs typeface="Arial" pitchFamily="34" charset="0"/>
          </a:endParaRPr>
        </a:p>
      </dgm:t>
    </dgm:pt>
    <dgm:pt modelId="{02A8C981-3AD1-4B5E-9144-D5446E146D08}" type="parTrans" cxnId="{2AFC0571-1A57-4662-BD91-1DDF1F6DCD84}">
      <dgm:prSet/>
      <dgm:spPr/>
      <dgm:t>
        <a:bodyPr/>
        <a:lstStyle/>
        <a:p>
          <a:endParaRPr lang="en-US"/>
        </a:p>
      </dgm:t>
    </dgm:pt>
    <dgm:pt modelId="{7361E82B-DFBF-49B1-A964-B3FCCBC534C7}" type="sibTrans" cxnId="{2AFC0571-1A57-4662-BD91-1DDF1F6DCD84}">
      <dgm:prSet/>
      <dgm:spPr/>
      <dgm:t>
        <a:bodyPr/>
        <a:lstStyle/>
        <a:p>
          <a:endParaRPr lang="en-US"/>
        </a:p>
      </dgm:t>
    </dgm:pt>
    <dgm:pt modelId="{A5DB1A86-F556-47B6-9841-2E0B86186689}">
      <dgm:prSet phldrT="[Text]" custT="1"/>
      <dgm:spPr/>
      <dgm:t>
        <a:bodyPr/>
        <a:lstStyle/>
        <a:p>
          <a:pPr algn="just"/>
          <a:r>
            <a:rPr lang="en-US" sz="2400" dirty="0" smtClean="0">
              <a:latin typeface="Arial" pitchFamily="34" charset="0"/>
              <a:cs typeface="Arial" pitchFamily="34" charset="0"/>
            </a:rPr>
            <a:t>QPPL Hình sự</a:t>
          </a:r>
          <a:endParaRPr lang="en-US" sz="2400" dirty="0">
            <a:latin typeface="Arial" pitchFamily="34" charset="0"/>
            <a:cs typeface="Arial" pitchFamily="34" charset="0"/>
          </a:endParaRPr>
        </a:p>
      </dgm:t>
    </dgm:pt>
    <dgm:pt modelId="{AC31FB28-CA55-4504-BBBD-31E7998CA46D}" type="parTrans" cxnId="{F3F6D6C5-7ED5-439A-B22A-7098B64759AA}">
      <dgm:prSet/>
      <dgm:spPr/>
      <dgm:t>
        <a:bodyPr/>
        <a:lstStyle/>
        <a:p>
          <a:endParaRPr lang="en-US"/>
        </a:p>
      </dgm:t>
    </dgm:pt>
    <dgm:pt modelId="{0C2C9434-5DE2-4B02-A65A-643796D6AE1E}" type="sibTrans" cxnId="{F3F6D6C5-7ED5-439A-B22A-7098B64759AA}">
      <dgm:prSet/>
      <dgm:spPr/>
      <dgm:t>
        <a:bodyPr/>
        <a:lstStyle/>
        <a:p>
          <a:endParaRPr lang="en-US"/>
        </a:p>
      </dgm:t>
    </dgm:pt>
    <dgm:pt modelId="{4FDA30E7-6958-4C1C-A657-80C13D014D48}">
      <dgm:prSet phldrT="[Text]"/>
      <dgm:spPr>
        <a:solidFill>
          <a:srgbClr val="00B050"/>
        </a:solidFill>
      </dgm:spPr>
      <dgm:t>
        <a:bodyPr/>
        <a:lstStyle/>
        <a:p>
          <a:r>
            <a:rPr lang="en-US" dirty="0" smtClean="0">
              <a:latin typeface="Arial" pitchFamily="34" charset="0"/>
              <a:cs typeface="Arial" pitchFamily="34" charset="0"/>
            </a:rPr>
            <a:t>Biện pháp</a:t>
          </a:r>
          <a:endParaRPr lang="en-US" dirty="0">
            <a:latin typeface="Arial" pitchFamily="34" charset="0"/>
            <a:cs typeface="Arial" pitchFamily="34" charset="0"/>
          </a:endParaRPr>
        </a:p>
      </dgm:t>
    </dgm:pt>
    <dgm:pt modelId="{BBA4B903-FD00-42EA-9802-E794B09B3593}" type="parTrans" cxnId="{9A357A37-67FF-4763-A818-554F23180AC3}">
      <dgm:prSet/>
      <dgm:spPr/>
      <dgm:t>
        <a:bodyPr/>
        <a:lstStyle/>
        <a:p>
          <a:endParaRPr lang="en-US"/>
        </a:p>
      </dgm:t>
    </dgm:pt>
    <dgm:pt modelId="{0243161D-00FA-434C-9FAB-4E8ED0EFEA48}" type="sibTrans" cxnId="{9A357A37-67FF-4763-A818-554F23180AC3}">
      <dgm:prSet/>
      <dgm:spPr/>
      <dgm:t>
        <a:bodyPr/>
        <a:lstStyle/>
        <a:p>
          <a:endParaRPr lang="en-US"/>
        </a:p>
      </dgm:t>
    </dgm:pt>
    <dgm:pt modelId="{03F7E20E-BD92-43D6-9E0D-1143484A5FFA}">
      <dgm:prSet phldrT="[Text]" custT="1"/>
      <dgm:spPr/>
      <dgm:t>
        <a:bodyPr/>
        <a:lstStyle/>
        <a:p>
          <a:r>
            <a:rPr lang="en-US" sz="2400" dirty="0" smtClean="0">
              <a:latin typeface="Arial" pitchFamily="34" charset="0"/>
              <a:cs typeface="Arial" pitchFamily="34" charset="0"/>
            </a:rPr>
            <a:t>QPPL Định nghĩa</a:t>
          </a:r>
          <a:endParaRPr lang="en-US" sz="2400" dirty="0">
            <a:latin typeface="Arial" pitchFamily="34" charset="0"/>
            <a:cs typeface="Arial" pitchFamily="34" charset="0"/>
          </a:endParaRPr>
        </a:p>
      </dgm:t>
    </dgm:pt>
    <dgm:pt modelId="{C2E0D060-0E70-41DA-8D01-DD432BD5FBBC}" type="parTrans" cxnId="{A74C82F9-26FF-4B3F-922F-3D100A2F0F89}">
      <dgm:prSet/>
      <dgm:spPr/>
      <dgm:t>
        <a:bodyPr/>
        <a:lstStyle/>
        <a:p>
          <a:endParaRPr lang="en-US"/>
        </a:p>
      </dgm:t>
    </dgm:pt>
    <dgm:pt modelId="{B085C3CB-6B13-4770-AEAB-958665E5ED0C}" type="sibTrans" cxnId="{A74C82F9-26FF-4B3F-922F-3D100A2F0F89}">
      <dgm:prSet/>
      <dgm:spPr/>
      <dgm:t>
        <a:bodyPr/>
        <a:lstStyle/>
        <a:p>
          <a:endParaRPr lang="en-US"/>
        </a:p>
      </dgm:t>
    </dgm:pt>
    <dgm:pt modelId="{5F6D4EBC-04AA-4E87-9AA0-A233DA80E8EF}">
      <dgm:prSet phldrT="[Text]"/>
      <dgm:spPr>
        <a:solidFill>
          <a:srgbClr val="FFC000"/>
        </a:solidFill>
      </dgm:spPr>
      <dgm:t>
        <a:bodyPr/>
        <a:lstStyle/>
        <a:p>
          <a:r>
            <a:rPr lang="en-US" dirty="0" smtClean="0">
              <a:latin typeface="Arial" pitchFamily="34" charset="0"/>
              <a:cs typeface="Arial" pitchFamily="34" charset="0"/>
            </a:rPr>
            <a:t>Hình thức, mệnh lệnh</a:t>
          </a:r>
          <a:endParaRPr lang="en-US" dirty="0">
            <a:latin typeface="Arial" pitchFamily="34" charset="0"/>
            <a:cs typeface="Arial" pitchFamily="34" charset="0"/>
          </a:endParaRPr>
        </a:p>
      </dgm:t>
    </dgm:pt>
    <dgm:pt modelId="{FFD9FCD4-F2F3-4285-AA1F-401E4B030FF0}" type="parTrans" cxnId="{98B9CD88-A705-4564-B6BC-1D9BC2C85DAD}">
      <dgm:prSet/>
      <dgm:spPr/>
      <dgm:t>
        <a:bodyPr/>
        <a:lstStyle/>
        <a:p>
          <a:endParaRPr lang="en-US"/>
        </a:p>
      </dgm:t>
    </dgm:pt>
    <dgm:pt modelId="{96081FD8-2E90-46F6-BB9D-5E706B891664}" type="sibTrans" cxnId="{98B9CD88-A705-4564-B6BC-1D9BC2C85DAD}">
      <dgm:prSet/>
      <dgm:spPr/>
      <dgm:t>
        <a:bodyPr/>
        <a:lstStyle/>
        <a:p>
          <a:endParaRPr lang="en-US"/>
        </a:p>
      </dgm:t>
    </dgm:pt>
    <dgm:pt modelId="{53BAB319-7330-454B-A9B1-4BCCFA1A7A45}">
      <dgm:prSet phldrT="[Text]" custT="1"/>
      <dgm:spPr/>
      <dgm:t>
        <a:bodyPr/>
        <a:lstStyle/>
        <a:p>
          <a:r>
            <a:rPr lang="en-US" sz="2400" dirty="0" smtClean="0">
              <a:latin typeface="Arial" pitchFamily="34" charset="0"/>
              <a:cs typeface="Arial" pitchFamily="34" charset="0"/>
            </a:rPr>
            <a:t>      QPPL dứt khoát</a:t>
          </a:r>
          <a:endParaRPr lang="en-US" sz="2400" dirty="0">
            <a:latin typeface="Arial" pitchFamily="34" charset="0"/>
            <a:cs typeface="Arial" pitchFamily="34" charset="0"/>
          </a:endParaRPr>
        </a:p>
      </dgm:t>
    </dgm:pt>
    <dgm:pt modelId="{1254AB14-6D95-41E3-A230-79D142F04E20}" type="parTrans" cxnId="{E6653E5D-BE2F-4FDA-A7A1-8B171AF74088}">
      <dgm:prSet/>
      <dgm:spPr/>
      <dgm:t>
        <a:bodyPr/>
        <a:lstStyle/>
        <a:p>
          <a:endParaRPr lang="en-US"/>
        </a:p>
      </dgm:t>
    </dgm:pt>
    <dgm:pt modelId="{4981CAF2-975A-41AC-98B7-3F9ED341AFFE}" type="sibTrans" cxnId="{E6653E5D-BE2F-4FDA-A7A1-8B171AF74088}">
      <dgm:prSet/>
      <dgm:spPr/>
      <dgm:t>
        <a:bodyPr/>
        <a:lstStyle/>
        <a:p>
          <a:endParaRPr lang="en-US"/>
        </a:p>
      </dgm:t>
    </dgm:pt>
    <dgm:pt modelId="{E2565B8C-33CC-4DC3-B9E3-B7AC33E493A1}">
      <dgm:prSet phldrT="[Text]"/>
      <dgm:spPr>
        <a:solidFill>
          <a:srgbClr val="00B0F0"/>
        </a:solidFill>
      </dgm:spPr>
      <dgm:t>
        <a:bodyPr/>
        <a:lstStyle/>
        <a:p>
          <a:r>
            <a:rPr lang="en-US" dirty="0" smtClean="0">
              <a:latin typeface="Arial" pitchFamily="34" charset="0"/>
              <a:cs typeface="Arial" pitchFamily="34" charset="0"/>
            </a:rPr>
            <a:t>Cách trình bày</a:t>
          </a:r>
          <a:endParaRPr lang="en-US" dirty="0">
            <a:latin typeface="Arial" pitchFamily="34" charset="0"/>
            <a:cs typeface="Arial" pitchFamily="34" charset="0"/>
          </a:endParaRPr>
        </a:p>
      </dgm:t>
    </dgm:pt>
    <dgm:pt modelId="{6927F3B9-A524-4568-A51D-5ACBB0B49B83}" type="parTrans" cxnId="{48F6354F-4BF2-4BC6-8238-2A13FEBC317C}">
      <dgm:prSet/>
      <dgm:spPr/>
      <dgm:t>
        <a:bodyPr/>
        <a:lstStyle/>
        <a:p>
          <a:endParaRPr lang="en-US"/>
        </a:p>
      </dgm:t>
    </dgm:pt>
    <dgm:pt modelId="{A5FBEE72-1457-45D5-AC99-F29412C2610C}" type="sibTrans" cxnId="{48F6354F-4BF2-4BC6-8238-2A13FEBC317C}">
      <dgm:prSet/>
      <dgm:spPr/>
      <dgm:t>
        <a:bodyPr/>
        <a:lstStyle/>
        <a:p>
          <a:endParaRPr lang="en-US"/>
        </a:p>
      </dgm:t>
    </dgm:pt>
    <dgm:pt modelId="{174AB5BD-9889-4ACE-A1CD-B859894C4F57}">
      <dgm:prSet phldrT="[Text]" custT="1"/>
      <dgm:spPr/>
      <dgm:t>
        <a:bodyPr/>
        <a:lstStyle/>
        <a:p>
          <a:r>
            <a:rPr lang="en-US" sz="2400" dirty="0" smtClean="0">
              <a:latin typeface="Arial" pitchFamily="34" charset="0"/>
              <a:cs typeface="Arial" pitchFamily="34" charset="0"/>
            </a:rPr>
            <a:t>QPPL bắt buộc</a:t>
          </a:r>
          <a:endParaRPr lang="en-US" sz="2400" dirty="0">
            <a:latin typeface="Arial" pitchFamily="34" charset="0"/>
            <a:cs typeface="Arial" pitchFamily="34" charset="0"/>
          </a:endParaRPr>
        </a:p>
      </dgm:t>
    </dgm:pt>
    <dgm:pt modelId="{125D542B-60C8-45C0-9FEB-2EAB86BAF28C}" type="parTrans" cxnId="{59409A44-D6CB-4DC8-A9A1-EF361B151F5E}">
      <dgm:prSet/>
      <dgm:spPr/>
      <dgm:t>
        <a:bodyPr/>
        <a:lstStyle/>
        <a:p>
          <a:endParaRPr lang="en-US"/>
        </a:p>
      </dgm:t>
    </dgm:pt>
    <dgm:pt modelId="{D98E4EE2-0A89-4717-AE60-F18E3DA3C058}" type="sibTrans" cxnId="{59409A44-D6CB-4DC8-A9A1-EF361B151F5E}">
      <dgm:prSet/>
      <dgm:spPr/>
      <dgm:t>
        <a:bodyPr/>
        <a:lstStyle/>
        <a:p>
          <a:endParaRPr lang="en-US"/>
        </a:p>
      </dgm:t>
    </dgm:pt>
    <dgm:pt modelId="{824E7DC0-48D9-46C3-ADC4-BB8347230C84}">
      <dgm:prSet custT="1"/>
      <dgm:spPr/>
      <dgm:t>
        <a:bodyPr/>
        <a:lstStyle/>
        <a:p>
          <a:pPr algn="just"/>
          <a:r>
            <a:rPr lang="en-US" sz="2400" dirty="0" smtClean="0">
              <a:latin typeface="Arial" pitchFamily="34" charset="0"/>
              <a:cs typeface="Arial" pitchFamily="34" charset="0"/>
            </a:rPr>
            <a:t>QPPL Dân sự</a:t>
          </a:r>
          <a:endParaRPr lang="en-US" sz="2400" dirty="0">
            <a:latin typeface="Arial" pitchFamily="34" charset="0"/>
            <a:cs typeface="Arial" pitchFamily="34" charset="0"/>
          </a:endParaRPr>
        </a:p>
      </dgm:t>
    </dgm:pt>
    <dgm:pt modelId="{9F39E282-EBBA-4812-AD6F-1AE05AD7D21F}" type="parTrans" cxnId="{A8C3E0F7-CB12-4C9E-89D9-3FCB53A9CC57}">
      <dgm:prSet/>
      <dgm:spPr/>
      <dgm:t>
        <a:bodyPr/>
        <a:lstStyle/>
        <a:p>
          <a:endParaRPr lang="en-US"/>
        </a:p>
      </dgm:t>
    </dgm:pt>
    <dgm:pt modelId="{2AD495D3-358D-49D0-867E-A565DA3BA094}" type="sibTrans" cxnId="{A8C3E0F7-CB12-4C9E-89D9-3FCB53A9CC57}">
      <dgm:prSet/>
      <dgm:spPr/>
      <dgm:t>
        <a:bodyPr/>
        <a:lstStyle/>
        <a:p>
          <a:endParaRPr lang="en-US"/>
        </a:p>
      </dgm:t>
    </dgm:pt>
    <dgm:pt modelId="{87C73F5D-1897-4AF5-8951-5A58C61ACBF3}">
      <dgm:prSet custT="1"/>
      <dgm:spPr/>
      <dgm:t>
        <a:bodyPr/>
        <a:lstStyle/>
        <a:p>
          <a:r>
            <a:rPr lang="en-US" sz="2400" dirty="0" smtClean="0">
              <a:latin typeface="Arial" pitchFamily="34" charset="0"/>
              <a:cs typeface="Arial" pitchFamily="34" charset="0"/>
            </a:rPr>
            <a:t>QPPL Điều chỉnh</a:t>
          </a:r>
          <a:endParaRPr lang="en-US" sz="2400" dirty="0">
            <a:latin typeface="Arial" pitchFamily="34" charset="0"/>
            <a:cs typeface="Arial" pitchFamily="34" charset="0"/>
          </a:endParaRPr>
        </a:p>
      </dgm:t>
    </dgm:pt>
    <dgm:pt modelId="{5A33DD35-6925-4C5B-B6BD-DFE808BD60C7}" type="parTrans" cxnId="{C39DFA55-25C4-4B9D-AA87-F36698F62355}">
      <dgm:prSet/>
      <dgm:spPr/>
      <dgm:t>
        <a:bodyPr/>
        <a:lstStyle/>
        <a:p>
          <a:endParaRPr lang="en-US"/>
        </a:p>
      </dgm:t>
    </dgm:pt>
    <dgm:pt modelId="{7340EF3C-4582-4FFF-B43E-19F62DF9622E}" type="sibTrans" cxnId="{C39DFA55-25C4-4B9D-AA87-F36698F62355}">
      <dgm:prSet/>
      <dgm:spPr/>
      <dgm:t>
        <a:bodyPr/>
        <a:lstStyle/>
        <a:p>
          <a:endParaRPr lang="en-US"/>
        </a:p>
      </dgm:t>
    </dgm:pt>
    <dgm:pt modelId="{A4189368-4D64-448E-93EE-E93733323DF8}">
      <dgm:prSet custT="1"/>
      <dgm:spPr/>
      <dgm:t>
        <a:bodyPr/>
        <a:lstStyle/>
        <a:p>
          <a:r>
            <a:rPr lang="en-US" sz="2400" dirty="0" smtClean="0">
              <a:latin typeface="Arial" pitchFamily="34" charset="0"/>
              <a:cs typeface="Arial" pitchFamily="34" charset="0"/>
            </a:rPr>
            <a:t>      QPPL tùy nghi</a:t>
          </a:r>
          <a:endParaRPr lang="en-US" sz="2400" dirty="0">
            <a:latin typeface="Arial" pitchFamily="34" charset="0"/>
            <a:cs typeface="Arial" pitchFamily="34" charset="0"/>
          </a:endParaRPr>
        </a:p>
      </dgm:t>
    </dgm:pt>
    <dgm:pt modelId="{308B53CD-CFE3-4F13-9E87-6A9041B04F23}" type="parTrans" cxnId="{574FEE22-C512-4825-AF27-25612767643F}">
      <dgm:prSet/>
      <dgm:spPr/>
      <dgm:t>
        <a:bodyPr/>
        <a:lstStyle/>
        <a:p>
          <a:endParaRPr lang="en-US"/>
        </a:p>
      </dgm:t>
    </dgm:pt>
    <dgm:pt modelId="{DD35B32B-2311-479E-A913-F471B09D71C8}" type="sibTrans" cxnId="{574FEE22-C512-4825-AF27-25612767643F}">
      <dgm:prSet/>
      <dgm:spPr/>
      <dgm:t>
        <a:bodyPr/>
        <a:lstStyle/>
        <a:p>
          <a:endParaRPr lang="en-US"/>
        </a:p>
      </dgm:t>
    </dgm:pt>
    <dgm:pt modelId="{050BFB65-D16A-45A7-8896-D876D18F0FB3}">
      <dgm:prSet custT="1"/>
      <dgm:spPr/>
      <dgm:t>
        <a:bodyPr/>
        <a:lstStyle/>
        <a:p>
          <a:r>
            <a:rPr lang="en-US" sz="2400" smtClean="0">
              <a:latin typeface="Arial" pitchFamily="34" charset="0"/>
              <a:cs typeface="Arial" pitchFamily="34" charset="0"/>
            </a:rPr>
            <a:t>QPPL hướng dẫn</a:t>
          </a:r>
          <a:endParaRPr lang="en-US" sz="2400" dirty="0">
            <a:latin typeface="Arial" pitchFamily="34" charset="0"/>
            <a:cs typeface="Arial" pitchFamily="34" charset="0"/>
          </a:endParaRPr>
        </a:p>
      </dgm:t>
    </dgm:pt>
    <dgm:pt modelId="{71C930BB-CC56-4B66-88F4-0BDE410F19BC}" type="parTrans" cxnId="{8799E623-B30F-408C-8D6E-115B31A70A0A}">
      <dgm:prSet/>
      <dgm:spPr/>
      <dgm:t>
        <a:bodyPr/>
        <a:lstStyle/>
        <a:p>
          <a:endParaRPr lang="en-US"/>
        </a:p>
      </dgm:t>
    </dgm:pt>
    <dgm:pt modelId="{F185AB2E-B6C8-41EC-9B35-75CCEB96DF99}" type="sibTrans" cxnId="{8799E623-B30F-408C-8D6E-115B31A70A0A}">
      <dgm:prSet/>
      <dgm:spPr/>
      <dgm:t>
        <a:bodyPr/>
        <a:lstStyle/>
        <a:p>
          <a:endParaRPr lang="en-US"/>
        </a:p>
      </dgm:t>
    </dgm:pt>
    <dgm:pt modelId="{9DFE49F6-7EBD-4BF6-A16F-0175CA52D597}">
      <dgm:prSet custT="1"/>
      <dgm:spPr/>
      <dgm:t>
        <a:bodyPr/>
        <a:lstStyle/>
        <a:p>
          <a:r>
            <a:rPr lang="en-US" sz="2400" dirty="0" smtClean="0">
              <a:latin typeface="Arial" pitchFamily="34" charset="0"/>
              <a:cs typeface="Arial" pitchFamily="34" charset="0"/>
            </a:rPr>
            <a:t>QPPL cấm đoán</a:t>
          </a:r>
          <a:endParaRPr lang="en-US" sz="2400" dirty="0">
            <a:latin typeface="Arial" pitchFamily="34" charset="0"/>
            <a:cs typeface="Arial" pitchFamily="34" charset="0"/>
          </a:endParaRPr>
        </a:p>
      </dgm:t>
    </dgm:pt>
    <dgm:pt modelId="{FEF67EA3-E956-4276-8685-368112246924}" type="parTrans" cxnId="{E8610F7C-EDB6-4173-A536-4ADF088115AB}">
      <dgm:prSet/>
      <dgm:spPr/>
      <dgm:t>
        <a:bodyPr/>
        <a:lstStyle/>
        <a:p>
          <a:endParaRPr lang="en-US"/>
        </a:p>
      </dgm:t>
    </dgm:pt>
    <dgm:pt modelId="{32A5476B-9646-47A1-851C-271F93B238FA}" type="sibTrans" cxnId="{E8610F7C-EDB6-4173-A536-4ADF088115AB}">
      <dgm:prSet/>
      <dgm:spPr/>
      <dgm:t>
        <a:bodyPr/>
        <a:lstStyle/>
        <a:p>
          <a:endParaRPr lang="en-US"/>
        </a:p>
      </dgm:t>
    </dgm:pt>
    <dgm:pt modelId="{781CECB7-EE50-4F05-87BD-12031AB902FF}">
      <dgm:prSet custT="1"/>
      <dgm:spPr/>
      <dgm:t>
        <a:bodyPr/>
        <a:lstStyle/>
        <a:p>
          <a:r>
            <a:rPr lang="en-US" sz="2400" dirty="0" smtClean="0">
              <a:latin typeface="Arial" pitchFamily="34" charset="0"/>
              <a:cs typeface="Arial" pitchFamily="34" charset="0"/>
            </a:rPr>
            <a:t>QPPL </a:t>
          </a:r>
          <a:r>
            <a:rPr lang="en-US" sz="2400" dirty="0" err="1" smtClean="0">
              <a:latin typeface="Arial" pitchFamily="34" charset="0"/>
              <a:cs typeface="Arial" pitchFamily="34" charset="0"/>
            </a:rPr>
            <a:t>cho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phép</a:t>
          </a:r>
          <a:endParaRPr lang="en-US" sz="2400" dirty="0">
            <a:latin typeface="Arial" pitchFamily="34" charset="0"/>
            <a:cs typeface="Arial" pitchFamily="34" charset="0"/>
          </a:endParaRPr>
        </a:p>
      </dgm:t>
    </dgm:pt>
    <dgm:pt modelId="{8E2A16E9-17F6-4C5F-83D9-F254E6A719FE}" type="parTrans" cxnId="{968A5035-8B33-40C9-A42A-4542B8FEB77D}">
      <dgm:prSet/>
      <dgm:spPr/>
      <dgm:t>
        <a:bodyPr/>
        <a:lstStyle/>
        <a:p>
          <a:endParaRPr lang="en-US"/>
        </a:p>
      </dgm:t>
    </dgm:pt>
    <dgm:pt modelId="{EED64019-419B-4377-A6E7-EE5116687A91}" type="sibTrans" cxnId="{968A5035-8B33-40C9-A42A-4542B8FEB77D}">
      <dgm:prSet/>
      <dgm:spPr/>
      <dgm:t>
        <a:bodyPr/>
        <a:lstStyle/>
        <a:p>
          <a:endParaRPr lang="en-US"/>
        </a:p>
      </dgm:t>
    </dgm:pt>
    <dgm:pt modelId="{8290D33D-B63D-4EC8-9E08-D36F94C9F2D3}">
      <dgm:prSet custT="1"/>
      <dgm:spPr/>
      <dgm:t>
        <a:bodyPr/>
        <a:lstStyle/>
        <a:p>
          <a:pPr algn="just"/>
          <a:r>
            <a:rPr lang="en-US" sz="2400" dirty="0" smtClean="0">
              <a:latin typeface="Arial" pitchFamily="34" charset="0"/>
              <a:cs typeface="Arial" pitchFamily="34" charset="0"/>
            </a:rPr>
            <a:t>QPPL </a:t>
          </a:r>
          <a:r>
            <a:rPr lang="en-US" sz="2400" dirty="0" err="1" smtClean="0">
              <a:latin typeface="Arial" pitchFamily="34" charset="0"/>
              <a:cs typeface="Arial" pitchFamily="34" charset="0"/>
            </a:rPr>
            <a:t>Hành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chính</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dgm:t>
    </dgm:pt>
    <dgm:pt modelId="{F81EC2EB-12AA-4907-A7CB-ED9AB793F490}" type="parTrans" cxnId="{E1A0D8D7-8479-4BCD-A033-BE604B2AC982}">
      <dgm:prSet/>
      <dgm:spPr/>
      <dgm:t>
        <a:bodyPr/>
        <a:lstStyle/>
        <a:p>
          <a:endParaRPr lang="en-US"/>
        </a:p>
      </dgm:t>
    </dgm:pt>
    <dgm:pt modelId="{A8408C80-BD6E-4D42-B82D-715ADBF316A6}" type="sibTrans" cxnId="{E1A0D8D7-8479-4BCD-A033-BE604B2AC982}">
      <dgm:prSet/>
      <dgm:spPr/>
      <dgm:t>
        <a:bodyPr/>
        <a:lstStyle/>
        <a:p>
          <a:endParaRPr lang="en-US"/>
        </a:p>
      </dgm:t>
    </dgm:pt>
    <dgm:pt modelId="{0CD44D8F-619C-40B5-B1E1-1683CA1D1329}" type="pres">
      <dgm:prSet presAssocID="{38C87E39-E7B7-4804-B311-F9873D49952C}" presName="cycleMatrixDiagram" presStyleCnt="0">
        <dgm:presLayoutVars>
          <dgm:chMax val="1"/>
          <dgm:dir/>
          <dgm:animLvl val="lvl"/>
          <dgm:resizeHandles val="exact"/>
        </dgm:presLayoutVars>
      </dgm:prSet>
      <dgm:spPr/>
      <dgm:t>
        <a:bodyPr/>
        <a:lstStyle/>
        <a:p>
          <a:endParaRPr lang="en-US"/>
        </a:p>
      </dgm:t>
    </dgm:pt>
    <dgm:pt modelId="{1E928B52-09AA-4CE8-8F41-97721666AD68}" type="pres">
      <dgm:prSet presAssocID="{38C87E39-E7B7-4804-B311-F9873D49952C}" presName="children" presStyleCnt="0"/>
      <dgm:spPr/>
    </dgm:pt>
    <dgm:pt modelId="{D5CC5350-A061-49E0-88CE-BC90E3B25D50}" type="pres">
      <dgm:prSet presAssocID="{38C87E39-E7B7-4804-B311-F9873D49952C}" presName="child1group" presStyleCnt="0"/>
      <dgm:spPr/>
    </dgm:pt>
    <dgm:pt modelId="{7AE3309D-C552-4D4B-B043-8FCBBA063969}" type="pres">
      <dgm:prSet presAssocID="{38C87E39-E7B7-4804-B311-F9873D49952C}" presName="child1" presStyleLbl="bgAcc1" presStyleIdx="0" presStyleCnt="4" custScaleX="125912"/>
      <dgm:spPr/>
      <dgm:t>
        <a:bodyPr/>
        <a:lstStyle/>
        <a:p>
          <a:endParaRPr lang="en-US"/>
        </a:p>
      </dgm:t>
    </dgm:pt>
    <dgm:pt modelId="{FCBD07CD-BA6F-46BE-970B-C81232B5FBDA}" type="pres">
      <dgm:prSet presAssocID="{38C87E39-E7B7-4804-B311-F9873D49952C}" presName="child1Text" presStyleLbl="bgAcc1" presStyleIdx="0" presStyleCnt="4">
        <dgm:presLayoutVars>
          <dgm:bulletEnabled val="1"/>
        </dgm:presLayoutVars>
      </dgm:prSet>
      <dgm:spPr/>
      <dgm:t>
        <a:bodyPr/>
        <a:lstStyle/>
        <a:p>
          <a:endParaRPr lang="en-US"/>
        </a:p>
      </dgm:t>
    </dgm:pt>
    <dgm:pt modelId="{13CBC964-FD58-4823-BDD0-E7E21D4AE056}" type="pres">
      <dgm:prSet presAssocID="{38C87E39-E7B7-4804-B311-F9873D49952C}" presName="child2group" presStyleCnt="0"/>
      <dgm:spPr/>
    </dgm:pt>
    <dgm:pt modelId="{CEFC6E35-77F0-4466-9D63-494C5D02F83D}" type="pres">
      <dgm:prSet presAssocID="{38C87E39-E7B7-4804-B311-F9873D49952C}" presName="child2" presStyleLbl="bgAcc1" presStyleIdx="1" presStyleCnt="4" custScaleX="145546"/>
      <dgm:spPr/>
      <dgm:t>
        <a:bodyPr/>
        <a:lstStyle/>
        <a:p>
          <a:endParaRPr lang="en-US"/>
        </a:p>
      </dgm:t>
    </dgm:pt>
    <dgm:pt modelId="{F63D0206-DF9B-4F7D-BF92-A608A492FD2C}" type="pres">
      <dgm:prSet presAssocID="{38C87E39-E7B7-4804-B311-F9873D49952C}" presName="child2Text" presStyleLbl="bgAcc1" presStyleIdx="1" presStyleCnt="4">
        <dgm:presLayoutVars>
          <dgm:bulletEnabled val="1"/>
        </dgm:presLayoutVars>
      </dgm:prSet>
      <dgm:spPr/>
      <dgm:t>
        <a:bodyPr/>
        <a:lstStyle/>
        <a:p>
          <a:endParaRPr lang="en-US"/>
        </a:p>
      </dgm:t>
    </dgm:pt>
    <dgm:pt modelId="{0722ED8F-93E6-470A-B616-C298EB127EEB}" type="pres">
      <dgm:prSet presAssocID="{38C87E39-E7B7-4804-B311-F9873D49952C}" presName="child3group" presStyleCnt="0"/>
      <dgm:spPr/>
    </dgm:pt>
    <dgm:pt modelId="{08E272D0-0A4E-45D9-B14F-3147FEC34F27}" type="pres">
      <dgm:prSet presAssocID="{38C87E39-E7B7-4804-B311-F9873D49952C}" presName="child3" presStyleLbl="bgAcc1" presStyleIdx="2" presStyleCnt="4" custScaleX="163100" custLinFactNeighborX="20174" custLinFactNeighborY="3906"/>
      <dgm:spPr/>
      <dgm:t>
        <a:bodyPr/>
        <a:lstStyle/>
        <a:p>
          <a:endParaRPr lang="en-US"/>
        </a:p>
      </dgm:t>
    </dgm:pt>
    <dgm:pt modelId="{977F50AB-5C08-423F-8D89-4EA9585A71A4}" type="pres">
      <dgm:prSet presAssocID="{38C87E39-E7B7-4804-B311-F9873D49952C}" presName="child3Text" presStyleLbl="bgAcc1" presStyleIdx="2" presStyleCnt="4">
        <dgm:presLayoutVars>
          <dgm:bulletEnabled val="1"/>
        </dgm:presLayoutVars>
      </dgm:prSet>
      <dgm:spPr/>
      <dgm:t>
        <a:bodyPr/>
        <a:lstStyle/>
        <a:p>
          <a:endParaRPr lang="en-US"/>
        </a:p>
      </dgm:t>
    </dgm:pt>
    <dgm:pt modelId="{21369FD1-2DE1-466D-8582-3B341738CEA4}" type="pres">
      <dgm:prSet presAssocID="{38C87E39-E7B7-4804-B311-F9873D49952C}" presName="child4group" presStyleCnt="0"/>
      <dgm:spPr/>
    </dgm:pt>
    <dgm:pt modelId="{968722A7-E2B4-4FB5-B8CC-8BE0F8FC2E4E}" type="pres">
      <dgm:prSet presAssocID="{38C87E39-E7B7-4804-B311-F9873D49952C}" presName="child4" presStyleLbl="bgAcc1" presStyleIdx="3" presStyleCnt="4" custScaleX="152781" custScaleY="100000" custLinFactNeighborX="2812" custLinFactNeighborY="0"/>
      <dgm:spPr/>
      <dgm:t>
        <a:bodyPr/>
        <a:lstStyle/>
        <a:p>
          <a:endParaRPr lang="en-US"/>
        </a:p>
      </dgm:t>
    </dgm:pt>
    <dgm:pt modelId="{3BCDA5EC-D7CF-4539-ACDC-3B774036079F}" type="pres">
      <dgm:prSet presAssocID="{38C87E39-E7B7-4804-B311-F9873D49952C}" presName="child4Text" presStyleLbl="bgAcc1" presStyleIdx="3" presStyleCnt="4">
        <dgm:presLayoutVars>
          <dgm:bulletEnabled val="1"/>
        </dgm:presLayoutVars>
      </dgm:prSet>
      <dgm:spPr/>
      <dgm:t>
        <a:bodyPr/>
        <a:lstStyle/>
        <a:p>
          <a:endParaRPr lang="en-US"/>
        </a:p>
      </dgm:t>
    </dgm:pt>
    <dgm:pt modelId="{FE6439F6-65D1-4E72-B9BD-7CC7971A4BB7}" type="pres">
      <dgm:prSet presAssocID="{38C87E39-E7B7-4804-B311-F9873D49952C}" presName="childPlaceholder" presStyleCnt="0"/>
      <dgm:spPr/>
    </dgm:pt>
    <dgm:pt modelId="{B964998D-FEBB-4241-A36D-A9E7AB618E0B}" type="pres">
      <dgm:prSet presAssocID="{38C87E39-E7B7-4804-B311-F9873D49952C}" presName="circle" presStyleCnt="0"/>
      <dgm:spPr/>
    </dgm:pt>
    <dgm:pt modelId="{BD01413A-C046-46D5-AB59-2C0933A111F6}" type="pres">
      <dgm:prSet presAssocID="{38C87E39-E7B7-4804-B311-F9873D49952C}" presName="quadrant1" presStyleLbl="node1" presStyleIdx="0" presStyleCnt="4" custLinFactNeighborX="333" custLinFactNeighborY="1833">
        <dgm:presLayoutVars>
          <dgm:chMax val="1"/>
          <dgm:bulletEnabled val="1"/>
        </dgm:presLayoutVars>
      </dgm:prSet>
      <dgm:spPr/>
      <dgm:t>
        <a:bodyPr/>
        <a:lstStyle/>
        <a:p>
          <a:endParaRPr lang="en-US"/>
        </a:p>
      </dgm:t>
    </dgm:pt>
    <dgm:pt modelId="{FEAE0E76-7C21-4180-97FE-745BC4A19378}" type="pres">
      <dgm:prSet presAssocID="{38C87E39-E7B7-4804-B311-F9873D49952C}" presName="quadrant2" presStyleLbl="node1" presStyleIdx="1" presStyleCnt="4" custLinFactNeighborX="-5309" custLinFactNeighborY="1833">
        <dgm:presLayoutVars>
          <dgm:chMax val="1"/>
          <dgm:bulletEnabled val="1"/>
        </dgm:presLayoutVars>
      </dgm:prSet>
      <dgm:spPr/>
      <dgm:t>
        <a:bodyPr/>
        <a:lstStyle/>
        <a:p>
          <a:endParaRPr lang="en-US"/>
        </a:p>
      </dgm:t>
    </dgm:pt>
    <dgm:pt modelId="{F3CAD746-0B3D-43CD-AB7F-3592B078CA4B}" type="pres">
      <dgm:prSet presAssocID="{38C87E39-E7B7-4804-B311-F9873D49952C}" presName="quadrant3" presStyleLbl="node1" presStyleIdx="2" presStyleCnt="4" custLinFactNeighborX="-5309" custLinFactNeighborY="-810">
        <dgm:presLayoutVars>
          <dgm:chMax val="1"/>
          <dgm:bulletEnabled val="1"/>
        </dgm:presLayoutVars>
      </dgm:prSet>
      <dgm:spPr/>
      <dgm:t>
        <a:bodyPr/>
        <a:lstStyle/>
        <a:p>
          <a:endParaRPr lang="en-US"/>
        </a:p>
      </dgm:t>
    </dgm:pt>
    <dgm:pt modelId="{4F71D089-7CD0-4D07-9344-33598C513B8F}" type="pres">
      <dgm:prSet presAssocID="{38C87E39-E7B7-4804-B311-F9873D49952C}" presName="quadrant4" presStyleLbl="node1" presStyleIdx="3" presStyleCnt="4" custLinFactNeighborX="333" custLinFactNeighborY="-810">
        <dgm:presLayoutVars>
          <dgm:chMax val="1"/>
          <dgm:bulletEnabled val="1"/>
        </dgm:presLayoutVars>
      </dgm:prSet>
      <dgm:spPr/>
      <dgm:t>
        <a:bodyPr/>
        <a:lstStyle/>
        <a:p>
          <a:endParaRPr lang="en-US"/>
        </a:p>
      </dgm:t>
    </dgm:pt>
    <dgm:pt modelId="{9E4F0318-D087-4AD8-AFD3-D88E89BEA537}" type="pres">
      <dgm:prSet presAssocID="{38C87E39-E7B7-4804-B311-F9873D49952C}" presName="quadrantPlaceholder" presStyleCnt="0"/>
      <dgm:spPr/>
    </dgm:pt>
    <dgm:pt modelId="{C95A8FD2-86F7-4B58-A8D5-9FE47B1C2138}" type="pres">
      <dgm:prSet presAssocID="{38C87E39-E7B7-4804-B311-F9873D49952C}" presName="center1" presStyleLbl="fgShp" presStyleIdx="0" presStyleCnt="2"/>
      <dgm:spPr/>
    </dgm:pt>
    <dgm:pt modelId="{DCB3DD08-77B5-4CA2-80CC-7C23B25ECC02}" type="pres">
      <dgm:prSet presAssocID="{38C87E39-E7B7-4804-B311-F9873D49952C}" presName="center2" presStyleLbl="fgShp" presStyleIdx="1" presStyleCnt="2"/>
      <dgm:spPr/>
    </dgm:pt>
  </dgm:ptLst>
  <dgm:cxnLst>
    <dgm:cxn modelId="{E6653E5D-BE2F-4FDA-A7A1-8B171AF74088}" srcId="{5F6D4EBC-04AA-4E87-9AA0-A233DA80E8EF}" destId="{53BAB319-7330-454B-A9B1-4BCCFA1A7A45}" srcOrd="0" destOrd="0" parTransId="{1254AB14-6D95-41E3-A230-79D142F04E20}" sibTransId="{4981CAF2-975A-41AC-98B7-3F9ED341AFFE}"/>
    <dgm:cxn modelId="{574FEE22-C512-4825-AF27-25612767643F}" srcId="{5F6D4EBC-04AA-4E87-9AA0-A233DA80E8EF}" destId="{A4189368-4D64-448E-93EE-E93733323DF8}" srcOrd="1" destOrd="0" parTransId="{308B53CD-CFE3-4F13-9E87-6A9041B04F23}" sibTransId="{DD35B32B-2311-479E-A913-F471B09D71C8}"/>
    <dgm:cxn modelId="{98B9CD88-A705-4564-B6BC-1D9BC2C85DAD}" srcId="{38C87E39-E7B7-4804-B311-F9873D49952C}" destId="{5F6D4EBC-04AA-4E87-9AA0-A233DA80E8EF}" srcOrd="2" destOrd="0" parTransId="{FFD9FCD4-F2F3-4285-AA1F-401E4B030FF0}" sibTransId="{96081FD8-2E90-46F6-BB9D-5E706B891664}"/>
    <dgm:cxn modelId="{761A4DD5-D798-47BE-A6CA-AB5BC375949B}" type="presOf" srcId="{8290D33D-B63D-4EC8-9E08-D36F94C9F2D3}" destId="{7AE3309D-C552-4D4B-B043-8FCBBA063969}" srcOrd="0" destOrd="2" presId="urn:microsoft.com/office/officeart/2005/8/layout/cycle4#2"/>
    <dgm:cxn modelId="{1F9AAC52-50C2-4F7D-94D6-9BC9BDC055F5}" type="presOf" srcId="{8290D33D-B63D-4EC8-9E08-D36F94C9F2D3}" destId="{FCBD07CD-BA6F-46BE-970B-C81232B5FBDA}" srcOrd="1" destOrd="2" presId="urn:microsoft.com/office/officeart/2005/8/layout/cycle4#2"/>
    <dgm:cxn modelId="{32EE9501-EC35-42DF-94B9-49E03CAA733F}" type="presOf" srcId="{781CECB7-EE50-4F05-87BD-12031AB902FF}" destId="{3BCDA5EC-D7CF-4539-ACDC-3B774036079F}" srcOrd="1" destOrd="2" presId="urn:microsoft.com/office/officeart/2005/8/layout/cycle4#2"/>
    <dgm:cxn modelId="{BEA103AB-6469-4BAC-AEDE-3F1ECEE3F55C}" type="presOf" srcId="{38C87E39-E7B7-4804-B311-F9873D49952C}" destId="{0CD44D8F-619C-40B5-B1E1-1683CA1D1329}" srcOrd="0" destOrd="0" presId="urn:microsoft.com/office/officeart/2005/8/layout/cycle4#2"/>
    <dgm:cxn modelId="{68965E02-33DB-4E07-B700-5E689D72E8F4}" type="presOf" srcId="{A5DB1A86-F556-47B6-9841-2E0B86186689}" destId="{FCBD07CD-BA6F-46BE-970B-C81232B5FBDA}" srcOrd="1" destOrd="0" presId="urn:microsoft.com/office/officeart/2005/8/layout/cycle4#2"/>
    <dgm:cxn modelId="{FF8BD785-17E4-45FC-BE51-87AA04BAE31F}" type="presOf" srcId="{A67C6A14-6256-4AF0-98E8-5A330DE783B9}" destId="{BD01413A-C046-46D5-AB59-2C0933A111F6}" srcOrd="0" destOrd="0" presId="urn:microsoft.com/office/officeart/2005/8/layout/cycle4#2"/>
    <dgm:cxn modelId="{E68310E0-E948-49CF-88ED-4920897E6A6F}" type="presOf" srcId="{E2565B8C-33CC-4DC3-B9E3-B7AC33E493A1}" destId="{4F71D089-7CD0-4D07-9344-33598C513B8F}" srcOrd="0" destOrd="0" presId="urn:microsoft.com/office/officeart/2005/8/layout/cycle4#2"/>
    <dgm:cxn modelId="{F3F6D6C5-7ED5-439A-B22A-7098B64759AA}" srcId="{A67C6A14-6256-4AF0-98E8-5A330DE783B9}" destId="{A5DB1A86-F556-47B6-9841-2E0B86186689}" srcOrd="0" destOrd="0" parTransId="{AC31FB28-CA55-4504-BBBD-31E7998CA46D}" sibTransId="{0C2C9434-5DE2-4B02-A65A-643796D6AE1E}"/>
    <dgm:cxn modelId="{95E4E368-4C92-406B-9A47-C912BB5CA8C7}" type="presOf" srcId="{781CECB7-EE50-4F05-87BD-12031AB902FF}" destId="{968722A7-E2B4-4FB5-B8CC-8BE0F8FC2E4E}" srcOrd="0" destOrd="2" presId="urn:microsoft.com/office/officeart/2005/8/layout/cycle4#2"/>
    <dgm:cxn modelId="{BBABBE16-0331-4AE9-9C2C-07C1E656471D}" type="presOf" srcId="{03F7E20E-BD92-43D6-9E0D-1143484A5FFA}" destId="{CEFC6E35-77F0-4466-9D63-494C5D02F83D}" srcOrd="0" destOrd="0" presId="urn:microsoft.com/office/officeart/2005/8/layout/cycle4#2"/>
    <dgm:cxn modelId="{FC0C32C2-3A79-495B-A180-D46542C716FC}" type="presOf" srcId="{A4189368-4D64-448E-93EE-E93733323DF8}" destId="{08E272D0-0A4E-45D9-B14F-3147FEC34F27}" srcOrd="0" destOrd="1" presId="urn:microsoft.com/office/officeart/2005/8/layout/cycle4#2"/>
    <dgm:cxn modelId="{E1A0D8D7-8479-4BCD-A033-BE604B2AC982}" srcId="{A67C6A14-6256-4AF0-98E8-5A330DE783B9}" destId="{8290D33D-B63D-4EC8-9E08-D36F94C9F2D3}" srcOrd="2" destOrd="0" parTransId="{F81EC2EB-12AA-4907-A7CB-ED9AB793F490}" sibTransId="{A8408C80-BD6E-4D42-B82D-715ADBF316A6}"/>
    <dgm:cxn modelId="{64A96C0D-E228-4F22-9120-51E4816EFC27}" type="presOf" srcId="{824E7DC0-48D9-46C3-ADC4-BB8347230C84}" destId="{7AE3309D-C552-4D4B-B043-8FCBBA063969}" srcOrd="0" destOrd="1" presId="urn:microsoft.com/office/officeart/2005/8/layout/cycle4#2"/>
    <dgm:cxn modelId="{48F6354F-4BF2-4BC6-8238-2A13FEBC317C}" srcId="{38C87E39-E7B7-4804-B311-F9873D49952C}" destId="{E2565B8C-33CC-4DC3-B9E3-B7AC33E493A1}" srcOrd="3" destOrd="0" parTransId="{6927F3B9-A524-4568-A51D-5ACBB0B49B83}" sibTransId="{A5FBEE72-1457-45D5-AC99-F29412C2610C}"/>
    <dgm:cxn modelId="{E8610F7C-EDB6-4173-A536-4ADF088115AB}" srcId="{E2565B8C-33CC-4DC3-B9E3-B7AC33E493A1}" destId="{9DFE49F6-7EBD-4BF6-A16F-0175CA52D597}" srcOrd="1" destOrd="0" parTransId="{FEF67EA3-E956-4276-8685-368112246924}" sibTransId="{32A5476B-9646-47A1-851C-271F93B238FA}"/>
    <dgm:cxn modelId="{80EBD665-907B-4C22-8C03-4FF3021578CD}" type="presOf" srcId="{174AB5BD-9889-4ACE-A1CD-B859894C4F57}" destId="{968722A7-E2B4-4FB5-B8CC-8BE0F8FC2E4E}" srcOrd="0" destOrd="0" presId="urn:microsoft.com/office/officeart/2005/8/layout/cycle4#2"/>
    <dgm:cxn modelId="{8799E623-B30F-408C-8D6E-115B31A70A0A}" srcId="{5F6D4EBC-04AA-4E87-9AA0-A233DA80E8EF}" destId="{050BFB65-D16A-45A7-8896-D876D18F0FB3}" srcOrd="2" destOrd="0" parTransId="{71C930BB-CC56-4B66-88F4-0BDE410F19BC}" sibTransId="{F185AB2E-B6C8-41EC-9B35-75CCEB96DF99}"/>
    <dgm:cxn modelId="{C39DFA55-25C4-4B9D-AA87-F36698F62355}" srcId="{4FDA30E7-6958-4C1C-A657-80C13D014D48}" destId="{87C73F5D-1897-4AF5-8951-5A58C61ACBF3}" srcOrd="1" destOrd="0" parTransId="{5A33DD35-6925-4C5B-B6BD-DFE808BD60C7}" sibTransId="{7340EF3C-4582-4FFF-B43E-19F62DF9622E}"/>
    <dgm:cxn modelId="{968A5035-8B33-40C9-A42A-4542B8FEB77D}" srcId="{E2565B8C-33CC-4DC3-B9E3-B7AC33E493A1}" destId="{781CECB7-EE50-4F05-87BD-12031AB902FF}" srcOrd="2" destOrd="0" parTransId="{8E2A16E9-17F6-4C5F-83D9-F254E6A719FE}" sibTransId="{EED64019-419B-4377-A6E7-EE5116687A91}"/>
    <dgm:cxn modelId="{2AFC0571-1A57-4662-BD91-1DDF1F6DCD84}" srcId="{38C87E39-E7B7-4804-B311-F9873D49952C}" destId="{A67C6A14-6256-4AF0-98E8-5A330DE783B9}" srcOrd="0" destOrd="0" parTransId="{02A8C981-3AD1-4B5E-9144-D5446E146D08}" sibTransId="{7361E82B-DFBF-49B1-A964-B3FCCBC534C7}"/>
    <dgm:cxn modelId="{741C0CAA-C379-420C-897B-B6982C5C1FF8}" type="presOf" srcId="{A4189368-4D64-448E-93EE-E93733323DF8}" destId="{977F50AB-5C08-423F-8D89-4EA9585A71A4}" srcOrd="1" destOrd="1" presId="urn:microsoft.com/office/officeart/2005/8/layout/cycle4#2"/>
    <dgm:cxn modelId="{A8C3E0F7-CB12-4C9E-89D9-3FCB53A9CC57}" srcId="{A67C6A14-6256-4AF0-98E8-5A330DE783B9}" destId="{824E7DC0-48D9-46C3-ADC4-BB8347230C84}" srcOrd="1" destOrd="0" parTransId="{9F39E282-EBBA-4812-AD6F-1AE05AD7D21F}" sibTransId="{2AD495D3-358D-49D0-867E-A565DA3BA094}"/>
    <dgm:cxn modelId="{E80A885E-09A2-4D05-BA22-2C44E5FD3247}" type="presOf" srcId="{A5DB1A86-F556-47B6-9841-2E0B86186689}" destId="{7AE3309D-C552-4D4B-B043-8FCBBA063969}" srcOrd="0" destOrd="0" presId="urn:microsoft.com/office/officeart/2005/8/layout/cycle4#2"/>
    <dgm:cxn modelId="{59409A44-D6CB-4DC8-A9A1-EF361B151F5E}" srcId="{E2565B8C-33CC-4DC3-B9E3-B7AC33E493A1}" destId="{174AB5BD-9889-4ACE-A1CD-B859894C4F57}" srcOrd="0" destOrd="0" parTransId="{125D542B-60C8-45C0-9FEB-2EAB86BAF28C}" sibTransId="{D98E4EE2-0A89-4717-AE60-F18E3DA3C058}"/>
    <dgm:cxn modelId="{330A6564-0456-45D8-B269-C1CFAE0D60DD}" type="presOf" srcId="{4FDA30E7-6958-4C1C-A657-80C13D014D48}" destId="{FEAE0E76-7C21-4180-97FE-745BC4A19378}" srcOrd="0" destOrd="0" presId="urn:microsoft.com/office/officeart/2005/8/layout/cycle4#2"/>
    <dgm:cxn modelId="{6254C536-2FFC-4102-98A5-30BA19E59968}" type="presOf" srcId="{824E7DC0-48D9-46C3-ADC4-BB8347230C84}" destId="{FCBD07CD-BA6F-46BE-970B-C81232B5FBDA}" srcOrd="1" destOrd="1" presId="urn:microsoft.com/office/officeart/2005/8/layout/cycle4#2"/>
    <dgm:cxn modelId="{9896B18D-1648-418A-AB50-4D2A87A18E83}" type="presOf" srcId="{9DFE49F6-7EBD-4BF6-A16F-0175CA52D597}" destId="{3BCDA5EC-D7CF-4539-ACDC-3B774036079F}" srcOrd="1" destOrd="1" presId="urn:microsoft.com/office/officeart/2005/8/layout/cycle4#2"/>
    <dgm:cxn modelId="{9A357A37-67FF-4763-A818-554F23180AC3}" srcId="{38C87E39-E7B7-4804-B311-F9873D49952C}" destId="{4FDA30E7-6958-4C1C-A657-80C13D014D48}" srcOrd="1" destOrd="0" parTransId="{BBA4B903-FD00-42EA-9802-E794B09B3593}" sibTransId="{0243161D-00FA-434C-9FAB-4E8ED0EFEA48}"/>
    <dgm:cxn modelId="{DF047DBF-DFD2-4FDB-9337-46669BA0CEDE}" type="presOf" srcId="{87C73F5D-1897-4AF5-8951-5A58C61ACBF3}" destId="{F63D0206-DF9B-4F7D-BF92-A608A492FD2C}" srcOrd="1" destOrd="1" presId="urn:microsoft.com/office/officeart/2005/8/layout/cycle4#2"/>
    <dgm:cxn modelId="{E8EC234A-C988-4B9D-AF0B-DD72F75A7B17}" type="presOf" srcId="{050BFB65-D16A-45A7-8896-D876D18F0FB3}" destId="{977F50AB-5C08-423F-8D89-4EA9585A71A4}" srcOrd="1" destOrd="2" presId="urn:microsoft.com/office/officeart/2005/8/layout/cycle4#2"/>
    <dgm:cxn modelId="{A51FD222-C6EE-4E2E-8B1C-A0F9E8DFEE40}" type="presOf" srcId="{174AB5BD-9889-4ACE-A1CD-B859894C4F57}" destId="{3BCDA5EC-D7CF-4539-ACDC-3B774036079F}" srcOrd="1" destOrd="0" presId="urn:microsoft.com/office/officeart/2005/8/layout/cycle4#2"/>
    <dgm:cxn modelId="{8E0330FF-5F63-4685-90C3-7383BE9AF37F}" type="presOf" srcId="{9DFE49F6-7EBD-4BF6-A16F-0175CA52D597}" destId="{968722A7-E2B4-4FB5-B8CC-8BE0F8FC2E4E}" srcOrd="0" destOrd="1" presId="urn:microsoft.com/office/officeart/2005/8/layout/cycle4#2"/>
    <dgm:cxn modelId="{03DC64F9-CD2E-47BD-A35B-7AAF0E1B03A8}" type="presOf" srcId="{5F6D4EBC-04AA-4E87-9AA0-A233DA80E8EF}" destId="{F3CAD746-0B3D-43CD-AB7F-3592B078CA4B}" srcOrd="0" destOrd="0" presId="urn:microsoft.com/office/officeart/2005/8/layout/cycle4#2"/>
    <dgm:cxn modelId="{A74C82F9-26FF-4B3F-922F-3D100A2F0F89}" srcId="{4FDA30E7-6958-4C1C-A657-80C13D014D48}" destId="{03F7E20E-BD92-43D6-9E0D-1143484A5FFA}" srcOrd="0" destOrd="0" parTransId="{C2E0D060-0E70-41DA-8D01-DD432BD5FBBC}" sibTransId="{B085C3CB-6B13-4770-AEAB-958665E5ED0C}"/>
    <dgm:cxn modelId="{D7F7C686-48BC-4EA5-A5F6-C4B5B0D5C715}" type="presOf" srcId="{050BFB65-D16A-45A7-8896-D876D18F0FB3}" destId="{08E272D0-0A4E-45D9-B14F-3147FEC34F27}" srcOrd="0" destOrd="2" presId="urn:microsoft.com/office/officeart/2005/8/layout/cycle4#2"/>
    <dgm:cxn modelId="{D7B89C00-59CD-493A-A7CF-06824FD45FED}" type="presOf" srcId="{87C73F5D-1897-4AF5-8951-5A58C61ACBF3}" destId="{CEFC6E35-77F0-4466-9D63-494C5D02F83D}" srcOrd="0" destOrd="1" presId="urn:microsoft.com/office/officeart/2005/8/layout/cycle4#2"/>
    <dgm:cxn modelId="{BDE3ED1B-CB4A-40BC-BDFC-EC0EFF3A3A17}" type="presOf" srcId="{53BAB319-7330-454B-A9B1-4BCCFA1A7A45}" destId="{08E272D0-0A4E-45D9-B14F-3147FEC34F27}" srcOrd="0" destOrd="0" presId="urn:microsoft.com/office/officeart/2005/8/layout/cycle4#2"/>
    <dgm:cxn modelId="{6456C514-C896-4BED-B90D-7BB4E1988BDF}" type="presOf" srcId="{03F7E20E-BD92-43D6-9E0D-1143484A5FFA}" destId="{F63D0206-DF9B-4F7D-BF92-A608A492FD2C}" srcOrd="1" destOrd="0" presId="urn:microsoft.com/office/officeart/2005/8/layout/cycle4#2"/>
    <dgm:cxn modelId="{C812A308-6CBA-4206-9F94-FBE26B6537BF}" type="presOf" srcId="{53BAB319-7330-454B-A9B1-4BCCFA1A7A45}" destId="{977F50AB-5C08-423F-8D89-4EA9585A71A4}" srcOrd="1" destOrd="0" presId="urn:microsoft.com/office/officeart/2005/8/layout/cycle4#2"/>
    <dgm:cxn modelId="{0DF028A8-AB46-4EC6-8CC0-127C71C46699}" type="presParOf" srcId="{0CD44D8F-619C-40B5-B1E1-1683CA1D1329}" destId="{1E928B52-09AA-4CE8-8F41-97721666AD68}" srcOrd="0" destOrd="0" presId="urn:microsoft.com/office/officeart/2005/8/layout/cycle4#2"/>
    <dgm:cxn modelId="{124BCC57-5B08-441B-816C-65FEE4350986}" type="presParOf" srcId="{1E928B52-09AA-4CE8-8F41-97721666AD68}" destId="{D5CC5350-A061-49E0-88CE-BC90E3B25D50}" srcOrd="0" destOrd="0" presId="urn:microsoft.com/office/officeart/2005/8/layout/cycle4#2"/>
    <dgm:cxn modelId="{9E4E1E84-DFA0-4DD0-9BBD-470E4F2ECE4B}" type="presParOf" srcId="{D5CC5350-A061-49E0-88CE-BC90E3B25D50}" destId="{7AE3309D-C552-4D4B-B043-8FCBBA063969}" srcOrd="0" destOrd="0" presId="urn:microsoft.com/office/officeart/2005/8/layout/cycle4#2"/>
    <dgm:cxn modelId="{9CBC6282-B2EC-4F0F-B7A8-DF0A6B5DFB86}" type="presParOf" srcId="{D5CC5350-A061-49E0-88CE-BC90E3B25D50}" destId="{FCBD07CD-BA6F-46BE-970B-C81232B5FBDA}" srcOrd="1" destOrd="0" presId="urn:microsoft.com/office/officeart/2005/8/layout/cycle4#2"/>
    <dgm:cxn modelId="{C286432A-172D-4E49-A7FF-154C9327C4C3}" type="presParOf" srcId="{1E928B52-09AA-4CE8-8F41-97721666AD68}" destId="{13CBC964-FD58-4823-BDD0-E7E21D4AE056}" srcOrd="1" destOrd="0" presId="urn:microsoft.com/office/officeart/2005/8/layout/cycle4#2"/>
    <dgm:cxn modelId="{A1E4E11D-CF5B-4C7E-A557-8C9CEE292995}" type="presParOf" srcId="{13CBC964-FD58-4823-BDD0-E7E21D4AE056}" destId="{CEFC6E35-77F0-4466-9D63-494C5D02F83D}" srcOrd="0" destOrd="0" presId="urn:microsoft.com/office/officeart/2005/8/layout/cycle4#2"/>
    <dgm:cxn modelId="{2F817A8A-638D-4C25-B3EE-3A6A840462AD}" type="presParOf" srcId="{13CBC964-FD58-4823-BDD0-E7E21D4AE056}" destId="{F63D0206-DF9B-4F7D-BF92-A608A492FD2C}" srcOrd="1" destOrd="0" presId="urn:microsoft.com/office/officeart/2005/8/layout/cycle4#2"/>
    <dgm:cxn modelId="{1E487A4D-487A-421F-A525-E37A9666B49C}" type="presParOf" srcId="{1E928B52-09AA-4CE8-8F41-97721666AD68}" destId="{0722ED8F-93E6-470A-B616-C298EB127EEB}" srcOrd="2" destOrd="0" presId="urn:microsoft.com/office/officeart/2005/8/layout/cycle4#2"/>
    <dgm:cxn modelId="{E06C4E6B-4669-439C-B55B-28074AAE1F46}" type="presParOf" srcId="{0722ED8F-93E6-470A-B616-C298EB127EEB}" destId="{08E272D0-0A4E-45D9-B14F-3147FEC34F27}" srcOrd="0" destOrd="0" presId="urn:microsoft.com/office/officeart/2005/8/layout/cycle4#2"/>
    <dgm:cxn modelId="{02AC300A-96AB-482A-96C8-A94F3F4E69F5}" type="presParOf" srcId="{0722ED8F-93E6-470A-B616-C298EB127EEB}" destId="{977F50AB-5C08-423F-8D89-4EA9585A71A4}" srcOrd="1" destOrd="0" presId="urn:microsoft.com/office/officeart/2005/8/layout/cycle4#2"/>
    <dgm:cxn modelId="{25ABD628-449F-41F5-96C6-63BA832D47CC}" type="presParOf" srcId="{1E928B52-09AA-4CE8-8F41-97721666AD68}" destId="{21369FD1-2DE1-466D-8582-3B341738CEA4}" srcOrd="3" destOrd="0" presId="urn:microsoft.com/office/officeart/2005/8/layout/cycle4#2"/>
    <dgm:cxn modelId="{4A5C73B8-FE9B-4A8F-8530-2E2AA9660D8A}" type="presParOf" srcId="{21369FD1-2DE1-466D-8582-3B341738CEA4}" destId="{968722A7-E2B4-4FB5-B8CC-8BE0F8FC2E4E}" srcOrd="0" destOrd="0" presId="urn:microsoft.com/office/officeart/2005/8/layout/cycle4#2"/>
    <dgm:cxn modelId="{10487D68-7DAC-477E-90C2-78B8BE4286E6}" type="presParOf" srcId="{21369FD1-2DE1-466D-8582-3B341738CEA4}" destId="{3BCDA5EC-D7CF-4539-ACDC-3B774036079F}" srcOrd="1" destOrd="0" presId="urn:microsoft.com/office/officeart/2005/8/layout/cycle4#2"/>
    <dgm:cxn modelId="{AE611C0A-0CF3-44D6-9F9D-FED0569EDFDC}" type="presParOf" srcId="{1E928B52-09AA-4CE8-8F41-97721666AD68}" destId="{FE6439F6-65D1-4E72-B9BD-7CC7971A4BB7}" srcOrd="4" destOrd="0" presId="urn:microsoft.com/office/officeart/2005/8/layout/cycle4#2"/>
    <dgm:cxn modelId="{0031F1DD-6A34-4EB1-BF06-AA31121FC322}" type="presParOf" srcId="{0CD44D8F-619C-40B5-B1E1-1683CA1D1329}" destId="{B964998D-FEBB-4241-A36D-A9E7AB618E0B}" srcOrd="1" destOrd="0" presId="urn:microsoft.com/office/officeart/2005/8/layout/cycle4#2"/>
    <dgm:cxn modelId="{98B742DC-3A53-46AE-B653-148AB1CAA103}" type="presParOf" srcId="{B964998D-FEBB-4241-A36D-A9E7AB618E0B}" destId="{BD01413A-C046-46D5-AB59-2C0933A111F6}" srcOrd="0" destOrd="0" presId="urn:microsoft.com/office/officeart/2005/8/layout/cycle4#2"/>
    <dgm:cxn modelId="{97ED9225-5835-4DB7-8E1C-2F829F7628B0}" type="presParOf" srcId="{B964998D-FEBB-4241-A36D-A9E7AB618E0B}" destId="{FEAE0E76-7C21-4180-97FE-745BC4A19378}" srcOrd="1" destOrd="0" presId="urn:microsoft.com/office/officeart/2005/8/layout/cycle4#2"/>
    <dgm:cxn modelId="{F55785CE-71AA-4956-84FB-537CA417D936}" type="presParOf" srcId="{B964998D-FEBB-4241-A36D-A9E7AB618E0B}" destId="{F3CAD746-0B3D-43CD-AB7F-3592B078CA4B}" srcOrd="2" destOrd="0" presId="urn:microsoft.com/office/officeart/2005/8/layout/cycle4#2"/>
    <dgm:cxn modelId="{D13C0F93-3A0C-4C60-B9B6-B9C88F25316E}" type="presParOf" srcId="{B964998D-FEBB-4241-A36D-A9E7AB618E0B}" destId="{4F71D089-7CD0-4D07-9344-33598C513B8F}" srcOrd="3" destOrd="0" presId="urn:microsoft.com/office/officeart/2005/8/layout/cycle4#2"/>
    <dgm:cxn modelId="{6E97323E-9AC5-4AE5-8613-9D3EB5FA6840}" type="presParOf" srcId="{B964998D-FEBB-4241-A36D-A9E7AB618E0B}" destId="{9E4F0318-D087-4AD8-AFD3-D88E89BEA537}" srcOrd="4" destOrd="0" presId="urn:microsoft.com/office/officeart/2005/8/layout/cycle4#2"/>
    <dgm:cxn modelId="{BF1E81E9-9928-427C-AFD6-19D61251E1AB}" type="presParOf" srcId="{0CD44D8F-619C-40B5-B1E1-1683CA1D1329}" destId="{C95A8FD2-86F7-4B58-A8D5-9FE47B1C2138}" srcOrd="2" destOrd="0" presId="urn:microsoft.com/office/officeart/2005/8/layout/cycle4#2"/>
    <dgm:cxn modelId="{A11E3AA1-D5E7-4881-8308-1E0D22D70E2D}" type="presParOf" srcId="{0CD44D8F-619C-40B5-B1E1-1683CA1D1329}" destId="{DCB3DD08-77B5-4CA2-80CC-7C23B25ECC02}" srcOrd="3" destOrd="0" presId="urn:microsoft.com/office/officeart/2005/8/layout/cycle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A7D57E8-5542-4B70-9732-8FD550AF71EB}" type="doc">
      <dgm:prSet loTypeId="urn:microsoft.com/office/officeart/2005/8/layout/chevron2" loCatId="list" qsTypeId="urn:microsoft.com/office/officeart/2005/8/quickstyle/3d1" qsCatId="3D" csTypeId="urn:microsoft.com/office/officeart/2005/8/colors/colorful2" csCatId="colorful" phldr="1"/>
      <dgm:spPr/>
      <dgm:t>
        <a:bodyPr/>
        <a:lstStyle/>
        <a:p>
          <a:endParaRPr lang="en-US"/>
        </a:p>
      </dgm:t>
    </dgm:pt>
    <dgm:pt modelId="{56163C2E-D65F-46B0-8E92-84C79F7425A7}">
      <dgm:prSet phldrT="[Text]" custT="1"/>
      <dgm:spPr>
        <a:solidFill>
          <a:srgbClr val="FF0000"/>
        </a:solidFill>
      </dgm:spPr>
      <dgm:t>
        <a:bodyPr/>
        <a:lstStyle/>
        <a:p>
          <a:r>
            <a:rPr lang="en-US" sz="2400" dirty="0" smtClean="0">
              <a:latin typeface="Arial" pitchFamily="34" charset="0"/>
              <a:cs typeface="Arial" pitchFamily="34" charset="0"/>
            </a:rPr>
            <a:t>1</a:t>
          </a:r>
          <a:endParaRPr lang="en-US" sz="2400" dirty="0">
            <a:latin typeface="Arial" pitchFamily="34" charset="0"/>
            <a:cs typeface="Arial" pitchFamily="34" charset="0"/>
          </a:endParaRPr>
        </a:p>
      </dgm:t>
    </dgm:pt>
    <dgm:pt modelId="{65388C91-490B-4B35-A438-669FA04F9784}" type="parTrans" cxnId="{52A8FC7A-34CD-4017-9C85-47B0A2AD7689}">
      <dgm:prSet/>
      <dgm:spPr/>
      <dgm:t>
        <a:bodyPr/>
        <a:lstStyle/>
        <a:p>
          <a:endParaRPr lang="en-US"/>
        </a:p>
      </dgm:t>
    </dgm:pt>
    <dgm:pt modelId="{FAD5B770-C836-4B06-9743-0FB70A36B665}" type="sibTrans" cxnId="{52A8FC7A-34CD-4017-9C85-47B0A2AD7689}">
      <dgm:prSet/>
      <dgm:spPr/>
      <dgm:t>
        <a:bodyPr/>
        <a:lstStyle/>
        <a:p>
          <a:endParaRPr lang="en-US"/>
        </a:p>
      </dgm:t>
    </dgm:pt>
    <dgm:pt modelId="{26D9DC7A-553E-4867-816D-086231587B09}">
      <dgm:prSet phldrT="[Text]" custT="1"/>
      <dgm:spPr/>
      <dgm:t>
        <a:bodyPr/>
        <a:lstStyle/>
        <a:p>
          <a:r>
            <a:rPr lang="en-US" sz="3200" b="1" dirty="0" err="1" smtClean="0">
              <a:latin typeface="Arial" pitchFamily="34" charset="0"/>
              <a:cs typeface="Arial" pitchFamily="34" charset="0"/>
            </a:rPr>
            <a:t>Quan</a:t>
          </a:r>
          <a:r>
            <a:rPr lang="en-US" sz="3200" b="1" dirty="0" smtClean="0">
              <a:latin typeface="Arial" pitchFamily="34" charset="0"/>
              <a:cs typeface="Arial" pitchFamily="34" charset="0"/>
            </a:rPr>
            <a:t> hệ mang tính ý chí</a:t>
          </a:r>
          <a:endParaRPr lang="en-US" sz="3200" b="1" dirty="0">
            <a:latin typeface="Arial" pitchFamily="34" charset="0"/>
            <a:cs typeface="Arial" pitchFamily="34" charset="0"/>
          </a:endParaRPr>
        </a:p>
      </dgm:t>
    </dgm:pt>
    <dgm:pt modelId="{2C717DF8-4AD6-4C15-9CA4-C53AFE75049E}" type="parTrans" cxnId="{E6DE3611-650E-4063-8E05-00674BE88D80}">
      <dgm:prSet/>
      <dgm:spPr/>
      <dgm:t>
        <a:bodyPr/>
        <a:lstStyle/>
        <a:p>
          <a:endParaRPr lang="en-US"/>
        </a:p>
      </dgm:t>
    </dgm:pt>
    <dgm:pt modelId="{AC6783F4-0AD7-47E3-A87D-D7592B4572C8}" type="sibTrans" cxnId="{E6DE3611-650E-4063-8E05-00674BE88D80}">
      <dgm:prSet/>
      <dgm:spPr/>
      <dgm:t>
        <a:bodyPr/>
        <a:lstStyle/>
        <a:p>
          <a:endParaRPr lang="en-US"/>
        </a:p>
      </dgm:t>
    </dgm:pt>
    <dgm:pt modelId="{24460342-C43A-4CFD-A65E-1EE805F94A87}">
      <dgm:prSet phldrT="[Text]" custT="1"/>
      <dgm:spPr>
        <a:solidFill>
          <a:srgbClr val="00B050"/>
        </a:solidFill>
      </dgm:spPr>
      <dgm:t>
        <a:bodyPr/>
        <a:lstStyle/>
        <a:p>
          <a:r>
            <a:rPr lang="en-US" sz="2400" dirty="0" smtClean="0"/>
            <a:t>2</a:t>
          </a:r>
          <a:endParaRPr lang="en-US" sz="2400" dirty="0"/>
        </a:p>
      </dgm:t>
    </dgm:pt>
    <dgm:pt modelId="{A2D54C26-11E5-480C-A159-BD96C76B9580}" type="parTrans" cxnId="{3C34E956-3970-40E4-AD97-84B71B5B320E}">
      <dgm:prSet/>
      <dgm:spPr/>
      <dgm:t>
        <a:bodyPr/>
        <a:lstStyle/>
        <a:p>
          <a:endParaRPr lang="en-US"/>
        </a:p>
      </dgm:t>
    </dgm:pt>
    <dgm:pt modelId="{E1E420AE-BEFF-4D9D-8FE8-49CF5EA171D5}" type="sibTrans" cxnId="{3C34E956-3970-40E4-AD97-84B71B5B320E}">
      <dgm:prSet/>
      <dgm:spPr/>
      <dgm:t>
        <a:bodyPr/>
        <a:lstStyle/>
        <a:p>
          <a:endParaRPr lang="en-US"/>
        </a:p>
      </dgm:t>
    </dgm:pt>
    <dgm:pt modelId="{1CBAF88B-7981-467D-BD9D-5BDBB6D71B33}">
      <dgm:prSet phldrT="[Text]" custT="1"/>
      <dgm:spPr/>
      <dgm:t>
        <a:bodyPr/>
        <a:lstStyle/>
        <a:p>
          <a:r>
            <a:rPr lang="en-US" sz="3200" b="1" dirty="0" err="1" smtClean="0">
              <a:latin typeface="Arial" pitchFamily="34" charset="0"/>
              <a:cs typeface="Arial" pitchFamily="34" charset="0"/>
            </a:rPr>
            <a:t>Mang</a:t>
          </a:r>
          <a:r>
            <a:rPr lang="en-US" sz="3200" b="1" dirty="0" smtClean="0">
              <a:latin typeface="Arial" pitchFamily="34" charset="0"/>
              <a:cs typeface="Arial" pitchFamily="34" charset="0"/>
            </a:rPr>
            <a:t> tính xác định cụ thể</a:t>
          </a:r>
          <a:endParaRPr lang="en-US" sz="3200" b="1" dirty="0">
            <a:latin typeface="Arial" pitchFamily="34" charset="0"/>
            <a:cs typeface="Arial" pitchFamily="34" charset="0"/>
          </a:endParaRPr>
        </a:p>
      </dgm:t>
    </dgm:pt>
    <dgm:pt modelId="{9486B5C0-8F40-4B7B-848D-27241C862350}" type="parTrans" cxnId="{4483311A-C48E-4DE1-B82F-381705D68D66}">
      <dgm:prSet/>
      <dgm:spPr/>
      <dgm:t>
        <a:bodyPr/>
        <a:lstStyle/>
        <a:p>
          <a:endParaRPr lang="en-US"/>
        </a:p>
      </dgm:t>
    </dgm:pt>
    <dgm:pt modelId="{C5F61D60-DCF4-4F01-BEE7-2EF053F1A1EA}" type="sibTrans" cxnId="{4483311A-C48E-4DE1-B82F-381705D68D66}">
      <dgm:prSet/>
      <dgm:spPr/>
      <dgm:t>
        <a:bodyPr/>
        <a:lstStyle/>
        <a:p>
          <a:endParaRPr lang="en-US"/>
        </a:p>
      </dgm:t>
    </dgm:pt>
    <dgm:pt modelId="{F5F5A047-6CBD-415D-9194-06DE05AB9FAD}">
      <dgm:prSet phldrT="[Text]" custT="1"/>
      <dgm:spPr>
        <a:solidFill>
          <a:srgbClr val="FFC000"/>
        </a:solidFill>
      </dgm:spPr>
      <dgm:t>
        <a:bodyPr/>
        <a:lstStyle/>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4</a:t>
          </a:r>
          <a:endParaRPr lang="en-US" sz="2400" dirty="0">
            <a:latin typeface="Arial" pitchFamily="34" charset="0"/>
            <a:cs typeface="Arial" pitchFamily="34" charset="0"/>
          </a:endParaRPr>
        </a:p>
      </dgm:t>
    </dgm:pt>
    <dgm:pt modelId="{568C9569-8AB0-427A-B892-29C21EB9A8C1}" type="parTrans" cxnId="{317E2E81-D2AB-42BD-AE19-4ACECAD37AED}">
      <dgm:prSet/>
      <dgm:spPr/>
      <dgm:t>
        <a:bodyPr/>
        <a:lstStyle/>
        <a:p>
          <a:endParaRPr lang="en-US"/>
        </a:p>
      </dgm:t>
    </dgm:pt>
    <dgm:pt modelId="{6CC591DF-7854-4E29-8E32-78A66C397D6A}" type="sibTrans" cxnId="{317E2E81-D2AB-42BD-AE19-4ACECAD37AED}">
      <dgm:prSet/>
      <dgm:spPr/>
      <dgm:t>
        <a:bodyPr/>
        <a:lstStyle/>
        <a:p>
          <a:endParaRPr lang="en-US"/>
        </a:p>
      </dgm:t>
    </dgm:pt>
    <dgm:pt modelId="{795C81A0-BE89-4C40-B72A-4513690EB804}">
      <dgm:prSet phldrT="[Text]" custT="1"/>
      <dgm:spPr/>
      <dgm:t>
        <a:bodyPr/>
        <a:lstStyle/>
        <a:p>
          <a:r>
            <a:rPr lang="en-US" sz="3200" b="1" dirty="0" err="1" smtClean="0">
              <a:latin typeface="Arial" pitchFamily="34" charset="0"/>
              <a:cs typeface="Arial" pitchFamily="34" charset="0"/>
            </a:rPr>
            <a:t>Bảo</a:t>
          </a:r>
          <a:r>
            <a:rPr lang="en-US" sz="3200" b="1" dirty="0" smtClean="0">
              <a:latin typeface="Arial" pitchFamily="34" charset="0"/>
              <a:cs typeface="Arial" pitchFamily="34" charset="0"/>
            </a:rPr>
            <a:t> đảm thực hiện bởi sức mạnh cưỡng chế của nhà nước</a:t>
          </a:r>
          <a:endParaRPr lang="en-US" sz="3200" b="1" dirty="0">
            <a:latin typeface="Arial" pitchFamily="34" charset="0"/>
            <a:cs typeface="Arial" pitchFamily="34" charset="0"/>
          </a:endParaRPr>
        </a:p>
      </dgm:t>
    </dgm:pt>
    <dgm:pt modelId="{C025FC0D-4475-4D0A-B048-8580A03796C8}" type="parTrans" cxnId="{BE723DFE-3708-4673-9FF5-01B5754F343E}">
      <dgm:prSet/>
      <dgm:spPr/>
      <dgm:t>
        <a:bodyPr/>
        <a:lstStyle/>
        <a:p>
          <a:endParaRPr lang="en-US"/>
        </a:p>
      </dgm:t>
    </dgm:pt>
    <dgm:pt modelId="{C7F0B14F-517D-4FC3-9054-7A1F21AD0017}" type="sibTrans" cxnId="{BE723DFE-3708-4673-9FF5-01B5754F343E}">
      <dgm:prSet/>
      <dgm:spPr/>
      <dgm:t>
        <a:bodyPr/>
        <a:lstStyle/>
        <a:p>
          <a:endParaRPr lang="en-US"/>
        </a:p>
      </dgm:t>
    </dgm:pt>
    <dgm:pt modelId="{A0C147DA-9A74-4E72-9A13-8790438E9E0D}">
      <dgm:prSet phldrT="[Text]" custT="1"/>
      <dgm:spPr>
        <a:solidFill>
          <a:srgbClr val="002060"/>
        </a:solidFill>
      </dgm:spPr>
      <dgm:t>
        <a:bodyPr/>
        <a:lstStyle/>
        <a:p>
          <a:r>
            <a:rPr lang="en-US" sz="2400" dirty="0" smtClean="0">
              <a:latin typeface="Arial" pitchFamily="34" charset="0"/>
              <a:cs typeface="Arial" pitchFamily="34" charset="0"/>
            </a:rPr>
            <a:t>3</a:t>
          </a:r>
          <a:endParaRPr lang="en-US" sz="2400" dirty="0">
            <a:latin typeface="Arial" pitchFamily="34" charset="0"/>
            <a:cs typeface="Arial" pitchFamily="34" charset="0"/>
          </a:endParaRPr>
        </a:p>
      </dgm:t>
    </dgm:pt>
    <dgm:pt modelId="{56E2FDE9-16C8-45EB-9CF4-163704E61331}" type="parTrans" cxnId="{3CDF97C6-50B8-4C1B-8C07-F7D231DA9B4F}">
      <dgm:prSet/>
      <dgm:spPr/>
      <dgm:t>
        <a:bodyPr/>
        <a:lstStyle/>
        <a:p>
          <a:endParaRPr lang="en-US"/>
        </a:p>
      </dgm:t>
    </dgm:pt>
    <dgm:pt modelId="{5F0B68B3-3D88-4FA2-A8B4-5D52C9A7F0E8}" type="sibTrans" cxnId="{3CDF97C6-50B8-4C1B-8C07-F7D231DA9B4F}">
      <dgm:prSet/>
      <dgm:spPr/>
      <dgm:t>
        <a:bodyPr/>
        <a:lstStyle/>
        <a:p>
          <a:endParaRPr lang="en-US"/>
        </a:p>
      </dgm:t>
    </dgm:pt>
    <dgm:pt modelId="{5768878A-5F77-49FE-ADD1-5D099555C7CA}">
      <dgm:prSet custT="1"/>
      <dgm:spPr/>
      <dgm:t>
        <a:bodyPr/>
        <a:lstStyle/>
        <a:p>
          <a:pPr algn="l"/>
          <a:r>
            <a:rPr lang="en-US" sz="3200" b="1" dirty="0" err="1" smtClean="0">
              <a:latin typeface="Arial" pitchFamily="34" charset="0"/>
              <a:cs typeface="Arial" pitchFamily="34" charset="0"/>
            </a:rPr>
            <a:t>Chứa</a:t>
          </a:r>
          <a:r>
            <a:rPr lang="en-US" sz="3200" b="1" dirty="0" smtClean="0">
              <a:latin typeface="Arial" pitchFamily="34" charset="0"/>
              <a:cs typeface="Arial" pitchFamily="34" charset="0"/>
            </a:rPr>
            <a:t> </a:t>
          </a:r>
          <a:r>
            <a:rPr lang="en-US" sz="3200" b="1" dirty="0" err="1" smtClean="0">
              <a:latin typeface="Arial" pitchFamily="34" charset="0"/>
              <a:cs typeface="Arial" pitchFamily="34" charset="0"/>
            </a:rPr>
            <a:t>quyền</a:t>
          </a:r>
          <a:r>
            <a:rPr lang="en-US" sz="3200" b="1" dirty="0" smtClean="0">
              <a:latin typeface="Arial" pitchFamily="34" charset="0"/>
              <a:cs typeface="Arial" pitchFamily="34" charset="0"/>
            </a:rPr>
            <a:t> và nghĩa vụ pháp lý của các chủ thể</a:t>
          </a:r>
          <a:endParaRPr lang="en-US" sz="3200" b="1" dirty="0">
            <a:latin typeface="Arial" pitchFamily="34" charset="0"/>
            <a:cs typeface="Arial" pitchFamily="34" charset="0"/>
          </a:endParaRPr>
        </a:p>
      </dgm:t>
    </dgm:pt>
    <dgm:pt modelId="{0E440897-5D4F-4539-B7D0-C94CFF9EFE8A}" type="parTrans" cxnId="{0A462884-8105-403A-B4E2-52FC25C9BAC0}">
      <dgm:prSet/>
      <dgm:spPr/>
      <dgm:t>
        <a:bodyPr/>
        <a:lstStyle/>
        <a:p>
          <a:endParaRPr lang="en-US"/>
        </a:p>
      </dgm:t>
    </dgm:pt>
    <dgm:pt modelId="{1A863029-2239-4BA1-90F7-1148494C40B9}" type="sibTrans" cxnId="{0A462884-8105-403A-B4E2-52FC25C9BAC0}">
      <dgm:prSet/>
      <dgm:spPr/>
      <dgm:t>
        <a:bodyPr/>
        <a:lstStyle/>
        <a:p>
          <a:endParaRPr lang="en-US"/>
        </a:p>
      </dgm:t>
    </dgm:pt>
    <dgm:pt modelId="{14787A6C-6997-4C19-8F10-CF7D602B775B}" type="pres">
      <dgm:prSet presAssocID="{CA7D57E8-5542-4B70-9732-8FD550AF71EB}" presName="linearFlow" presStyleCnt="0">
        <dgm:presLayoutVars>
          <dgm:dir/>
          <dgm:animLvl val="lvl"/>
          <dgm:resizeHandles val="exact"/>
        </dgm:presLayoutVars>
      </dgm:prSet>
      <dgm:spPr/>
      <dgm:t>
        <a:bodyPr/>
        <a:lstStyle/>
        <a:p>
          <a:endParaRPr lang="en-US"/>
        </a:p>
      </dgm:t>
    </dgm:pt>
    <dgm:pt modelId="{5E608663-F173-4989-8F2C-346A30FA89F8}" type="pres">
      <dgm:prSet presAssocID="{56163C2E-D65F-46B0-8E92-84C79F7425A7}" presName="composite" presStyleCnt="0"/>
      <dgm:spPr/>
    </dgm:pt>
    <dgm:pt modelId="{F49055D8-27E7-4BD5-AF4A-F1481271C951}" type="pres">
      <dgm:prSet presAssocID="{56163C2E-D65F-46B0-8E92-84C79F7425A7}" presName="parentText" presStyleLbl="alignNode1" presStyleIdx="0" presStyleCnt="4">
        <dgm:presLayoutVars>
          <dgm:chMax val="1"/>
          <dgm:bulletEnabled val="1"/>
        </dgm:presLayoutVars>
      </dgm:prSet>
      <dgm:spPr/>
      <dgm:t>
        <a:bodyPr/>
        <a:lstStyle/>
        <a:p>
          <a:endParaRPr lang="en-US"/>
        </a:p>
      </dgm:t>
    </dgm:pt>
    <dgm:pt modelId="{49BAAAAA-1894-49EF-AB0C-EAF8A7C7E17D}" type="pres">
      <dgm:prSet presAssocID="{56163C2E-D65F-46B0-8E92-84C79F7425A7}" presName="descendantText" presStyleLbl="alignAcc1" presStyleIdx="0" presStyleCnt="4">
        <dgm:presLayoutVars>
          <dgm:bulletEnabled val="1"/>
        </dgm:presLayoutVars>
      </dgm:prSet>
      <dgm:spPr/>
      <dgm:t>
        <a:bodyPr/>
        <a:lstStyle/>
        <a:p>
          <a:endParaRPr lang="en-US"/>
        </a:p>
      </dgm:t>
    </dgm:pt>
    <dgm:pt modelId="{135EFE1D-0564-485B-857D-D8F2F99B83C3}" type="pres">
      <dgm:prSet presAssocID="{FAD5B770-C836-4B06-9743-0FB70A36B665}" presName="sp" presStyleCnt="0"/>
      <dgm:spPr/>
    </dgm:pt>
    <dgm:pt modelId="{E22FEA83-6B23-4260-BE21-A4E60F96F7E9}" type="pres">
      <dgm:prSet presAssocID="{24460342-C43A-4CFD-A65E-1EE805F94A87}" presName="composite" presStyleCnt="0"/>
      <dgm:spPr/>
    </dgm:pt>
    <dgm:pt modelId="{62C97DB5-330C-4AA4-8B73-B0C82FA6AFE2}" type="pres">
      <dgm:prSet presAssocID="{24460342-C43A-4CFD-A65E-1EE805F94A87}" presName="parentText" presStyleLbl="alignNode1" presStyleIdx="1" presStyleCnt="4">
        <dgm:presLayoutVars>
          <dgm:chMax val="1"/>
          <dgm:bulletEnabled val="1"/>
        </dgm:presLayoutVars>
      </dgm:prSet>
      <dgm:spPr/>
      <dgm:t>
        <a:bodyPr/>
        <a:lstStyle/>
        <a:p>
          <a:endParaRPr lang="en-US"/>
        </a:p>
      </dgm:t>
    </dgm:pt>
    <dgm:pt modelId="{AE373C6F-C4E9-4DEF-BB65-7E5EFDD8C22B}" type="pres">
      <dgm:prSet presAssocID="{24460342-C43A-4CFD-A65E-1EE805F94A87}" presName="descendantText" presStyleLbl="alignAcc1" presStyleIdx="1" presStyleCnt="4">
        <dgm:presLayoutVars>
          <dgm:bulletEnabled val="1"/>
        </dgm:presLayoutVars>
      </dgm:prSet>
      <dgm:spPr/>
      <dgm:t>
        <a:bodyPr/>
        <a:lstStyle/>
        <a:p>
          <a:endParaRPr lang="en-US"/>
        </a:p>
      </dgm:t>
    </dgm:pt>
    <dgm:pt modelId="{C7D4DA71-E594-479D-A9D5-144555F0B364}" type="pres">
      <dgm:prSet presAssocID="{E1E420AE-BEFF-4D9D-8FE8-49CF5EA171D5}" presName="sp" presStyleCnt="0"/>
      <dgm:spPr/>
    </dgm:pt>
    <dgm:pt modelId="{EC2A5D82-49D3-48A8-8176-6FBA54A15A75}" type="pres">
      <dgm:prSet presAssocID="{A0C147DA-9A74-4E72-9A13-8790438E9E0D}" presName="composite" presStyleCnt="0"/>
      <dgm:spPr/>
    </dgm:pt>
    <dgm:pt modelId="{9F53DB62-E921-40D1-817D-0ECB7A7812A8}" type="pres">
      <dgm:prSet presAssocID="{A0C147DA-9A74-4E72-9A13-8790438E9E0D}" presName="parentText" presStyleLbl="alignNode1" presStyleIdx="2" presStyleCnt="4">
        <dgm:presLayoutVars>
          <dgm:chMax val="1"/>
          <dgm:bulletEnabled val="1"/>
        </dgm:presLayoutVars>
      </dgm:prSet>
      <dgm:spPr/>
      <dgm:t>
        <a:bodyPr/>
        <a:lstStyle/>
        <a:p>
          <a:endParaRPr lang="en-US"/>
        </a:p>
      </dgm:t>
    </dgm:pt>
    <dgm:pt modelId="{180840C7-D936-4C19-B91A-3A2684294BE0}" type="pres">
      <dgm:prSet presAssocID="{A0C147DA-9A74-4E72-9A13-8790438E9E0D}" presName="descendantText" presStyleLbl="alignAcc1" presStyleIdx="2" presStyleCnt="4">
        <dgm:presLayoutVars>
          <dgm:bulletEnabled val="1"/>
        </dgm:presLayoutVars>
      </dgm:prSet>
      <dgm:spPr/>
      <dgm:t>
        <a:bodyPr/>
        <a:lstStyle/>
        <a:p>
          <a:endParaRPr lang="en-US"/>
        </a:p>
      </dgm:t>
    </dgm:pt>
    <dgm:pt modelId="{BEFBC034-DFD5-4869-A00B-303E53B588EB}" type="pres">
      <dgm:prSet presAssocID="{5F0B68B3-3D88-4FA2-A8B4-5D52C9A7F0E8}" presName="sp" presStyleCnt="0"/>
      <dgm:spPr/>
    </dgm:pt>
    <dgm:pt modelId="{C4907099-1B9A-4EF0-9615-EAE659EA75D5}" type="pres">
      <dgm:prSet presAssocID="{F5F5A047-6CBD-415D-9194-06DE05AB9FAD}" presName="composite" presStyleCnt="0"/>
      <dgm:spPr/>
    </dgm:pt>
    <dgm:pt modelId="{B5453360-1422-4FDE-A868-8792FB8856BA}" type="pres">
      <dgm:prSet presAssocID="{F5F5A047-6CBD-415D-9194-06DE05AB9FAD}" presName="parentText" presStyleLbl="alignNode1" presStyleIdx="3" presStyleCnt="4">
        <dgm:presLayoutVars>
          <dgm:chMax val="1"/>
          <dgm:bulletEnabled val="1"/>
        </dgm:presLayoutVars>
      </dgm:prSet>
      <dgm:spPr/>
      <dgm:t>
        <a:bodyPr/>
        <a:lstStyle/>
        <a:p>
          <a:endParaRPr lang="en-US"/>
        </a:p>
      </dgm:t>
    </dgm:pt>
    <dgm:pt modelId="{4CE09F1D-0FDC-40A5-8A1B-993FAF3E9BB2}" type="pres">
      <dgm:prSet presAssocID="{F5F5A047-6CBD-415D-9194-06DE05AB9FAD}" presName="descendantText" presStyleLbl="alignAcc1" presStyleIdx="3" presStyleCnt="4">
        <dgm:presLayoutVars>
          <dgm:bulletEnabled val="1"/>
        </dgm:presLayoutVars>
      </dgm:prSet>
      <dgm:spPr/>
      <dgm:t>
        <a:bodyPr/>
        <a:lstStyle/>
        <a:p>
          <a:endParaRPr lang="en-US"/>
        </a:p>
      </dgm:t>
    </dgm:pt>
  </dgm:ptLst>
  <dgm:cxnLst>
    <dgm:cxn modelId="{7245768D-C68D-43D8-8BFE-207A49201F9A}" type="presOf" srcId="{A0C147DA-9A74-4E72-9A13-8790438E9E0D}" destId="{9F53DB62-E921-40D1-817D-0ECB7A7812A8}" srcOrd="0" destOrd="0" presId="urn:microsoft.com/office/officeart/2005/8/layout/chevron2"/>
    <dgm:cxn modelId="{3CDF97C6-50B8-4C1B-8C07-F7D231DA9B4F}" srcId="{CA7D57E8-5542-4B70-9732-8FD550AF71EB}" destId="{A0C147DA-9A74-4E72-9A13-8790438E9E0D}" srcOrd="2" destOrd="0" parTransId="{56E2FDE9-16C8-45EB-9CF4-163704E61331}" sibTransId="{5F0B68B3-3D88-4FA2-A8B4-5D52C9A7F0E8}"/>
    <dgm:cxn modelId="{C406FDD2-0C77-4650-BAED-0D8248929169}" type="presOf" srcId="{795C81A0-BE89-4C40-B72A-4513690EB804}" destId="{4CE09F1D-0FDC-40A5-8A1B-993FAF3E9BB2}" srcOrd="0" destOrd="0" presId="urn:microsoft.com/office/officeart/2005/8/layout/chevron2"/>
    <dgm:cxn modelId="{BE723DFE-3708-4673-9FF5-01B5754F343E}" srcId="{F5F5A047-6CBD-415D-9194-06DE05AB9FAD}" destId="{795C81A0-BE89-4C40-B72A-4513690EB804}" srcOrd="0" destOrd="0" parTransId="{C025FC0D-4475-4D0A-B048-8580A03796C8}" sibTransId="{C7F0B14F-517D-4FC3-9054-7A1F21AD0017}"/>
    <dgm:cxn modelId="{106E0565-6509-4BFC-9F77-E0AE86A8FF2F}" type="presOf" srcId="{26D9DC7A-553E-4867-816D-086231587B09}" destId="{49BAAAAA-1894-49EF-AB0C-EAF8A7C7E17D}" srcOrd="0" destOrd="0" presId="urn:microsoft.com/office/officeart/2005/8/layout/chevron2"/>
    <dgm:cxn modelId="{5FF534F5-371F-46ED-856A-C0F2B54EFD20}" type="presOf" srcId="{24460342-C43A-4CFD-A65E-1EE805F94A87}" destId="{62C97DB5-330C-4AA4-8B73-B0C82FA6AFE2}" srcOrd="0" destOrd="0" presId="urn:microsoft.com/office/officeart/2005/8/layout/chevron2"/>
    <dgm:cxn modelId="{1326E98B-097E-445C-B4F4-2EC08544BE90}" type="presOf" srcId="{56163C2E-D65F-46B0-8E92-84C79F7425A7}" destId="{F49055D8-27E7-4BD5-AF4A-F1481271C951}" srcOrd="0" destOrd="0" presId="urn:microsoft.com/office/officeart/2005/8/layout/chevron2"/>
    <dgm:cxn modelId="{317E2E81-D2AB-42BD-AE19-4ACECAD37AED}" srcId="{CA7D57E8-5542-4B70-9732-8FD550AF71EB}" destId="{F5F5A047-6CBD-415D-9194-06DE05AB9FAD}" srcOrd="3" destOrd="0" parTransId="{568C9569-8AB0-427A-B892-29C21EB9A8C1}" sibTransId="{6CC591DF-7854-4E29-8E32-78A66C397D6A}"/>
    <dgm:cxn modelId="{52A8FC7A-34CD-4017-9C85-47B0A2AD7689}" srcId="{CA7D57E8-5542-4B70-9732-8FD550AF71EB}" destId="{56163C2E-D65F-46B0-8E92-84C79F7425A7}" srcOrd="0" destOrd="0" parTransId="{65388C91-490B-4B35-A438-669FA04F9784}" sibTransId="{FAD5B770-C836-4B06-9743-0FB70A36B665}"/>
    <dgm:cxn modelId="{F87D03E3-89F9-45E1-B1BB-8901F967776D}" type="presOf" srcId="{1CBAF88B-7981-467D-BD9D-5BDBB6D71B33}" destId="{AE373C6F-C4E9-4DEF-BB65-7E5EFDD8C22B}" srcOrd="0" destOrd="0" presId="urn:microsoft.com/office/officeart/2005/8/layout/chevron2"/>
    <dgm:cxn modelId="{BF5A6168-1E60-42D0-B6DC-FCF80181C9F4}" type="presOf" srcId="{5768878A-5F77-49FE-ADD1-5D099555C7CA}" destId="{180840C7-D936-4C19-B91A-3A2684294BE0}" srcOrd="0" destOrd="0" presId="urn:microsoft.com/office/officeart/2005/8/layout/chevron2"/>
    <dgm:cxn modelId="{E6DE3611-650E-4063-8E05-00674BE88D80}" srcId="{56163C2E-D65F-46B0-8E92-84C79F7425A7}" destId="{26D9DC7A-553E-4867-816D-086231587B09}" srcOrd="0" destOrd="0" parTransId="{2C717DF8-4AD6-4C15-9CA4-C53AFE75049E}" sibTransId="{AC6783F4-0AD7-47E3-A87D-D7592B4572C8}"/>
    <dgm:cxn modelId="{3C34E956-3970-40E4-AD97-84B71B5B320E}" srcId="{CA7D57E8-5542-4B70-9732-8FD550AF71EB}" destId="{24460342-C43A-4CFD-A65E-1EE805F94A87}" srcOrd="1" destOrd="0" parTransId="{A2D54C26-11E5-480C-A159-BD96C76B9580}" sibTransId="{E1E420AE-BEFF-4D9D-8FE8-49CF5EA171D5}"/>
    <dgm:cxn modelId="{4483311A-C48E-4DE1-B82F-381705D68D66}" srcId="{24460342-C43A-4CFD-A65E-1EE805F94A87}" destId="{1CBAF88B-7981-467D-BD9D-5BDBB6D71B33}" srcOrd="0" destOrd="0" parTransId="{9486B5C0-8F40-4B7B-848D-27241C862350}" sibTransId="{C5F61D60-DCF4-4F01-BEE7-2EF053F1A1EA}"/>
    <dgm:cxn modelId="{82EA5B41-E4F4-4A4E-B58F-3E31E46F0B12}" type="presOf" srcId="{CA7D57E8-5542-4B70-9732-8FD550AF71EB}" destId="{14787A6C-6997-4C19-8F10-CF7D602B775B}" srcOrd="0" destOrd="0" presId="urn:microsoft.com/office/officeart/2005/8/layout/chevron2"/>
    <dgm:cxn modelId="{0A462884-8105-403A-B4E2-52FC25C9BAC0}" srcId="{A0C147DA-9A74-4E72-9A13-8790438E9E0D}" destId="{5768878A-5F77-49FE-ADD1-5D099555C7CA}" srcOrd="0" destOrd="0" parTransId="{0E440897-5D4F-4539-B7D0-C94CFF9EFE8A}" sibTransId="{1A863029-2239-4BA1-90F7-1148494C40B9}"/>
    <dgm:cxn modelId="{FA6481DF-9C57-4544-A08E-7550B92C3261}" type="presOf" srcId="{F5F5A047-6CBD-415D-9194-06DE05AB9FAD}" destId="{B5453360-1422-4FDE-A868-8792FB8856BA}" srcOrd="0" destOrd="0" presId="urn:microsoft.com/office/officeart/2005/8/layout/chevron2"/>
    <dgm:cxn modelId="{6B51D47A-9E63-443A-9BD4-EAC4C979C42A}" type="presParOf" srcId="{14787A6C-6997-4C19-8F10-CF7D602B775B}" destId="{5E608663-F173-4989-8F2C-346A30FA89F8}" srcOrd="0" destOrd="0" presId="urn:microsoft.com/office/officeart/2005/8/layout/chevron2"/>
    <dgm:cxn modelId="{EFD96BD2-FD25-48AE-B007-E6D3C5465A95}" type="presParOf" srcId="{5E608663-F173-4989-8F2C-346A30FA89F8}" destId="{F49055D8-27E7-4BD5-AF4A-F1481271C951}" srcOrd="0" destOrd="0" presId="urn:microsoft.com/office/officeart/2005/8/layout/chevron2"/>
    <dgm:cxn modelId="{D4486186-582C-4C91-83EE-B16EAB16801F}" type="presParOf" srcId="{5E608663-F173-4989-8F2C-346A30FA89F8}" destId="{49BAAAAA-1894-49EF-AB0C-EAF8A7C7E17D}" srcOrd="1" destOrd="0" presId="urn:microsoft.com/office/officeart/2005/8/layout/chevron2"/>
    <dgm:cxn modelId="{F501E83A-B247-4948-A4B0-D0E61EED118A}" type="presParOf" srcId="{14787A6C-6997-4C19-8F10-CF7D602B775B}" destId="{135EFE1D-0564-485B-857D-D8F2F99B83C3}" srcOrd="1" destOrd="0" presId="urn:microsoft.com/office/officeart/2005/8/layout/chevron2"/>
    <dgm:cxn modelId="{E7E099FB-55BC-49AA-B527-3FEC88C7C782}" type="presParOf" srcId="{14787A6C-6997-4C19-8F10-CF7D602B775B}" destId="{E22FEA83-6B23-4260-BE21-A4E60F96F7E9}" srcOrd="2" destOrd="0" presId="urn:microsoft.com/office/officeart/2005/8/layout/chevron2"/>
    <dgm:cxn modelId="{1B3F31B7-0CED-4AA2-ABBF-041CA3085678}" type="presParOf" srcId="{E22FEA83-6B23-4260-BE21-A4E60F96F7E9}" destId="{62C97DB5-330C-4AA4-8B73-B0C82FA6AFE2}" srcOrd="0" destOrd="0" presId="urn:microsoft.com/office/officeart/2005/8/layout/chevron2"/>
    <dgm:cxn modelId="{021CEEA2-F020-402D-904F-907FE11AB6FA}" type="presParOf" srcId="{E22FEA83-6B23-4260-BE21-A4E60F96F7E9}" destId="{AE373C6F-C4E9-4DEF-BB65-7E5EFDD8C22B}" srcOrd="1" destOrd="0" presId="urn:microsoft.com/office/officeart/2005/8/layout/chevron2"/>
    <dgm:cxn modelId="{6C1AE70B-8B78-4AB7-8853-F2D7F41A89CF}" type="presParOf" srcId="{14787A6C-6997-4C19-8F10-CF7D602B775B}" destId="{C7D4DA71-E594-479D-A9D5-144555F0B364}" srcOrd="3" destOrd="0" presId="urn:microsoft.com/office/officeart/2005/8/layout/chevron2"/>
    <dgm:cxn modelId="{2DF1472F-D6DC-4469-9AF8-1D19AADA0BFF}" type="presParOf" srcId="{14787A6C-6997-4C19-8F10-CF7D602B775B}" destId="{EC2A5D82-49D3-48A8-8176-6FBA54A15A75}" srcOrd="4" destOrd="0" presId="urn:microsoft.com/office/officeart/2005/8/layout/chevron2"/>
    <dgm:cxn modelId="{8B000EAA-6D18-40E1-98F6-7536A18943D2}" type="presParOf" srcId="{EC2A5D82-49D3-48A8-8176-6FBA54A15A75}" destId="{9F53DB62-E921-40D1-817D-0ECB7A7812A8}" srcOrd="0" destOrd="0" presId="urn:microsoft.com/office/officeart/2005/8/layout/chevron2"/>
    <dgm:cxn modelId="{C29168E4-8201-4092-9CB4-173F96C51803}" type="presParOf" srcId="{EC2A5D82-49D3-48A8-8176-6FBA54A15A75}" destId="{180840C7-D936-4C19-B91A-3A2684294BE0}" srcOrd="1" destOrd="0" presId="urn:microsoft.com/office/officeart/2005/8/layout/chevron2"/>
    <dgm:cxn modelId="{78AB17F4-5CF8-4ECF-94EB-91355A39A5BC}" type="presParOf" srcId="{14787A6C-6997-4C19-8F10-CF7D602B775B}" destId="{BEFBC034-DFD5-4869-A00B-303E53B588EB}" srcOrd="5" destOrd="0" presId="urn:microsoft.com/office/officeart/2005/8/layout/chevron2"/>
    <dgm:cxn modelId="{92CA8289-2B1A-4F01-82FC-07D1089B88AD}" type="presParOf" srcId="{14787A6C-6997-4C19-8F10-CF7D602B775B}" destId="{C4907099-1B9A-4EF0-9615-EAE659EA75D5}" srcOrd="6" destOrd="0" presId="urn:microsoft.com/office/officeart/2005/8/layout/chevron2"/>
    <dgm:cxn modelId="{BB81A742-72ED-4B88-BA2D-3BA9C42BF5C5}" type="presParOf" srcId="{C4907099-1B9A-4EF0-9615-EAE659EA75D5}" destId="{B5453360-1422-4FDE-A868-8792FB8856BA}" srcOrd="0" destOrd="0" presId="urn:microsoft.com/office/officeart/2005/8/layout/chevron2"/>
    <dgm:cxn modelId="{0538AC57-1603-4386-A3D7-A00DAA23F165}" type="presParOf" srcId="{C4907099-1B9A-4EF0-9615-EAE659EA75D5}" destId="{4CE09F1D-0FDC-40A5-8A1B-993FAF3E9BB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33B4E66-6184-4108-9580-F127EBB81EB4}"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en-US"/>
        </a:p>
      </dgm:t>
    </dgm:pt>
    <dgm:pt modelId="{36523186-33DA-4A7E-82C6-1CD454FE8902}">
      <dgm:prSet custT="1"/>
      <dgm:spPr>
        <a:solidFill>
          <a:srgbClr val="92D050"/>
        </a:solidFill>
      </dgm:spPr>
      <dgm:t>
        <a:bodyPr/>
        <a:lstStyle/>
        <a:p>
          <a:pPr rtl="0"/>
          <a:r>
            <a:rPr lang="en-US" sz="3400" dirty="0" err="1" smtClean="0">
              <a:latin typeface="Arial" pitchFamily="34" charset="0"/>
              <a:cs typeface="Arial" pitchFamily="34" charset="0"/>
            </a:rPr>
            <a:t>Chủ</a:t>
          </a:r>
          <a:r>
            <a:rPr lang="en-US" sz="3400" dirty="0" smtClean="0">
              <a:latin typeface="Arial" pitchFamily="34" charset="0"/>
              <a:cs typeface="Arial" pitchFamily="34" charset="0"/>
            </a:rPr>
            <a:t> </a:t>
          </a:r>
          <a:r>
            <a:rPr lang="en-US" sz="3400" dirty="0" err="1" smtClean="0">
              <a:latin typeface="Arial" pitchFamily="34" charset="0"/>
              <a:cs typeface="Arial" pitchFamily="34" charset="0"/>
            </a:rPr>
            <a:t>thể</a:t>
          </a:r>
          <a:endParaRPr lang="en-US" sz="3400" dirty="0">
            <a:latin typeface="Arial" pitchFamily="34" charset="0"/>
            <a:cs typeface="Arial" pitchFamily="34" charset="0"/>
          </a:endParaRPr>
        </a:p>
      </dgm:t>
    </dgm:pt>
    <dgm:pt modelId="{FF90FA28-3BCA-4598-83F2-6BFF65818797}" type="parTrans" cxnId="{37875EE5-EAC8-4C1B-ABF4-D7FBCC4BA492}">
      <dgm:prSet/>
      <dgm:spPr/>
      <dgm:t>
        <a:bodyPr/>
        <a:lstStyle/>
        <a:p>
          <a:endParaRPr lang="en-US"/>
        </a:p>
      </dgm:t>
    </dgm:pt>
    <dgm:pt modelId="{38ED73B0-4197-4639-9712-A1B22689D8C0}" type="sibTrans" cxnId="{37875EE5-EAC8-4C1B-ABF4-D7FBCC4BA492}">
      <dgm:prSet/>
      <dgm:spPr/>
      <dgm:t>
        <a:bodyPr/>
        <a:lstStyle/>
        <a:p>
          <a:endParaRPr lang="en-US"/>
        </a:p>
      </dgm:t>
    </dgm:pt>
    <dgm:pt modelId="{2D63CB1C-0116-4611-AB50-E88613257FA3}">
      <dgm:prSet custT="1"/>
      <dgm:spPr>
        <a:solidFill>
          <a:srgbClr val="002060"/>
        </a:solidFill>
      </dgm:spPr>
      <dgm:t>
        <a:bodyPr/>
        <a:lstStyle/>
        <a:p>
          <a:pPr rtl="0"/>
          <a:r>
            <a:rPr lang="en-US" sz="3400" dirty="0" err="1" smtClean="0">
              <a:latin typeface="Arial" pitchFamily="34" charset="0"/>
              <a:cs typeface="Arial" pitchFamily="34" charset="0"/>
            </a:rPr>
            <a:t>Khách</a:t>
          </a:r>
          <a:r>
            <a:rPr lang="en-US" sz="3400" dirty="0" smtClean="0">
              <a:latin typeface="Arial" pitchFamily="34" charset="0"/>
              <a:cs typeface="Arial" pitchFamily="34" charset="0"/>
            </a:rPr>
            <a:t> </a:t>
          </a:r>
          <a:r>
            <a:rPr lang="en-US" sz="3400" dirty="0" err="1" smtClean="0">
              <a:latin typeface="Arial" pitchFamily="34" charset="0"/>
              <a:cs typeface="Arial" pitchFamily="34" charset="0"/>
            </a:rPr>
            <a:t>thể</a:t>
          </a:r>
          <a:endParaRPr lang="en-US" sz="3400" dirty="0">
            <a:latin typeface="Arial" pitchFamily="34" charset="0"/>
            <a:cs typeface="Arial" pitchFamily="34" charset="0"/>
          </a:endParaRPr>
        </a:p>
      </dgm:t>
    </dgm:pt>
    <dgm:pt modelId="{BC740979-7C77-487F-BC24-15C60930DC50}" type="parTrans" cxnId="{B8D1FE45-D41E-47DE-8F55-B568CE79FD43}">
      <dgm:prSet/>
      <dgm:spPr/>
      <dgm:t>
        <a:bodyPr/>
        <a:lstStyle/>
        <a:p>
          <a:endParaRPr lang="en-US"/>
        </a:p>
      </dgm:t>
    </dgm:pt>
    <dgm:pt modelId="{D25745E3-2AA3-4522-B7FB-F5D8DDA4EE28}" type="sibTrans" cxnId="{B8D1FE45-D41E-47DE-8F55-B568CE79FD43}">
      <dgm:prSet/>
      <dgm:spPr/>
      <dgm:t>
        <a:bodyPr/>
        <a:lstStyle/>
        <a:p>
          <a:endParaRPr lang="en-US"/>
        </a:p>
      </dgm:t>
    </dgm:pt>
    <dgm:pt modelId="{1C18D274-4D36-49A5-9D72-79ED5B302B03}">
      <dgm:prSet custT="1"/>
      <dgm:spPr>
        <a:solidFill>
          <a:srgbClr val="FFC000"/>
        </a:solidFill>
      </dgm:spPr>
      <dgm:t>
        <a:bodyPr/>
        <a:lstStyle/>
        <a:p>
          <a:pPr rtl="0"/>
          <a:r>
            <a:rPr lang="en-US" sz="3400" dirty="0" err="1" smtClean="0">
              <a:latin typeface="Arial" pitchFamily="34" charset="0"/>
              <a:cs typeface="Arial" pitchFamily="34" charset="0"/>
            </a:rPr>
            <a:t>Nội</a:t>
          </a:r>
          <a:r>
            <a:rPr lang="en-US" sz="3400" dirty="0" smtClean="0">
              <a:latin typeface="Arial" pitchFamily="34" charset="0"/>
              <a:cs typeface="Arial" pitchFamily="34" charset="0"/>
            </a:rPr>
            <a:t> dung</a:t>
          </a:r>
          <a:endParaRPr lang="en-US" sz="3400" dirty="0">
            <a:latin typeface="Arial" pitchFamily="34" charset="0"/>
            <a:cs typeface="Arial" pitchFamily="34" charset="0"/>
          </a:endParaRPr>
        </a:p>
      </dgm:t>
    </dgm:pt>
    <dgm:pt modelId="{5DE8505B-243B-42E8-817E-2DA0FEC4E4CD}" type="parTrans" cxnId="{8CDB7133-78F9-4E09-B7AC-C40FDE31B575}">
      <dgm:prSet/>
      <dgm:spPr/>
      <dgm:t>
        <a:bodyPr/>
        <a:lstStyle/>
        <a:p>
          <a:endParaRPr lang="en-US"/>
        </a:p>
      </dgm:t>
    </dgm:pt>
    <dgm:pt modelId="{1417CE6C-0BDD-4BF5-9095-D05D67F78948}" type="sibTrans" cxnId="{8CDB7133-78F9-4E09-B7AC-C40FDE31B575}">
      <dgm:prSet/>
      <dgm:spPr/>
      <dgm:t>
        <a:bodyPr/>
        <a:lstStyle/>
        <a:p>
          <a:endParaRPr lang="en-US"/>
        </a:p>
      </dgm:t>
    </dgm:pt>
    <dgm:pt modelId="{2E55125C-A5EF-4E32-B641-98174072FF20}" type="pres">
      <dgm:prSet presAssocID="{B33B4E66-6184-4108-9580-F127EBB81EB4}" presName="compositeShape" presStyleCnt="0">
        <dgm:presLayoutVars>
          <dgm:chMax val="7"/>
          <dgm:dir/>
          <dgm:resizeHandles val="exact"/>
        </dgm:presLayoutVars>
      </dgm:prSet>
      <dgm:spPr/>
      <dgm:t>
        <a:bodyPr/>
        <a:lstStyle/>
        <a:p>
          <a:endParaRPr lang="en-US"/>
        </a:p>
      </dgm:t>
    </dgm:pt>
    <dgm:pt modelId="{671004D5-D503-4130-B46A-71455590B796}" type="pres">
      <dgm:prSet presAssocID="{B33B4E66-6184-4108-9580-F127EBB81EB4}" presName="wedge1" presStyleLbl="node1" presStyleIdx="0" presStyleCnt="3" custLinFactNeighborX="-5836" custLinFactNeighborY="2929"/>
      <dgm:spPr/>
      <dgm:t>
        <a:bodyPr/>
        <a:lstStyle/>
        <a:p>
          <a:endParaRPr lang="en-US"/>
        </a:p>
      </dgm:t>
    </dgm:pt>
    <dgm:pt modelId="{9B412F64-817D-4EBA-B45C-BA75913DDED5}" type="pres">
      <dgm:prSet presAssocID="{B33B4E66-6184-4108-9580-F127EBB81EB4}" presName="wedge1Tx" presStyleLbl="node1" presStyleIdx="0" presStyleCnt="3">
        <dgm:presLayoutVars>
          <dgm:chMax val="0"/>
          <dgm:chPref val="0"/>
          <dgm:bulletEnabled val="1"/>
        </dgm:presLayoutVars>
      </dgm:prSet>
      <dgm:spPr/>
      <dgm:t>
        <a:bodyPr/>
        <a:lstStyle/>
        <a:p>
          <a:endParaRPr lang="en-US"/>
        </a:p>
      </dgm:t>
    </dgm:pt>
    <dgm:pt modelId="{1E62A9DB-2A73-43AA-B940-9C92D5175AB8}" type="pres">
      <dgm:prSet presAssocID="{B33B4E66-6184-4108-9580-F127EBB81EB4}" presName="wedge2" presStyleLbl="node1" presStyleIdx="1" presStyleCnt="3"/>
      <dgm:spPr/>
      <dgm:t>
        <a:bodyPr/>
        <a:lstStyle/>
        <a:p>
          <a:endParaRPr lang="en-US"/>
        </a:p>
      </dgm:t>
    </dgm:pt>
    <dgm:pt modelId="{C4D9F201-7102-469F-B902-0CC688924C71}" type="pres">
      <dgm:prSet presAssocID="{B33B4E66-6184-4108-9580-F127EBB81EB4}" presName="wedge2Tx" presStyleLbl="node1" presStyleIdx="1" presStyleCnt="3">
        <dgm:presLayoutVars>
          <dgm:chMax val="0"/>
          <dgm:chPref val="0"/>
          <dgm:bulletEnabled val="1"/>
        </dgm:presLayoutVars>
      </dgm:prSet>
      <dgm:spPr/>
      <dgm:t>
        <a:bodyPr/>
        <a:lstStyle/>
        <a:p>
          <a:endParaRPr lang="en-US"/>
        </a:p>
      </dgm:t>
    </dgm:pt>
    <dgm:pt modelId="{9A4954E7-1DF8-409F-AE5D-8C849C9AA5E7}" type="pres">
      <dgm:prSet presAssocID="{B33B4E66-6184-4108-9580-F127EBB81EB4}" presName="wedge3" presStyleLbl="node1" presStyleIdx="2" presStyleCnt="3"/>
      <dgm:spPr/>
      <dgm:t>
        <a:bodyPr/>
        <a:lstStyle/>
        <a:p>
          <a:endParaRPr lang="en-US"/>
        </a:p>
      </dgm:t>
    </dgm:pt>
    <dgm:pt modelId="{267E3C70-96EE-4A1E-B8E9-A6558EA2EAB8}" type="pres">
      <dgm:prSet presAssocID="{B33B4E66-6184-4108-9580-F127EBB81EB4}" presName="wedge3Tx" presStyleLbl="node1" presStyleIdx="2" presStyleCnt="3">
        <dgm:presLayoutVars>
          <dgm:chMax val="0"/>
          <dgm:chPref val="0"/>
          <dgm:bulletEnabled val="1"/>
        </dgm:presLayoutVars>
      </dgm:prSet>
      <dgm:spPr/>
      <dgm:t>
        <a:bodyPr/>
        <a:lstStyle/>
        <a:p>
          <a:endParaRPr lang="en-US"/>
        </a:p>
      </dgm:t>
    </dgm:pt>
  </dgm:ptLst>
  <dgm:cxnLst>
    <dgm:cxn modelId="{B8D1FE45-D41E-47DE-8F55-B568CE79FD43}" srcId="{B33B4E66-6184-4108-9580-F127EBB81EB4}" destId="{2D63CB1C-0116-4611-AB50-E88613257FA3}" srcOrd="1" destOrd="0" parTransId="{BC740979-7C77-487F-BC24-15C60930DC50}" sibTransId="{D25745E3-2AA3-4522-B7FB-F5D8DDA4EE28}"/>
    <dgm:cxn modelId="{7A4D3F40-95E7-4F0D-8BC5-BDC149254C85}" type="presOf" srcId="{1C18D274-4D36-49A5-9D72-79ED5B302B03}" destId="{267E3C70-96EE-4A1E-B8E9-A6558EA2EAB8}" srcOrd="1" destOrd="0" presId="urn:microsoft.com/office/officeart/2005/8/layout/chart3"/>
    <dgm:cxn modelId="{4F228FE6-AC87-45CE-9CA6-9CD1C3EC0892}" type="presOf" srcId="{2D63CB1C-0116-4611-AB50-E88613257FA3}" destId="{C4D9F201-7102-469F-B902-0CC688924C71}" srcOrd="1" destOrd="0" presId="urn:microsoft.com/office/officeart/2005/8/layout/chart3"/>
    <dgm:cxn modelId="{53A0F505-B167-4894-A76F-351B56FABA37}" type="presOf" srcId="{36523186-33DA-4A7E-82C6-1CD454FE8902}" destId="{671004D5-D503-4130-B46A-71455590B796}" srcOrd="0" destOrd="0" presId="urn:microsoft.com/office/officeart/2005/8/layout/chart3"/>
    <dgm:cxn modelId="{8CDB7133-78F9-4E09-B7AC-C40FDE31B575}" srcId="{B33B4E66-6184-4108-9580-F127EBB81EB4}" destId="{1C18D274-4D36-49A5-9D72-79ED5B302B03}" srcOrd="2" destOrd="0" parTransId="{5DE8505B-243B-42E8-817E-2DA0FEC4E4CD}" sibTransId="{1417CE6C-0BDD-4BF5-9095-D05D67F78948}"/>
    <dgm:cxn modelId="{37875EE5-EAC8-4C1B-ABF4-D7FBCC4BA492}" srcId="{B33B4E66-6184-4108-9580-F127EBB81EB4}" destId="{36523186-33DA-4A7E-82C6-1CD454FE8902}" srcOrd="0" destOrd="0" parTransId="{FF90FA28-3BCA-4598-83F2-6BFF65818797}" sibTransId="{38ED73B0-4197-4639-9712-A1B22689D8C0}"/>
    <dgm:cxn modelId="{AB9C18D2-A97A-4D52-A61F-0CBE4C59A4C1}" type="presOf" srcId="{B33B4E66-6184-4108-9580-F127EBB81EB4}" destId="{2E55125C-A5EF-4E32-B641-98174072FF20}" srcOrd="0" destOrd="0" presId="urn:microsoft.com/office/officeart/2005/8/layout/chart3"/>
    <dgm:cxn modelId="{CBB357A0-761B-448F-A73D-DFDBB896BE6C}" type="presOf" srcId="{36523186-33DA-4A7E-82C6-1CD454FE8902}" destId="{9B412F64-817D-4EBA-B45C-BA75913DDED5}" srcOrd="1" destOrd="0" presId="urn:microsoft.com/office/officeart/2005/8/layout/chart3"/>
    <dgm:cxn modelId="{DB481673-EF92-4634-A001-105A7D4BE69A}" type="presOf" srcId="{2D63CB1C-0116-4611-AB50-E88613257FA3}" destId="{1E62A9DB-2A73-43AA-B940-9C92D5175AB8}" srcOrd="0" destOrd="0" presId="urn:microsoft.com/office/officeart/2005/8/layout/chart3"/>
    <dgm:cxn modelId="{FDD7697C-B2B2-49E7-A845-A94357304C09}" type="presOf" srcId="{1C18D274-4D36-49A5-9D72-79ED5B302B03}" destId="{9A4954E7-1DF8-409F-AE5D-8C849C9AA5E7}" srcOrd="0" destOrd="0" presId="urn:microsoft.com/office/officeart/2005/8/layout/chart3"/>
    <dgm:cxn modelId="{87020389-9FD5-408E-A5BF-564672607D19}" type="presParOf" srcId="{2E55125C-A5EF-4E32-B641-98174072FF20}" destId="{671004D5-D503-4130-B46A-71455590B796}" srcOrd="0" destOrd="0" presId="urn:microsoft.com/office/officeart/2005/8/layout/chart3"/>
    <dgm:cxn modelId="{CE35BE5E-664E-4ED9-82F7-13FF251B2308}" type="presParOf" srcId="{2E55125C-A5EF-4E32-B641-98174072FF20}" destId="{9B412F64-817D-4EBA-B45C-BA75913DDED5}" srcOrd="1" destOrd="0" presId="urn:microsoft.com/office/officeart/2005/8/layout/chart3"/>
    <dgm:cxn modelId="{A110B82D-9E3B-46D7-BBAC-F959EFAF8E03}" type="presParOf" srcId="{2E55125C-A5EF-4E32-B641-98174072FF20}" destId="{1E62A9DB-2A73-43AA-B940-9C92D5175AB8}" srcOrd="2" destOrd="0" presId="urn:microsoft.com/office/officeart/2005/8/layout/chart3"/>
    <dgm:cxn modelId="{8D668089-0596-4A7D-8176-EB68DE74BC49}" type="presParOf" srcId="{2E55125C-A5EF-4E32-B641-98174072FF20}" destId="{C4D9F201-7102-469F-B902-0CC688924C71}" srcOrd="3" destOrd="0" presId="urn:microsoft.com/office/officeart/2005/8/layout/chart3"/>
    <dgm:cxn modelId="{E6DFB2F5-5585-4670-A90B-3144489841EA}" type="presParOf" srcId="{2E55125C-A5EF-4E32-B641-98174072FF20}" destId="{9A4954E7-1DF8-409F-AE5D-8C849C9AA5E7}" srcOrd="4" destOrd="0" presId="urn:microsoft.com/office/officeart/2005/8/layout/chart3"/>
    <dgm:cxn modelId="{87F82993-1547-467E-8603-97457C4F27BB}" type="presParOf" srcId="{2E55125C-A5EF-4E32-B641-98174072FF20}" destId="{267E3C70-96EE-4A1E-B8E9-A6558EA2EAB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471489E-4EC5-4137-A576-1FD142420D8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AEC2C71-97CB-4518-872C-100B2D616618}">
      <dgm:prSet phldrT="[Text]" custT="1"/>
      <dgm:spPr>
        <a:solidFill>
          <a:schemeClr val="accent3">
            <a:lumMod val="75000"/>
          </a:schemeClr>
        </a:solidFill>
        <a:scene3d>
          <a:camera prst="orthographicFront"/>
          <a:lightRig rig="threePt" dir="t"/>
        </a:scene3d>
        <a:sp3d>
          <a:bevelT w="101600" prst="riblet"/>
        </a:sp3d>
      </dgm:spPr>
      <dgm:t>
        <a:bodyPr/>
        <a:lstStyle/>
        <a:p>
          <a:r>
            <a:rPr lang="en-US" sz="2800" dirty="0" smtClean="0"/>
            <a:t>Hình </a:t>
          </a:r>
          <a:r>
            <a:rPr lang="en-US" sz="2800" dirty="0" err="1" smtClean="0"/>
            <a:t>thành</a:t>
          </a:r>
          <a:r>
            <a:rPr lang="en-US" sz="2800" dirty="0" smtClean="0"/>
            <a:t> </a:t>
          </a:r>
          <a:r>
            <a:rPr lang="en-US" sz="2800" dirty="0" err="1" smtClean="0"/>
            <a:t>khi</a:t>
          </a:r>
          <a:r>
            <a:rPr lang="en-US" sz="2800" dirty="0" smtClean="0"/>
            <a:t> </a:t>
          </a:r>
          <a:r>
            <a:rPr lang="en-US" sz="2800" dirty="0" err="1" smtClean="0"/>
            <a:t>chủ</a:t>
          </a:r>
          <a:r>
            <a:rPr lang="en-US" sz="2800" dirty="0" smtClean="0"/>
            <a:t> </a:t>
          </a:r>
          <a:r>
            <a:rPr lang="en-US" sz="2800" dirty="0" err="1" smtClean="0"/>
            <a:t>thể</a:t>
          </a:r>
          <a:r>
            <a:rPr lang="en-US" sz="2800" dirty="0" smtClean="0"/>
            <a:t>  </a:t>
          </a:r>
          <a:r>
            <a:rPr lang="en-US" sz="2800" dirty="0" err="1" smtClean="0"/>
            <a:t>sinh</a:t>
          </a:r>
          <a:r>
            <a:rPr lang="en-US" sz="2800" dirty="0" smtClean="0"/>
            <a:t> </a:t>
          </a:r>
          <a:r>
            <a:rPr lang="en-US" sz="2800" dirty="0" err="1" smtClean="0"/>
            <a:t>ra</a:t>
          </a:r>
          <a:r>
            <a:rPr lang="en-US" sz="2800" dirty="0" smtClean="0"/>
            <a:t>/</a:t>
          </a:r>
          <a:r>
            <a:rPr lang="en-US" sz="2800" dirty="0" err="1" smtClean="0"/>
            <a:t>hình</a:t>
          </a:r>
          <a:r>
            <a:rPr lang="en-US" sz="2800" dirty="0" smtClean="0"/>
            <a:t> </a:t>
          </a:r>
          <a:r>
            <a:rPr lang="en-US" sz="2800" dirty="0" err="1" smtClean="0"/>
            <a:t>thành</a:t>
          </a:r>
          <a:endParaRPr lang="en-US" sz="2800" dirty="0"/>
        </a:p>
      </dgm:t>
    </dgm:pt>
    <dgm:pt modelId="{9C45ED8A-657A-45D0-AB2C-B2400EAD61C7}" type="parTrans" cxnId="{938E0971-AE71-449E-AEBD-17E57CA9D95F}">
      <dgm:prSet/>
      <dgm:spPr/>
      <dgm:t>
        <a:bodyPr/>
        <a:lstStyle/>
        <a:p>
          <a:endParaRPr lang="en-US"/>
        </a:p>
      </dgm:t>
    </dgm:pt>
    <dgm:pt modelId="{F3417A87-3E68-42FA-9A50-27267539EF9C}" type="sibTrans" cxnId="{938E0971-AE71-449E-AEBD-17E57CA9D95F}">
      <dgm:prSet/>
      <dgm:spPr/>
      <dgm:t>
        <a:bodyPr/>
        <a:lstStyle/>
        <a:p>
          <a:endParaRPr lang="en-US"/>
        </a:p>
      </dgm:t>
    </dgm:pt>
    <dgm:pt modelId="{8C78B34D-E96A-47BC-8ADF-0E36E4FEE61C}">
      <dgm:prSet phldrT="[Text]" custT="1"/>
      <dgm:spPr>
        <a:solidFill>
          <a:schemeClr val="tx2">
            <a:lumMod val="60000"/>
            <a:lumOff val="40000"/>
          </a:schemeClr>
        </a:solidFill>
        <a:scene3d>
          <a:camera prst="orthographicFront"/>
          <a:lightRig rig="threePt" dir="t"/>
        </a:scene3d>
        <a:sp3d>
          <a:bevelT w="114300" prst="hardEdge"/>
        </a:sp3d>
      </dgm:spPr>
      <dgm:t>
        <a:bodyPr/>
        <a:lstStyle/>
        <a:p>
          <a:r>
            <a:rPr lang="en-US" sz="2800" dirty="0" smtClean="0"/>
            <a:t>Mất </a:t>
          </a:r>
          <a:r>
            <a:rPr lang="en-US" sz="2800" dirty="0" err="1" smtClean="0"/>
            <a:t>khi</a:t>
          </a:r>
          <a:r>
            <a:rPr lang="en-US" sz="2800" dirty="0" smtClean="0"/>
            <a:t> </a:t>
          </a:r>
          <a:r>
            <a:rPr lang="en-US" sz="2800" dirty="0" err="1" smtClean="0"/>
            <a:t>chủ</a:t>
          </a:r>
          <a:r>
            <a:rPr lang="en-US" sz="2800" dirty="0" smtClean="0"/>
            <a:t> </a:t>
          </a:r>
          <a:r>
            <a:rPr lang="en-US" sz="2800" dirty="0" err="1" smtClean="0"/>
            <a:t>thể</a:t>
          </a:r>
          <a:r>
            <a:rPr lang="en-US" sz="2800" dirty="0" smtClean="0"/>
            <a:t> </a:t>
          </a:r>
          <a:r>
            <a:rPr lang="en-US" sz="2800" dirty="0" err="1" smtClean="0"/>
            <a:t>chết</a:t>
          </a:r>
          <a:r>
            <a:rPr lang="en-US" sz="2800" dirty="0" smtClean="0"/>
            <a:t>/</a:t>
          </a:r>
          <a:r>
            <a:rPr lang="en-US" sz="2800" dirty="0" err="1" smtClean="0"/>
            <a:t>không</a:t>
          </a:r>
          <a:r>
            <a:rPr lang="en-US" sz="2800" dirty="0" smtClean="0"/>
            <a:t> </a:t>
          </a:r>
          <a:r>
            <a:rPr lang="en-US" sz="2800" dirty="0" err="1" smtClean="0"/>
            <a:t>còn</a:t>
          </a:r>
          <a:r>
            <a:rPr lang="en-US" sz="2800" dirty="0" smtClean="0"/>
            <a:t> </a:t>
          </a:r>
          <a:r>
            <a:rPr lang="en-US" sz="2800" dirty="0" err="1" smtClean="0"/>
            <a:t>tồn</a:t>
          </a:r>
          <a:r>
            <a:rPr lang="en-US" sz="2800" dirty="0" smtClean="0"/>
            <a:t> </a:t>
          </a:r>
          <a:r>
            <a:rPr lang="en-US" sz="2800" dirty="0" err="1" smtClean="0"/>
            <a:t>tại</a:t>
          </a:r>
          <a:r>
            <a:rPr lang="en-US" sz="2800" dirty="0" smtClean="0"/>
            <a:t> </a:t>
          </a:r>
          <a:endParaRPr lang="en-US" sz="2800" dirty="0"/>
        </a:p>
      </dgm:t>
    </dgm:pt>
    <dgm:pt modelId="{5ACC817C-8501-4A73-98E5-BC4F9334C0A3}" type="parTrans" cxnId="{A69E1FC8-5415-4481-8137-93FD9DCCCF8E}">
      <dgm:prSet/>
      <dgm:spPr/>
      <dgm:t>
        <a:bodyPr/>
        <a:lstStyle/>
        <a:p>
          <a:endParaRPr lang="en-US"/>
        </a:p>
      </dgm:t>
    </dgm:pt>
    <dgm:pt modelId="{57C243E4-4AA4-43C4-89A4-870CBCCE9B3C}" type="sibTrans" cxnId="{A69E1FC8-5415-4481-8137-93FD9DCCCF8E}">
      <dgm:prSet/>
      <dgm:spPr/>
      <dgm:t>
        <a:bodyPr/>
        <a:lstStyle/>
        <a:p>
          <a:endParaRPr lang="en-US"/>
        </a:p>
      </dgm:t>
    </dgm:pt>
    <dgm:pt modelId="{CE951F01-AAAA-4336-912E-7A130AEED93F}" type="pres">
      <dgm:prSet presAssocID="{0471489E-4EC5-4137-A576-1FD142420D82}" presName="Name0" presStyleCnt="0">
        <dgm:presLayoutVars>
          <dgm:chMax val="7"/>
          <dgm:chPref val="7"/>
          <dgm:dir/>
        </dgm:presLayoutVars>
      </dgm:prSet>
      <dgm:spPr/>
      <dgm:t>
        <a:bodyPr/>
        <a:lstStyle/>
        <a:p>
          <a:endParaRPr lang="en-US"/>
        </a:p>
      </dgm:t>
    </dgm:pt>
    <dgm:pt modelId="{2EDDA1AF-D6DB-4334-9486-D07C4C4FAB8B}" type="pres">
      <dgm:prSet presAssocID="{0471489E-4EC5-4137-A576-1FD142420D82}" presName="Name1" presStyleCnt="0"/>
      <dgm:spPr/>
    </dgm:pt>
    <dgm:pt modelId="{F6915929-B38D-4E9A-BBD9-35E91E25B33B}" type="pres">
      <dgm:prSet presAssocID="{0471489E-4EC5-4137-A576-1FD142420D82}" presName="cycle" presStyleCnt="0"/>
      <dgm:spPr/>
    </dgm:pt>
    <dgm:pt modelId="{2AC38D8F-BB51-48E6-B74A-56BADD0D2F6B}" type="pres">
      <dgm:prSet presAssocID="{0471489E-4EC5-4137-A576-1FD142420D82}" presName="srcNode" presStyleLbl="node1" presStyleIdx="0" presStyleCnt="2"/>
      <dgm:spPr/>
    </dgm:pt>
    <dgm:pt modelId="{8B696C00-9848-40F9-8B96-A7DE4A5611A8}" type="pres">
      <dgm:prSet presAssocID="{0471489E-4EC5-4137-A576-1FD142420D82}" presName="conn" presStyleLbl="parChTrans1D2" presStyleIdx="0" presStyleCnt="1"/>
      <dgm:spPr/>
      <dgm:t>
        <a:bodyPr/>
        <a:lstStyle/>
        <a:p>
          <a:endParaRPr lang="en-US"/>
        </a:p>
      </dgm:t>
    </dgm:pt>
    <dgm:pt modelId="{AD3BD8C5-CECD-437F-A477-141A1A0460EE}" type="pres">
      <dgm:prSet presAssocID="{0471489E-4EC5-4137-A576-1FD142420D82}" presName="extraNode" presStyleLbl="node1" presStyleIdx="0" presStyleCnt="2"/>
      <dgm:spPr/>
    </dgm:pt>
    <dgm:pt modelId="{8FDECA17-FD29-48BF-AE2F-8563CC97E573}" type="pres">
      <dgm:prSet presAssocID="{0471489E-4EC5-4137-A576-1FD142420D82}" presName="dstNode" presStyleLbl="node1" presStyleIdx="0" presStyleCnt="2"/>
      <dgm:spPr/>
    </dgm:pt>
    <dgm:pt modelId="{B8B0FF6A-9EE3-4113-BB90-0E9F9E6B4A85}" type="pres">
      <dgm:prSet presAssocID="{3AEC2C71-97CB-4518-872C-100B2D616618}" presName="text_1" presStyleLbl="node1" presStyleIdx="0" presStyleCnt="2">
        <dgm:presLayoutVars>
          <dgm:bulletEnabled val="1"/>
        </dgm:presLayoutVars>
      </dgm:prSet>
      <dgm:spPr/>
      <dgm:t>
        <a:bodyPr/>
        <a:lstStyle/>
        <a:p>
          <a:endParaRPr lang="en-US"/>
        </a:p>
      </dgm:t>
    </dgm:pt>
    <dgm:pt modelId="{A8FD8351-0332-4946-BA97-BA03C0BCA657}" type="pres">
      <dgm:prSet presAssocID="{3AEC2C71-97CB-4518-872C-100B2D616618}" presName="accent_1" presStyleCnt="0"/>
      <dgm:spPr/>
    </dgm:pt>
    <dgm:pt modelId="{B47D9AFF-A191-41F3-9103-2E2CD180ED6D}" type="pres">
      <dgm:prSet presAssocID="{3AEC2C71-97CB-4518-872C-100B2D616618}" presName="accentRepeatNode" presStyleLbl="solidFgAcc1" presStyleIdx="0" presStyleCnt="2"/>
      <dgm:spPr/>
    </dgm:pt>
    <dgm:pt modelId="{B5217D20-9423-4872-819F-C1F0CFD9804E}" type="pres">
      <dgm:prSet presAssocID="{8C78B34D-E96A-47BC-8ADF-0E36E4FEE61C}" presName="text_2" presStyleLbl="node1" presStyleIdx="1" presStyleCnt="2">
        <dgm:presLayoutVars>
          <dgm:bulletEnabled val="1"/>
        </dgm:presLayoutVars>
      </dgm:prSet>
      <dgm:spPr/>
      <dgm:t>
        <a:bodyPr/>
        <a:lstStyle/>
        <a:p>
          <a:endParaRPr lang="en-US"/>
        </a:p>
      </dgm:t>
    </dgm:pt>
    <dgm:pt modelId="{08CC5016-9DC8-46DA-9142-8AAF087F5FD0}" type="pres">
      <dgm:prSet presAssocID="{8C78B34D-E96A-47BC-8ADF-0E36E4FEE61C}" presName="accent_2" presStyleCnt="0"/>
      <dgm:spPr/>
    </dgm:pt>
    <dgm:pt modelId="{2BEE6B2D-B4DB-40EF-AB2A-F930A427706F}" type="pres">
      <dgm:prSet presAssocID="{8C78B34D-E96A-47BC-8ADF-0E36E4FEE61C}" presName="accentRepeatNode" presStyleLbl="solidFgAcc1" presStyleIdx="1" presStyleCnt="2"/>
      <dgm:spPr/>
    </dgm:pt>
  </dgm:ptLst>
  <dgm:cxnLst>
    <dgm:cxn modelId="{069F135D-026D-4882-B5FF-42878629FDC1}" type="presOf" srcId="{8C78B34D-E96A-47BC-8ADF-0E36E4FEE61C}" destId="{B5217D20-9423-4872-819F-C1F0CFD9804E}" srcOrd="0" destOrd="0" presId="urn:microsoft.com/office/officeart/2008/layout/VerticalCurvedList"/>
    <dgm:cxn modelId="{938E0971-AE71-449E-AEBD-17E57CA9D95F}" srcId="{0471489E-4EC5-4137-A576-1FD142420D82}" destId="{3AEC2C71-97CB-4518-872C-100B2D616618}" srcOrd="0" destOrd="0" parTransId="{9C45ED8A-657A-45D0-AB2C-B2400EAD61C7}" sibTransId="{F3417A87-3E68-42FA-9A50-27267539EF9C}"/>
    <dgm:cxn modelId="{A69E1FC8-5415-4481-8137-93FD9DCCCF8E}" srcId="{0471489E-4EC5-4137-A576-1FD142420D82}" destId="{8C78B34D-E96A-47BC-8ADF-0E36E4FEE61C}" srcOrd="1" destOrd="0" parTransId="{5ACC817C-8501-4A73-98E5-BC4F9334C0A3}" sibTransId="{57C243E4-4AA4-43C4-89A4-870CBCCE9B3C}"/>
    <dgm:cxn modelId="{2CCB28B0-07D2-45D4-A6AD-4A99DBDDA9B1}" type="presOf" srcId="{3AEC2C71-97CB-4518-872C-100B2D616618}" destId="{B8B0FF6A-9EE3-4113-BB90-0E9F9E6B4A85}" srcOrd="0" destOrd="0" presId="urn:microsoft.com/office/officeart/2008/layout/VerticalCurvedList"/>
    <dgm:cxn modelId="{B4E9FB94-374B-4A79-84B0-23714B571D91}" type="presOf" srcId="{F3417A87-3E68-42FA-9A50-27267539EF9C}" destId="{8B696C00-9848-40F9-8B96-A7DE4A5611A8}" srcOrd="0" destOrd="0" presId="urn:microsoft.com/office/officeart/2008/layout/VerticalCurvedList"/>
    <dgm:cxn modelId="{D642443E-4E8E-4B8D-A8B9-DD284F2B5FD1}" type="presOf" srcId="{0471489E-4EC5-4137-A576-1FD142420D82}" destId="{CE951F01-AAAA-4336-912E-7A130AEED93F}" srcOrd="0" destOrd="0" presId="urn:microsoft.com/office/officeart/2008/layout/VerticalCurvedList"/>
    <dgm:cxn modelId="{74762BFB-63ED-48A6-98D3-F8DBF7865B81}" type="presParOf" srcId="{CE951F01-AAAA-4336-912E-7A130AEED93F}" destId="{2EDDA1AF-D6DB-4334-9486-D07C4C4FAB8B}" srcOrd="0" destOrd="0" presId="urn:microsoft.com/office/officeart/2008/layout/VerticalCurvedList"/>
    <dgm:cxn modelId="{3B0854FC-DD91-427B-83FC-2338541EA616}" type="presParOf" srcId="{2EDDA1AF-D6DB-4334-9486-D07C4C4FAB8B}" destId="{F6915929-B38D-4E9A-BBD9-35E91E25B33B}" srcOrd="0" destOrd="0" presId="urn:microsoft.com/office/officeart/2008/layout/VerticalCurvedList"/>
    <dgm:cxn modelId="{E2EBE3D0-D6F8-484D-B4E5-CD04A7383AB2}" type="presParOf" srcId="{F6915929-B38D-4E9A-BBD9-35E91E25B33B}" destId="{2AC38D8F-BB51-48E6-B74A-56BADD0D2F6B}" srcOrd="0" destOrd="0" presId="urn:microsoft.com/office/officeart/2008/layout/VerticalCurvedList"/>
    <dgm:cxn modelId="{3569518C-703D-49B6-BE90-068D259C8F5F}" type="presParOf" srcId="{F6915929-B38D-4E9A-BBD9-35E91E25B33B}" destId="{8B696C00-9848-40F9-8B96-A7DE4A5611A8}" srcOrd="1" destOrd="0" presId="urn:microsoft.com/office/officeart/2008/layout/VerticalCurvedList"/>
    <dgm:cxn modelId="{2B3125AA-2A2D-4227-B9CC-AF7EB4D059DC}" type="presParOf" srcId="{F6915929-B38D-4E9A-BBD9-35E91E25B33B}" destId="{AD3BD8C5-CECD-437F-A477-141A1A0460EE}" srcOrd="2" destOrd="0" presId="urn:microsoft.com/office/officeart/2008/layout/VerticalCurvedList"/>
    <dgm:cxn modelId="{B8DDE21D-E5F0-412E-A9AF-4AB920759482}" type="presParOf" srcId="{F6915929-B38D-4E9A-BBD9-35E91E25B33B}" destId="{8FDECA17-FD29-48BF-AE2F-8563CC97E573}" srcOrd="3" destOrd="0" presId="urn:microsoft.com/office/officeart/2008/layout/VerticalCurvedList"/>
    <dgm:cxn modelId="{7A27095E-5BE1-42C5-A0A3-73F27B9FE4AF}" type="presParOf" srcId="{2EDDA1AF-D6DB-4334-9486-D07C4C4FAB8B}" destId="{B8B0FF6A-9EE3-4113-BB90-0E9F9E6B4A85}" srcOrd="1" destOrd="0" presId="urn:microsoft.com/office/officeart/2008/layout/VerticalCurvedList"/>
    <dgm:cxn modelId="{53541BC5-CF4B-4A95-B5C4-ECE961F59513}" type="presParOf" srcId="{2EDDA1AF-D6DB-4334-9486-D07C4C4FAB8B}" destId="{A8FD8351-0332-4946-BA97-BA03C0BCA657}" srcOrd="2" destOrd="0" presId="urn:microsoft.com/office/officeart/2008/layout/VerticalCurvedList"/>
    <dgm:cxn modelId="{12289838-5403-4812-A54E-4687094A7D78}" type="presParOf" srcId="{A8FD8351-0332-4946-BA97-BA03C0BCA657}" destId="{B47D9AFF-A191-41F3-9103-2E2CD180ED6D}" srcOrd="0" destOrd="0" presId="urn:microsoft.com/office/officeart/2008/layout/VerticalCurvedList"/>
    <dgm:cxn modelId="{ACE658FC-B918-49E9-B473-F625A3EF91CB}" type="presParOf" srcId="{2EDDA1AF-D6DB-4334-9486-D07C4C4FAB8B}" destId="{B5217D20-9423-4872-819F-C1F0CFD9804E}" srcOrd="3" destOrd="0" presId="urn:microsoft.com/office/officeart/2008/layout/VerticalCurvedList"/>
    <dgm:cxn modelId="{F7DBB2E1-E5BB-41A0-8A4E-90AE03E421E5}" type="presParOf" srcId="{2EDDA1AF-D6DB-4334-9486-D07C4C4FAB8B}" destId="{08CC5016-9DC8-46DA-9142-8AAF087F5FD0}" srcOrd="4" destOrd="0" presId="urn:microsoft.com/office/officeart/2008/layout/VerticalCurvedList"/>
    <dgm:cxn modelId="{5D7F3B70-C3C9-4511-9CD3-DFBBAFCEDFBB}" type="presParOf" srcId="{08CC5016-9DC8-46DA-9142-8AAF087F5FD0}" destId="{2BEE6B2D-B4DB-40EF-AB2A-F930A427706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471489E-4EC5-4137-A576-1FD142420D8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AEC2C71-97CB-4518-872C-100B2D616618}">
      <dgm:prSet phldrT="[Text]" custT="1"/>
      <dgm:spPr>
        <a:solidFill>
          <a:schemeClr val="accent3">
            <a:lumMod val="75000"/>
          </a:schemeClr>
        </a:solidFill>
        <a:scene3d>
          <a:camera prst="orthographicFront"/>
          <a:lightRig rig="threePt" dir="t"/>
        </a:scene3d>
        <a:sp3d>
          <a:bevelT w="101600" prst="riblet"/>
        </a:sp3d>
      </dgm:spPr>
      <dgm:t>
        <a:bodyPr/>
        <a:lstStyle/>
        <a:p>
          <a:r>
            <a:rPr lang="en-US" sz="2800" b="1" dirty="0" err="1" smtClean="0"/>
            <a:t>Cá</a:t>
          </a:r>
          <a:r>
            <a:rPr lang="en-US" sz="2800" b="1" dirty="0" smtClean="0"/>
            <a:t> </a:t>
          </a:r>
          <a:r>
            <a:rPr lang="en-US" sz="2800" b="1" dirty="0" err="1" smtClean="0"/>
            <a:t>nhân</a:t>
          </a:r>
          <a:r>
            <a:rPr lang="en-US" sz="2800" dirty="0" smtClean="0"/>
            <a:t>: </a:t>
          </a:r>
          <a:r>
            <a:rPr lang="en-US" sz="2800" dirty="0" err="1" smtClean="0"/>
            <a:t>Tuổi+Khả</a:t>
          </a:r>
          <a:r>
            <a:rPr lang="en-US" sz="2800" dirty="0" smtClean="0"/>
            <a:t> </a:t>
          </a:r>
          <a:r>
            <a:rPr lang="en-US" sz="2800" dirty="0" err="1" smtClean="0"/>
            <a:t>năng</a:t>
          </a:r>
          <a:r>
            <a:rPr lang="en-US" sz="2800" dirty="0" smtClean="0"/>
            <a:t> </a:t>
          </a:r>
          <a:r>
            <a:rPr lang="en-US" sz="2800" dirty="0" err="1" smtClean="0"/>
            <a:t>nhận</a:t>
          </a:r>
          <a:r>
            <a:rPr lang="en-US" sz="2800" dirty="0" smtClean="0"/>
            <a:t> </a:t>
          </a:r>
          <a:r>
            <a:rPr lang="en-US" sz="2800" dirty="0" err="1" smtClean="0"/>
            <a:t>thức</a:t>
          </a:r>
          <a:endParaRPr lang="en-US" sz="2800" dirty="0"/>
        </a:p>
      </dgm:t>
    </dgm:pt>
    <dgm:pt modelId="{9C45ED8A-657A-45D0-AB2C-B2400EAD61C7}" type="parTrans" cxnId="{938E0971-AE71-449E-AEBD-17E57CA9D95F}">
      <dgm:prSet/>
      <dgm:spPr/>
      <dgm:t>
        <a:bodyPr/>
        <a:lstStyle/>
        <a:p>
          <a:endParaRPr lang="en-US"/>
        </a:p>
      </dgm:t>
    </dgm:pt>
    <dgm:pt modelId="{F3417A87-3E68-42FA-9A50-27267539EF9C}" type="sibTrans" cxnId="{938E0971-AE71-449E-AEBD-17E57CA9D95F}">
      <dgm:prSet/>
      <dgm:spPr/>
      <dgm:t>
        <a:bodyPr/>
        <a:lstStyle/>
        <a:p>
          <a:endParaRPr lang="en-US"/>
        </a:p>
      </dgm:t>
    </dgm:pt>
    <dgm:pt modelId="{8C78B34D-E96A-47BC-8ADF-0E36E4FEE61C}">
      <dgm:prSet phldrT="[Text]" custT="1"/>
      <dgm:spPr>
        <a:solidFill>
          <a:schemeClr val="tx2">
            <a:lumMod val="60000"/>
            <a:lumOff val="40000"/>
          </a:schemeClr>
        </a:solidFill>
        <a:scene3d>
          <a:camera prst="orthographicFront"/>
          <a:lightRig rig="threePt" dir="t"/>
        </a:scene3d>
        <a:sp3d>
          <a:bevelT w="114300" prst="hardEdge"/>
        </a:sp3d>
      </dgm:spPr>
      <dgm:t>
        <a:bodyPr/>
        <a:lstStyle/>
        <a:p>
          <a:r>
            <a:rPr lang="en-US" sz="2800" b="1" dirty="0" err="1" smtClean="0"/>
            <a:t>Tổ</a:t>
          </a:r>
          <a:r>
            <a:rPr lang="en-US" sz="2800" b="1" dirty="0" smtClean="0"/>
            <a:t> </a:t>
          </a:r>
          <a:r>
            <a:rPr lang="en-US" sz="2800" b="1" dirty="0" err="1" smtClean="0"/>
            <a:t>chức</a:t>
          </a:r>
          <a:r>
            <a:rPr lang="en-US" sz="2800" dirty="0" smtClean="0"/>
            <a:t>: </a:t>
          </a:r>
          <a:r>
            <a:rPr lang="en-US" sz="2800" dirty="0" err="1" smtClean="0"/>
            <a:t>Ngành</a:t>
          </a:r>
          <a:r>
            <a:rPr lang="en-US" sz="2800" dirty="0" smtClean="0"/>
            <a:t> </a:t>
          </a:r>
          <a:r>
            <a:rPr lang="en-US" sz="2800" dirty="0" err="1" smtClean="0"/>
            <a:t>nghề</a:t>
          </a:r>
          <a:r>
            <a:rPr lang="en-US" sz="2800" dirty="0" smtClean="0"/>
            <a:t> KD/</a:t>
          </a:r>
          <a:r>
            <a:rPr lang="en-US" sz="2800" dirty="0" err="1" smtClean="0"/>
            <a:t>lĩnh</a:t>
          </a:r>
          <a:r>
            <a:rPr lang="en-US" sz="2800" dirty="0" smtClean="0"/>
            <a:t> </a:t>
          </a:r>
          <a:r>
            <a:rPr lang="en-US" sz="2800" dirty="0" err="1" smtClean="0"/>
            <a:t>vực</a:t>
          </a:r>
          <a:r>
            <a:rPr lang="en-US" sz="2800" dirty="0" smtClean="0"/>
            <a:t> </a:t>
          </a:r>
          <a:r>
            <a:rPr lang="en-US" sz="2800" dirty="0" err="1" smtClean="0"/>
            <a:t>hoạt</a:t>
          </a:r>
          <a:r>
            <a:rPr lang="en-US" sz="2800" dirty="0" smtClean="0"/>
            <a:t> </a:t>
          </a:r>
          <a:r>
            <a:rPr lang="en-US" sz="2800" dirty="0" err="1" smtClean="0"/>
            <a:t>động</a:t>
          </a:r>
          <a:endParaRPr lang="en-US" sz="2800" dirty="0"/>
        </a:p>
      </dgm:t>
    </dgm:pt>
    <dgm:pt modelId="{5ACC817C-8501-4A73-98E5-BC4F9334C0A3}" type="parTrans" cxnId="{A69E1FC8-5415-4481-8137-93FD9DCCCF8E}">
      <dgm:prSet/>
      <dgm:spPr/>
      <dgm:t>
        <a:bodyPr/>
        <a:lstStyle/>
        <a:p>
          <a:endParaRPr lang="en-US"/>
        </a:p>
      </dgm:t>
    </dgm:pt>
    <dgm:pt modelId="{57C243E4-4AA4-43C4-89A4-870CBCCE9B3C}" type="sibTrans" cxnId="{A69E1FC8-5415-4481-8137-93FD9DCCCF8E}">
      <dgm:prSet/>
      <dgm:spPr/>
      <dgm:t>
        <a:bodyPr/>
        <a:lstStyle/>
        <a:p>
          <a:endParaRPr lang="en-US"/>
        </a:p>
      </dgm:t>
    </dgm:pt>
    <dgm:pt modelId="{CE951F01-AAAA-4336-912E-7A130AEED93F}" type="pres">
      <dgm:prSet presAssocID="{0471489E-4EC5-4137-A576-1FD142420D82}" presName="Name0" presStyleCnt="0">
        <dgm:presLayoutVars>
          <dgm:chMax val="7"/>
          <dgm:chPref val="7"/>
          <dgm:dir/>
        </dgm:presLayoutVars>
      </dgm:prSet>
      <dgm:spPr/>
      <dgm:t>
        <a:bodyPr/>
        <a:lstStyle/>
        <a:p>
          <a:endParaRPr lang="en-US"/>
        </a:p>
      </dgm:t>
    </dgm:pt>
    <dgm:pt modelId="{2EDDA1AF-D6DB-4334-9486-D07C4C4FAB8B}" type="pres">
      <dgm:prSet presAssocID="{0471489E-4EC5-4137-A576-1FD142420D82}" presName="Name1" presStyleCnt="0"/>
      <dgm:spPr/>
    </dgm:pt>
    <dgm:pt modelId="{F6915929-B38D-4E9A-BBD9-35E91E25B33B}" type="pres">
      <dgm:prSet presAssocID="{0471489E-4EC5-4137-A576-1FD142420D82}" presName="cycle" presStyleCnt="0"/>
      <dgm:spPr/>
    </dgm:pt>
    <dgm:pt modelId="{2AC38D8F-BB51-48E6-B74A-56BADD0D2F6B}" type="pres">
      <dgm:prSet presAssocID="{0471489E-4EC5-4137-A576-1FD142420D82}" presName="srcNode" presStyleLbl="node1" presStyleIdx="0" presStyleCnt="2"/>
      <dgm:spPr/>
    </dgm:pt>
    <dgm:pt modelId="{8B696C00-9848-40F9-8B96-A7DE4A5611A8}" type="pres">
      <dgm:prSet presAssocID="{0471489E-4EC5-4137-A576-1FD142420D82}" presName="conn" presStyleLbl="parChTrans1D2" presStyleIdx="0" presStyleCnt="1"/>
      <dgm:spPr/>
      <dgm:t>
        <a:bodyPr/>
        <a:lstStyle/>
        <a:p>
          <a:endParaRPr lang="en-US"/>
        </a:p>
      </dgm:t>
    </dgm:pt>
    <dgm:pt modelId="{AD3BD8C5-CECD-437F-A477-141A1A0460EE}" type="pres">
      <dgm:prSet presAssocID="{0471489E-4EC5-4137-A576-1FD142420D82}" presName="extraNode" presStyleLbl="node1" presStyleIdx="0" presStyleCnt="2"/>
      <dgm:spPr/>
    </dgm:pt>
    <dgm:pt modelId="{8FDECA17-FD29-48BF-AE2F-8563CC97E573}" type="pres">
      <dgm:prSet presAssocID="{0471489E-4EC5-4137-A576-1FD142420D82}" presName="dstNode" presStyleLbl="node1" presStyleIdx="0" presStyleCnt="2"/>
      <dgm:spPr/>
    </dgm:pt>
    <dgm:pt modelId="{B8B0FF6A-9EE3-4113-BB90-0E9F9E6B4A85}" type="pres">
      <dgm:prSet presAssocID="{3AEC2C71-97CB-4518-872C-100B2D616618}" presName="text_1" presStyleLbl="node1" presStyleIdx="0" presStyleCnt="2">
        <dgm:presLayoutVars>
          <dgm:bulletEnabled val="1"/>
        </dgm:presLayoutVars>
      </dgm:prSet>
      <dgm:spPr/>
      <dgm:t>
        <a:bodyPr/>
        <a:lstStyle/>
        <a:p>
          <a:endParaRPr lang="en-US"/>
        </a:p>
      </dgm:t>
    </dgm:pt>
    <dgm:pt modelId="{A8FD8351-0332-4946-BA97-BA03C0BCA657}" type="pres">
      <dgm:prSet presAssocID="{3AEC2C71-97CB-4518-872C-100B2D616618}" presName="accent_1" presStyleCnt="0"/>
      <dgm:spPr/>
    </dgm:pt>
    <dgm:pt modelId="{B47D9AFF-A191-41F3-9103-2E2CD180ED6D}" type="pres">
      <dgm:prSet presAssocID="{3AEC2C71-97CB-4518-872C-100B2D616618}" presName="accentRepeatNode" presStyleLbl="solidFgAcc1" presStyleIdx="0" presStyleCnt="2"/>
      <dgm:spPr/>
    </dgm:pt>
    <dgm:pt modelId="{B5217D20-9423-4872-819F-C1F0CFD9804E}" type="pres">
      <dgm:prSet presAssocID="{8C78B34D-E96A-47BC-8ADF-0E36E4FEE61C}" presName="text_2" presStyleLbl="node1" presStyleIdx="1" presStyleCnt="2">
        <dgm:presLayoutVars>
          <dgm:bulletEnabled val="1"/>
        </dgm:presLayoutVars>
      </dgm:prSet>
      <dgm:spPr/>
      <dgm:t>
        <a:bodyPr/>
        <a:lstStyle/>
        <a:p>
          <a:endParaRPr lang="en-US"/>
        </a:p>
      </dgm:t>
    </dgm:pt>
    <dgm:pt modelId="{08CC5016-9DC8-46DA-9142-8AAF087F5FD0}" type="pres">
      <dgm:prSet presAssocID="{8C78B34D-E96A-47BC-8ADF-0E36E4FEE61C}" presName="accent_2" presStyleCnt="0"/>
      <dgm:spPr/>
    </dgm:pt>
    <dgm:pt modelId="{2BEE6B2D-B4DB-40EF-AB2A-F930A427706F}" type="pres">
      <dgm:prSet presAssocID="{8C78B34D-E96A-47BC-8ADF-0E36E4FEE61C}" presName="accentRepeatNode" presStyleLbl="solidFgAcc1" presStyleIdx="1" presStyleCnt="2"/>
      <dgm:spPr/>
    </dgm:pt>
  </dgm:ptLst>
  <dgm:cxnLst>
    <dgm:cxn modelId="{A69E1FC8-5415-4481-8137-93FD9DCCCF8E}" srcId="{0471489E-4EC5-4137-A576-1FD142420D82}" destId="{8C78B34D-E96A-47BC-8ADF-0E36E4FEE61C}" srcOrd="1" destOrd="0" parTransId="{5ACC817C-8501-4A73-98E5-BC4F9334C0A3}" sibTransId="{57C243E4-4AA4-43C4-89A4-870CBCCE9B3C}"/>
    <dgm:cxn modelId="{EF86399F-75E1-4AA6-B822-8E123925D30A}" type="presOf" srcId="{3AEC2C71-97CB-4518-872C-100B2D616618}" destId="{B8B0FF6A-9EE3-4113-BB90-0E9F9E6B4A85}" srcOrd="0" destOrd="0" presId="urn:microsoft.com/office/officeart/2008/layout/VerticalCurvedList"/>
    <dgm:cxn modelId="{938E0971-AE71-449E-AEBD-17E57CA9D95F}" srcId="{0471489E-4EC5-4137-A576-1FD142420D82}" destId="{3AEC2C71-97CB-4518-872C-100B2D616618}" srcOrd="0" destOrd="0" parTransId="{9C45ED8A-657A-45D0-AB2C-B2400EAD61C7}" sibTransId="{F3417A87-3E68-42FA-9A50-27267539EF9C}"/>
    <dgm:cxn modelId="{66FAAE63-2057-49C8-ADD6-E083FC91C2F8}" type="presOf" srcId="{8C78B34D-E96A-47BC-8ADF-0E36E4FEE61C}" destId="{B5217D20-9423-4872-819F-C1F0CFD9804E}" srcOrd="0" destOrd="0" presId="urn:microsoft.com/office/officeart/2008/layout/VerticalCurvedList"/>
    <dgm:cxn modelId="{EC7F954A-6C74-42E2-BD55-6FC304925D19}" type="presOf" srcId="{F3417A87-3E68-42FA-9A50-27267539EF9C}" destId="{8B696C00-9848-40F9-8B96-A7DE4A5611A8}" srcOrd="0" destOrd="0" presId="urn:microsoft.com/office/officeart/2008/layout/VerticalCurvedList"/>
    <dgm:cxn modelId="{74816A3C-DCD0-4B62-AED4-0E8E09DACBBE}" type="presOf" srcId="{0471489E-4EC5-4137-A576-1FD142420D82}" destId="{CE951F01-AAAA-4336-912E-7A130AEED93F}" srcOrd="0" destOrd="0" presId="urn:microsoft.com/office/officeart/2008/layout/VerticalCurvedList"/>
    <dgm:cxn modelId="{1FC11D65-318B-4E01-8AF9-B0F07A9F6C50}" type="presParOf" srcId="{CE951F01-AAAA-4336-912E-7A130AEED93F}" destId="{2EDDA1AF-D6DB-4334-9486-D07C4C4FAB8B}" srcOrd="0" destOrd="0" presId="urn:microsoft.com/office/officeart/2008/layout/VerticalCurvedList"/>
    <dgm:cxn modelId="{4BBEF237-8458-4176-BD49-364776FF1C0F}" type="presParOf" srcId="{2EDDA1AF-D6DB-4334-9486-D07C4C4FAB8B}" destId="{F6915929-B38D-4E9A-BBD9-35E91E25B33B}" srcOrd="0" destOrd="0" presId="urn:microsoft.com/office/officeart/2008/layout/VerticalCurvedList"/>
    <dgm:cxn modelId="{B6F85FE7-24E0-419A-BE08-6CC18565FE10}" type="presParOf" srcId="{F6915929-B38D-4E9A-BBD9-35E91E25B33B}" destId="{2AC38D8F-BB51-48E6-B74A-56BADD0D2F6B}" srcOrd="0" destOrd="0" presId="urn:microsoft.com/office/officeart/2008/layout/VerticalCurvedList"/>
    <dgm:cxn modelId="{6BED6CB0-2112-46A4-90AA-688616317788}" type="presParOf" srcId="{F6915929-B38D-4E9A-BBD9-35E91E25B33B}" destId="{8B696C00-9848-40F9-8B96-A7DE4A5611A8}" srcOrd="1" destOrd="0" presId="urn:microsoft.com/office/officeart/2008/layout/VerticalCurvedList"/>
    <dgm:cxn modelId="{12C9B6EC-5BA1-4594-B51A-04E3EA9BC5AB}" type="presParOf" srcId="{F6915929-B38D-4E9A-BBD9-35E91E25B33B}" destId="{AD3BD8C5-CECD-437F-A477-141A1A0460EE}" srcOrd="2" destOrd="0" presId="urn:microsoft.com/office/officeart/2008/layout/VerticalCurvedList"/>
    <dgm:cxn modelId="{D5A34366-FB3F-4686-B224-7D17673B8580}" type="presParOf" srcId="{F6915929-B38D-4E9A-BBD9-35E91E25B33B}" destId="{8FDECA17-FD29-48BF-AE2F-8563CC97E573}" srcOrd="3" destOrd="0" presId="urn:microsoft.com/office/officeart/2008/layout/VerticalCurvedList"/>
    <dgm:cxn modelId="{841429A6-42DE-432F-A16E-62E5AC50795E}" type="presParOf" srcId="{2EDDA1AF-D6DB-4334-9486-D07C4C4FAB8B}" destId="{B8B0FF6A-9EE3-4113-BB90-0E9F9E6B4A85}" srcOrd="1" destOrd="0" presId="urn:microsoft.com/office/officeart/2008/layout/VerticalCurvedList"/>
    <dgm:cxn modelId="{87EF104A-FD53-4309-A385-2FF1596715F4}" type="presParOf" srcId="{2EDDA1AF-D6DB-4334-9486-D07C4C4FAB8B}" destId="{A8FD8351-0332-4946-BA97-BA03C0BCA657}" srcOrd="2" destOrd="0" presId="urn:microsoft.com/office/officeart/2008/layout/VerticalCurvedList"/>
    <dgm:cxn modelId="{EDA1A9AD-AAF7-4081-955A-F245B822ABAF}" type="presParOf" srcId="{A8FD8351-0332-4946-BA97-BA03C0BCA657}" destId="{B47D9AFF-A191-41F3-9103-2E2CD180ED6D}" srcOrd="0" destOrd="0" presId="urn:microsoft.com/office/officeart/2008/layout/VerticalCurvedList"/>
    <dgm:cxn modelId="{549E30CB-3D8F-4BBA-B3E6-0C03A52E0ED4}" type="presParOf" srcId="{2EDDA1AF-D6DB-4334-9486-D07C4C4FAB8B}" destId="{B5217D20-9423-4872-819F-C1F0CFD9804E}" srcOrd="3" destOrd="0" presId="urn:microsoft.com/office/officeart/2008/layout/VerticalCurvedList"/>
    <dgm:cxn modelId="{D665878A-6EFD-489F-A8A4-8C2BDD9CD930}" type="presParOf" srcId="{2EDDA1AF-D6DB-4334-9486-D07C4C4FAB8B}" destId="{08CC5016-9DC8-46DA-9142-8AAF087F5FD0}" srcOrd="4" destOrd="0" presId="urn:microsoft.com/office/officeart/2008/layout/VerticalCurvedList"/>
    <dgm:cxn modelId="{E6C0DE28-AA5E-4112-B4AD-36D10E57D9FD}" type="presParOf" srcId="{08CC5016-9DC8-46DA-9142-8AAF087F5FD0}" destId="{2BEE6B2D-B4DB-40EF-AB2A-F930A427706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CE1233B-305E-4EF4-96C9-99BB9067BAB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65834685-C78C-4FDE-8582-2B809575A519}">
      <dgm:prSet/>
      <dgm:spPr>
        <a:solidFill>
          <a:srgbClr val="FF0000"/>
        </a:solidFill>
      </dgm:spPr>
      <dgm:t>
        <a:bodyPr/>
        <a:lstStyle/>
        <a:p>
          <a:pPr rtl="0"/>
          <a:r>
            <a:rPr lang="en-US" dirty="0" smtClean="0">
              <a:latin typeface="Arial" pitchFamily="34" charset="0"/>
              <a:cs typeface="Arial" pitchFamily="34" charset="0"/>
            </a:rPr>
            <a:t>LỢI ÍCH VẬT CHẤT</a:t>
          </a:r>
          <a:endParaRPr lang="en-US" dirty="0">
            <a:latin typeface="Arial" pitchFamily="34" charset="0"/>
            <a:cs typeface="Arial" pitchFamily="34" charset="0"/>
          </a:endParaRPr>
        </a:p>
      </dgm:t>
    </dgm:pt>
    <dgm:pt modelId="{4B80F7D2-AD32-4738-9C48-7EE4C3D8D85C}" type="parTrans" cxnId="{139492B9-B65B-4895-BA70-958906400D53}">
      <dgm:prSet/>
      <dgm:spPr/>
      <dgm:t>
        <a:bodyPr/>
        <a:lstStyle/>
        <a:p>
          <a:endParaRPr lang="en-US"/>
        </a:p>
      </dgm:t>
    </dgm:pt>
    <dgm:pt modelId="{AF47A117-237C-4C66-8563-2FE10036A120}" type="sibTrans" cxnId="{139492B9-B65B-4895-BA70-958906400D53}">
      <dgm:prSet/>
      <dgm:spPr/>
      <dgm:t>
        <a:bodyPr/>
        <a:lstStyle/>
        <a:p>
          <a:endParaRPr lang="en-US"/>
        </a:p>
      </dgm:t>
    </dgm:pt>
    <dgm:pt modelId="{5CFDE7F7-7C1A-45AB-A4F6-6DC38FEC5850}">
      <dgm:prSet/>
      <dgm:spPr>
        <a:solidFill>
          <a:srgbClr val="00B050"/>
        </a:solidFill>
      </dgm:spPr>
      <dgm:t>
        <a:bodyPr/>
        <a:lstStyle/>
        <a:p>
          <a:pPr rtl="0"/>
          <a:r>
            <a:rPr lang="en-US" dirty="0" smtClean="0">
              <a:latin typeface="Arial" pitchFamily="34" charset="0"/>
              <a:cs typeface="Arial" pitchFamily="34" charset="0"/>
            </a:rPr>
            <a:t>LỢI ÍCH TINH THẦN</a:t>
          </a:r>
          <a:endParaRPr lang="en-US" dirty="0">
            <a:latin typeface="Arial" pitchFamily="34" charset="0"/>
            <a:cs typeface="Arial" pitchFamily="34" charset="0"/>
          </a:endParaRPr>
        </a:p>
      </dgm:t>
    </dgm:pt>
    <dgm:pt modelId="{512FFEE7-6A20-4C44-B5C1-EFEF12D19CA5}" type="parTrans" cxnId="{0BE0163A-D135-4EDD-9691-CBDAF4B6A425}">
      <dgm:prSet/>
      <dgm:spPr/>
      <dgm:t>
        <a:bodyPr/>
        <a:lstStyle/>
        <a:p>
          <a:endParaRPr lang="en-US"/>
        </a:p>
      </dgm:t>
    </dgm:pt>
    <dgm:pt modelId="{74899271-67DC-4FDB-8A66-99B5943E53C9}" type="sibTrans" cxnId="{0BE0163A-D135-4EDD-9691-CBDAF4B6A425}">
      <dgm:prSet/>
      <dgm:spPr/>
      <dgm:t>
        <a:bodyPr/>
        <a:lstStyle/>
        <a:p>
          <a:endParaRPr lang="en-US"/>
        </a:p>
      </dgm:t>
    </dgm:pt>
    <dgm:pt modelId="{DF04EE20-418E-404B-A055-1AC0D613A668}">
      <dgm:prSet/>
      <dgm:spPr>
        <a:solidFill>
          <a:srgbClr val="FFC000"/>
        </a:solidFill>
      </dgm:spPr>
      <dgm:t>
        <a:bodyPr/>
        <a:lstStyle/>
        <a:p>
          <a:pPr rtl="0"/>
          <a:r>
            <a:rPr lang="en-US" dirty="0" smtClean="0">
              <a:latin typeface="Arial" pitchFamily="34" charset="0"/>
              <a:cs typeface="Arial" pitchFamily="34" charset="0"/>
            </a:rPr>
            <a:t>LỢI ÍCH KHÁC</a:t>
          </a:r>
          <a:endParaRPr lang="en-US" dirty="0">
            <a:latin typeface="Arial" pitchFamily="34" charset="0"/>
            <a:cs typeface="Arial" pitchFamily="34" charset="0"/>
          </a:endParaRPr>
        </a:p>
      </dgm:t>
    </dgm:pt>
    <dgm:pt modelId="{F672A3CB-1543-4795-87B7-3EBFC3CC1BEE}" type="parTrans" cxnId="{56DB1628-0343-41C7-8840-C730430CD148}">
      <dgm:prSet/>
      <dgm:spPr/>
      <dgm:t>
        <a:bodyPr/>
        <a:lstStyle/>
        <a:p>
          <a:endParaRPr lang="en-US"/>
        </a:p>
      </dgm:t>
    </dgm:pt>
    <dgm:pt modelId="{A637B226-BD80-4075-B4DC-B2561C4280E3}" type="sibTrans" cxnId="{56DB1628-0343-41C7-8840-C730430CD148}">
      <dgm:prSet/>
      <dgm:spPr/>
      <dgm:t>
        <a:bodyPr/>
        <a:lstStyle/>
        <a:p>
          <a:endParaRPr lang="en-US"/>
        </a:p>
      </dgm:t>
    </dgm:pt>
    <dgm:pt modelId="{A54BC275-16CF-41BE-8E51-2008FC87CE11}">
      <dgm:prSet custT="1"/>
      <dgm:spPr/>
      <dgm:t>
        <a:bodyPr/>
        <a:lstStyle/>
        <a:p>
          <a:r>
            <a:rPr lang="en-US" sz="3600" dirty="0" err="1" smtClean="0">
              <a:latin typeface="Arial" pitchFamily="34" charset="0"/>
              <a:cs typeface="Arial" pitchFamily="34" charset="0"/>
            </a:rPr>
            <a:t>Tài</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sản</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tiền</a:t>
          </a:r>
          <a:r>
            <a:rPr lang="en-US" sz="3600" dirty="0" smtClean="0">
              <a:latin typeface="Arial" pitchFamily="34" charset="0"/>
              <a:cs typeface="Arial" pitchFamily="34" charset="0"/>
            </a:rPr>
            <a:t> , </a:t>
          </a:r>
          <a:r>
            <a:rPr lang="en-US" sz="3600" dirty="0" err="1" smtClean="0">
              <a:latin typeface="Arial" pitchFamily="34" charset="0"/>
              <a:cs typeface="Arial" pitchFamily="34" charset="0"/>
            </a:rPr>
            <a:t>bạc</a:t>
          </a:r>
          <a:endParaRPr lang="en-US" sz="3600" dirty="0">
            <a:latin typeface="Arial" pitchFamily="34" charset="0"/>
            <a:cs typeface="Arial" pitchFamily="34" charset="0"/>
          </a:endParaRPr>
        </a:p>
      </dgm:t>
    </dgm:pt>
    <dgm:pt modelId="{19F4024C-A026-40BD-80D9-133FBAEB2895}" type="parTrans" cxnId="{216A5130-EEFE-4793-B0E5-790728F8658B}">
      <dgm:prSet/>
      <dgm:spPr/>
      <dgm:t>
        <a:bodyPr/>
        <a:lstStyle/>
        <a:p>
          <a:endParaRPr lang="en-US"/>
        </a:p>
      </dgm:t>
    </dgm:pt>
    <dgm:pt modelId="{B688560F-5A0B-4A1D-B71E-143C7D43A574}" type="sibTrans" cxnId="{216A5130-EEFE-4793-B0E5-790728F8658B}">
      <dgm:prSet/>
      <dgm:spPr/>
      <dgm:t>
        <a:bodyPr/>
        <a:lstStyle/>
        <a:p>
          <a:endParaRPr lang="en-US"/>
        </a:p>
      </dgm:t>
    </dgm:pt>
    <dgm:pt modelId="{045D7104-7154-4292-BE46-C243514B7C83}">
      <dgm:prSet custT="1"/>
      <dgm:spPr/>
      <dgm:t>
        <a:bodyPr/>
        <a:lstStyle/>
        <a:p>
          <a:r>
            <a:rPr lang="en-US" sz="3600" dirty="0" err="1" smtClean="0">
              <a:latin typeface="Arial" pitchFamily="34" charset="0"/>
              <a:cs typeface="Arial" pitchFamily="34" charset="0"/>
            </a:rPr>
            <a:t>Xe</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cộ</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nhà</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cửa</a:t>
          </a:r>
          <a:r>
            <a:rPr lang="en-US" sz="3600" dirty="0" smtClean="0">
              <a:latin typeface="Arial" pitchFamily="34" charset="0"/>
              <a:cs typeface="Arial" pitchFamily="34" charset="0"/>
            </a:rPr>
            <a:t>,…</a:t>
          </a:r>
          <a:endParaRPr lang="en-US" sz="3600" dirty="0">
            <a:latin typeface="Arial" pitchFamily="34" charset="0"/>
            <a:cs typeface="Arial" pitchFamily="34" charset="0"/>
          </a:endParaRPr>
        </a:p>
      </dgm:t>
    </dgm:pt>
    <dgm:pt modelId="{707AC3D1-9B78-4DE8-A1D9-6E968DD1CC9D}" type="parTrans" cxnId="{42EAE5F3-83A4-433E-B2D6-255AB6C68B2A}">
      <dgm:prSet/>
      <dgm:spPr/>
      <dgm:t>
        <a:bodyPr/>
        <a:lstStyle/>
        <a:p>
          <a:endParaRPr lang="en-US"/>
        </a:p>
      </dgm:t>
    </dgm:pt>
    <dgm:pt modelId="{276694F6-D5E3-4CE1-AD17-43A6C4F2B753}" type="sibTrans" cxnId="{42EAE5F3-83A4-433E-B2D6-255AB6C68B2A}">
      <dgm:prSet/>
      <dgm:spPr/>
      <dgm:t>
        <a:bodyPr/>
        <a:lstStyle/>
        <a:p>
          <a:endParaRPr lang="en-US"/>
        </a:p>
      </dgm:t>
    </dgm:pt>
    <dgm:pt modelId="{E9620728-1175-492B-A780-82E242C73E2C}">
      <dgm:prSet custT="1"/>
      <dgm:spPr/>
      <dgm:t>
        <a:bodyPr/>
        <a:lstStyle/>
        <a:p>
          <a:r>
            <a:rPr lang="en-US" sz="3600" dirty="0" err="1" smtClean="0">
              <a:latin typeface="Arial" pitchFamily="34" charset="0"/>
              <a:cs typeface="Arial" pitchFamily="34" charset="0"/>
            </a:rPr>
            <a:t>Sức</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khỏe</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danh</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dự</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nhân</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phẩm</a:t>
          </a:r>
          <a:endParaRPr lang="en-US" sz="3600" dirty="0">
            <a:latin typeface="Arial" pitchFamily="34" charset="0"/>
            <a:cs typeface="Arial" pitchFamily="34" charset="0"/>
          </a:endParaRPr>
        </a:p>
      </dgm:t>
    </dgm:pt>
    <dgm:pt modelId="{1F7E3187-21C2-4EF6-A3DF-D1067D89C176}" type="parTrans" cxnId="{EF301D49-DD8E-4314-8052-2DC00B3C3827}">
      <dgm:prSet/>
      <dgm:spPr/>
      <dgm:t>
        <a:bodyPr/>
        <a:lstStyle/>
        <a:p>
          <a:endParaRPr lang="en-US"/>
        </a:p>
      </dgm:t>
    </dgm:pt>
    <dgm:pt modelId="{80D5CC6A-6D45-4A1F-BA41-D716ECD2DD48}" type="sibTrans" cxnId="{EF301D49-DD8E-4314-8052-2DC00B3C3827}">
      <dgm:prSet/>
      <dgm:spPr/>
      <dgm:t>
        <a:bodyPr/>
        <a:lstStyle/>
        <a:p>
          <a:endParaRPr lang="en-US"/>
        </a:p>
      </dgm:t>
    </dgm:pt>
    <dgm:pt modelId="{F3361C17-F661-4528-8D10-E3D076DFC7BF}">
      <dgm:prSet custT="1"/>
      <dgm:spPr/>
      <dgm:t>
        <a:bodyPr/>
        <a:lstStyle/>
        <a:p>
          <a:r>
            <a:rPr lang="en-US" sz="3600" dirty="0" err="1" smtClean="0">
              <a:latin typeface="Arial" pitchFamily="34" charset="0"/>
              <a:cs typeface="Arial" pitchFamily="34" charset="0"/>
            </a:rPr>
            <a:t>Âm</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nhạc</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cuộc</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sống</a:t>
          </a:r>
          <a:r>
            <a:rPr lang="en-US" sz="3600" dirty="0" smtClean="0">
              <a:latin typeface="Arial" pitchFamily="34" charset="0"/>
              <a:cs typeface="Arial" pitchFamily="34" charset="0"/>
            </a:rPr>
            <a:t>,…</a:t>
          </a:r>
          <a:endParaRPr lang="en-US" sz="3600" dirty="0">
            <a:latin typeface="Arial" pitchFamily="34" charset="0"/>
            <a:cs typeface="Arial" pitchFamily="34" charset="0"/>
          </a:endParaRPr>
        </a:p>
      </dgm:t>
    </dgm:pt>
    <dgm:pt modelId="{CE11E84C-8587-4926-99E6-FA25610F22B3}" type="parTrans" cxnId="{F044C39E-9CBB-4FA5-8537-F20EF12C5664}">
      <dgm:prSet/>
      <dgm:spPr/>
      <dgm:t>
        <a:bodyPr/>
        <a:lstStyle/>
        <a:p>
          <a:endParaRPr lang="en-US"/>
        </a:p>
      </dgm:t>
    </dgm:pt>
    <dgm:pt modelId="{175FC064-5F32-4964-B4BC-F9CBBBE0846E}" type="sibTrans" cxnId="{F044C39E-9CBB-4FA5-8537-F20EF12C5664}">
      <dgm:prSet/>
      <dgm:spPr/>
      <dgm:t>
        <a:bodyPr/>
        <a:lstStyle/>
        <a:p>
          <a:endParaRPr lang="en-US"/>
        </a:p>
      </dgm:t>
    </dgm:pt>
    <dgm:pt modelId="{4E5FE6E2-53B3-425A-8035-E08383F34920}">
      <dgm:prSet custT="1"/>
      <dgm:spPr/>
      <dgm:t>
        <a:bodyPr/>
        <a:lstStyle/>
        <a:p>
          <a:r>
            <a:rPr lang="en-US" sz="3600" dirty="0" err="1" smtClean="0">
              <a:latin typeface="Arial" pitchFamily="34" charset="0"/>
              <a:cs typeface="Arial" pitchFamily="34" charset="0"/>
            </a:rPr>
            <a:t>Chính</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trị</a:t>
          </a:r>
          <a:r>
            <a:rPr lang="en-US" sz="3600" dirty="0" smtClean="0">
              <a:latin typeface="Arial" pitchFamily="34" charset="0"/>
              <a:cs typeface="Arial" pitchFamily="34" charset="0"/>
            </a:rPr>
            <a:t>…</a:t>
          </a:r>
          <a:endParaRPr lang="en-US" sz="3600" dirty="0">
            <a:latin typeface="Arial" pitchFamily="34" charset="0"/>
            <a:cs typeface="Arial" pitchFamily="34" charset="0"/>
          </a:endParaRPr>
        </a:p>
      </dgm:t>
    </dgm:pt>
    <dgm:pt modelId="{7737ED76-22D0-471D-A2D7-BD1FC138AE4B}" type="parTrans" cxnId="{206B9478-5B52-4C65-9463-997449BD6286}">
      <dgm:prSet/>
      <dgm:spPr/>
      <dgm:t>
        <a:bodyPr/>
        <a:lstStyle/>
        <a:p>
          <a:endParaRPr lang="en-US"/>
        </a:p>
      </dgm:t>
    </dgm:pt>
    <dgm:pt modelId="{7DC0B7EA-02A4-4D5D-8A70-98751307A865}" type="sibTrans" cxnId="{206B9478-5B52-4C65-9463-997449BD6286}">
      <dgm:prSet/>
      <dgm:spPr/>
      <dgm:t>
        <a:bodyPr/>
        <a:lstStyle/>
        <a:p>
          <a:endParaRPr lang="en-US"/>
        </a:p>
      </dgm:t>
    </dgm:pt>
    <dgm:pt modelId="{3919F487-175D-4FD9-8407-3D49D5F5FE8D}" type="pres">
      <dgm:prSet presAssocID="{DCE1233B-305E-4EF4-96C9-99BB9067BAB0}" presName="linearFlow" presStyleCnt="0">
        <dgm:presLayoutVars>
          <dgm:dir/>
          <dgm:animLvl val="lvl"/>
          <dgm:resizeHandles val="exact"/>
        </dgm:presLayoutVars>
      </dgm:prSet>
      <dgm:spPr/>
      <dgm:t>
        <a:bodyPr/>
        <a:lstStyle/>
        <a:p>
          <a:endParaRPr lang="en-US"/>
        </a:p>
      </dgm:t>
    </dgm:pt>
    <dgm:pt modelId="{9C7D4D13-D039-4BC8-9411-16FCAFEDB030}" type="pres">
      <dgm:prSet presAssocID="{65834685-C78C-4FDE-8582-2B809575A519}" presName="composite" presStyleCnt="0"/>
      <dgm:spPr/>
    </dgm:pt>
    <dgm:pt modelId="{556638DC-5205-47E6-BCC0-4FAED72A1EA0}" type="pres">
      <dgm:prSet presAssocID="{65834685-C78C-4FDE-8582-2B809575A519}" presName="parentText" presStyleLbl="alignNode1" presStyleIdx="0" presStyleCnt="3">
        <dgm:presLayoutVars>
          <dgm:chMax val="1"/>
          <dgm:bulletEnabled val="1"/>
        </dgm:presLayoutVars>
      </dgm:prSet>
      <dgm:spPr/>
      <dgm:t>
        <a:bodyPr/>
        <a:lstStyle/>
        <a:p>
          <a:endParaRPr lang="en-US"/>
        </a:p>
      </dgm:t>
    </dgm:pt>
    <dgm:pt modelId="{FFB2EE69-114D-4792-B8C0-D0A422824426}" type="pres">
      <dgm:prSet presAssocID="{65834685-C78C-4FDE-8582-2B809575A519}" presName="descendantText" presStyleLbl="alignAcc1" presStyleIdx="0" presStyleCnt="3">
        <dgm:presLayoutVars>
          <dgm:bulletEnabled val="1"/>
        </dgm:presLayoutVars>
      </dgm:prSet>
      <dgm:spPr/>
      <dgm:t>
        <a:bodyPr/>
        <a:lstStyle/>
        <a:p>
          <a:endParaRPr lang="en-US"/>
        </a:p>
      </dgm:t>
    </dgm:pt>
    <dgm:pt modelId="{BE8759FC-490F-433A-B6B5-03F0DD8CA6E7}" type="pres">
      <dgm:prSet presAssocID="{AF47A117-237C-4C66-8563-2FE10036A120}" presName="sp" presStyleCnt="0"/>
      <dgm:spPr/>
    </dgm:pt>
    <dgm:pt modelId="{99DA08CE-BC8B-4EAE-AD37-40A867170EB5}" type="pres">
      <dgm:prSet presAssocID="{5CFDE7F7-7C1A-45AB-A4F6-6DC38FEC5850}" presName="composite" presStyleCnt="0"/>
      <dgm:spPr/>
    </dgm:pt>
    <dgm:pt modelId="{3A687C84-6CF6-4E4B-8495-F3F133896739}" type="pres">
      <dgm:prSet presAssocID="{5CFDE7F7-7C1A-45AB-A4F6-6DC38FEC5850}" presName="parentText" presStyleLbl="alignNode1" presStyleIdx="1" presStyleCnt="3">
        <dgm:presLayoutVars>
          <dgm:chMax val="1"/>
          <dgm:bulletEnabled val="1"/>
        </dgm:presLayoutVars>
      </dgm:prSet>
      <dgm:spPr/>
      <dgm:t>
        <a:bodyPr/>
        <a:lstStyle/>
        <a:p>
          <a:endParaRPr lang="en-US"/>
        </a:p>
      </dgm:t>
    </dgm:pt>
    <dgm:pt modelId="{7B63AD1C-C362-49EA-B883-2225E11D75DD}" type="pres">
      <dgm:prSet presAssocID="{5CFDE7F7-7C1A-45AB-A4F6-6DC38FEC5850}" presName="descendantText" presStyleLbl="alignAcc1" presStyleIdx="1" presStyleCnt="3">
        <dgm:presLayoutVars>
          <dgm:bulletEnabled val="1"/>
        </dgm:presLayoutVars>
      </dgm:prSet>
      <dgm:spPr/>
      <dgm:t>
        <a:bodyPr/>
        <a:lstStyle/>
        <a:p>
          <a:endParaRPr lang="en-US"/>
        </a:p>
      </dgm:t>
    </dgm:pt>
    <dgm:pt modelId="{907ED61A-C688-4F29-B5A0-8D45954CE494}" type="pres">
      <dgm:prSet presAssocID="{74899271-67DC-4FDB-8A66-99B5943E53C9}" presName="sp" presStyleCnt="0"/>
      <dgm:spPr/>
    </dgm:pt>
    <dgm:pt modelId="{85158BCC-6AC6-4033-8834-255BE2CC7E5E}" type="pres">
      <dgm:prSet presAssocID="{DF04EE20-418E-404B-A055-1AC0D613A668}" presName="composite" presStyleCnt="0"/>
      <dgm:spPr/>
    </dgm:pt>
    <dgm:pt modelId="{0395E9F0-3ED1-4DFE-A14D-299BB118EAAB}" type="pres">
      <dgm:prSet presAssocID="{DF04EE20-418E-404B-A055-1AC0D613A668}" presName="parentText" presStyleLbl="alignNode1" presStyleIdx="2" presStyleCnt="3">
        <dgm:presLayoutVars>
          <dgm:chMax val="1"/>
          <dgm:bulletEnabled val="1"/>
        </dgm:presLayoutVars>
      </dgm:prSet>
      <dgm:spPr/>
      <dgm:t>
        <a:bodyPr/>
        <a:lstStyle/>
        <a:p>
          <a:endParaRPr lang="en-US"/>
        </a:p>
      </dgm:t>
    </dgm:pt>
    <dgm:pt modelId="{18BBDEE3-222F-42C7-B46F-2CB65CF162A8}" type="pres">
      <dgm:prSet presAssocID="{DF04EE20-418E-404B-A055-1AC0D613A668}" presName="descendantText" presStyleLbl="alignAcc1" presStyleIdx="2" presStyleCnt="3" custLinFactNeighborX="-165" custLinFactNeighborY="1783">
        <dgm:presLayoutVars>
          <dgm:bulletEnabled val="1"/>
        </dgm:presLayoutVars>
      </dgm:prSet>
      <dgm:spPr/>
      <dgm:t>
        <a:bodyPr/>
        <a:lstStyle/>
        <a:p>
          <a:endParaRPr lang="en-US"/>
        </a:p>
      </dgm:t>
    </dgm:pt>
  </dgm:ptLst>
  <dgm:cxnLst>
    <dgm:cxn modelId="{216A5130-EEFE-4793-B0E5-790728F8658B}" srcId="{65834685-C78C-4FDE-8582-2B809575A519}" destId="{A54BC275-16CF-41BE-8E51-2008FC87CE11}" srcOrd="0" destOrd="0" parTransId="{19F4024C-A026-40BD-80D9-133FBAEB2895}" sibTransId="{B688560F-5A0B-4A1D-B71E-143C7D43A574}"/>
    <dgm:cxn modelId="{0BE0163A-D135-4EDD-9691-CBDAF4B6A425}" srcId="{DCE1233B-305E-4EF4-96C9-99BB9067BAB0}" destId="{5CFDE7F7-7C1A-45AB-A4F6-6DC38FEC5850}" srcOrd="1" destOrd="0" parTransId="{512FFEE7-6A20-4C44-B5C1-EFEF12D19CA5}" sibTransId="{74899271-67DC-4FDB-8A66-99B5943E53C9}"/>
    <dgm:cxn modelId="{51917C9A-A37E-4573-9A3A-DF6731D1239E}" type="presOf" srcId="{F3361C17-F661-4528-8D10-E3D076DFC7BF}" destId="{7B63AD1C-C362-49EA-B883-2225E11D75DD}" srcOrd="0" destOrd="1" presId="urn:microsoft.com/office/officeart/2005/8/layout/chevron2"/>
    <dgm:cxn modelId="{56DB1628-0343-41C7-8840-C730430CD148}" srcId="{DCE1233B-305E-4EF4-96C9-99BB9067BAB0}" destId="{DF04EE20-418E-404B-A055-1AC0D613A668}" srcOrd="2" destOrd="0" parTransId="{F672A3CB-1543-4795-87B7-3EBFC3CC1BEE}" sibTransId="{A637B226-BD80-4075-B4DC-B2561C4280E3}"/>
    <dgm:cxn modelId="{F044C39E-9CBB-4FA5-8537-F20EF12C5664}" srcId="{5CFDE7F7-7C1A-45AB-A4F6-6DC38FEC5850}" destId="{F3361C17-F661-4528-8D10-E3D076DFC7BF}" srcOrd="1" destOrd="0" parTransId="{CE11E84C-8587-4926-99E6-FA25610F22B3}" sibTransId="{175FC064-5F32-4964-B4BC-F9CBBBE0846E}"/>
    <dgm:cxn modelId="{0A7FBD89-80DA-4F0E-B223-839F3C272D82}" type="presOf" srcId="{A54BC275-16CF-41BE-8E51-2008FC87CE11}" destId="{FFB2EE69-114D-4792-B8C0-D0A422824426}" srcOrd="0" destOrd="0" presId="urn:microsoft.com/office/officeart/2005/8/layout/chevron2"/>
    <dgm:cxn modelId="{EF301D49-DD8E-4314-8052-2DC00B3C3827}" srcId="{5CFDE7F7-7C1A-45AB-A4F6-6DC38FEC5850}" destId="{E9620728-1175-492B-A780-82E242C73E2C}" srcOrd="0" destOrd="0" parTransId="{1F7E3187-21C2-4EF6-A3DF-D1067D89C176}" sibTransId="{80D5CC6A-6D45-4A1F-BA41-D716ECD2DD48}"/>
    <dgm:cxn modelId="{682E53E7-4E53-45BE-80B2-12A317195C88}" type="presOf" srcId="{E9620728-1175-492B-A780-82E242C73E2C}" destId="{7B63AD1C-C362-49EA-B883-2225E11D75DD}" srcOrd="0" destOrd="0" presId="urn:microsoft.com/office/officeart/2005/8/layout/chevron2"/>
    <dgm:cxn modelId="{42EAE5F3-83A4-433E-B2D6-255AB6C68B2A}" srcId="{65834685-C78C-4FDE-8582-2B809575A519}" destId="{045D7104-7154-4292-BE46-C243514B7C83}" srcOrd="1" destOrd="0" parTransId="{707AC3D1-9B78-4DE8-A1D9-6E968DD1CC9D}" sibTransId="{276694F6-D5E3-4CE1-AD17-43A6C4F2B753}"/>
    <dgm:cxn modelId="{8046AE2B-842D-4FE3-BA60-258CF181E751}" type="presOf" srcId="{4E5FE6E2-53B3-425A-8035-E08383F34920}" destId="{18BBDEE3-222F-42C7-B46F-2CB65CF162A8}" srcOrd="0" destOrd="0" presId="urn:microsoft.com/office/officeart/2005/8/layout/chevron2"/>
    <dgm:cxn modelId="{1654EBA4-D4B0-499F-A2B5-9ADBB2B44C6F}" type="presOf" srcId="{DCE1233B-305E-4EF4-96C9-99BB9067BAB0}" destId="{3919F487-175D-4FD9-8407-3D49D5F5FE8D}" srcOrd="0" destOrd="0" presId="urn:microsoft.com/office/officeart/2005/8/layout/chevron2"/>
    <dgm:cxn modelId="{80BE129D-DFC1-4B16-954C-7C21CA3C6095}" type="presOf" srcId="{65834685-C78C-4FDE-8582-2B809575A519}" destId="{556638DC-5205-47E6-BCC0-4FAED72A1EA0}" srcOrd="0" destOrd="0" presId="urn:microsoft.com/office/officeart/2005/8/layout/chevron2"/>
    <dgm:cxn modelId="{06350E42-3C01-44B7-B42A-DFD36305C220}" type="presOf" srcId="{DF04EE20-418E-404B-A055-1AC0D613A668}" destId="{0395E9F0-3ED1-4DFE-A14D-299BB118EAAB}" srcOrd="0" destOrd="0" presId="urn:microsoft.com/office/officeart/2005/8/layout/chevron2"/>
    <dgm:cxn modelId="{139492B9-B65B-4895-BA70-958906400D53}" srcId="{DCE1233B-305E-4EF4-96C9-99BB9067BAB0}" destId="{65834685-C78C-4FDE-8582-2B809575A519}" srcOrd="0" destOrd="0" parTransId="{4B80F7D2-AD32-4738-9C48-7EE4C3D8D85C}" sibTransId="{AF47A117-237C-4C66-8563-2FE10036A120}"/>
    <dgm:cxn modelId="{A3A4FE4B-A0A2-4605-9628-DC919FBAE5E9}" type="presOf" srcId="{5CFDE7F7-7C1A-45AB-A4F6-6DC38FEC5850}" destId="{3A687C84-6CF6-4E4B-8495-F3F133896739}" srcOrd="0" destOrd="0" presId="urn:microsoft.com/office/officeart/2005/8/layout/chevron2"/>
    <dgm:cxn modelId="{206B9478-5B52-4C65-9463-997449BD6286}" srcId="{DF04EE20-418E-404B-A055-1AC0D613A668}" destId="{4E5FE6E2-53B3-425A-8035-E08383F34920}" srcOrd="0" destOrd="0" parTransId="{7737ED76-22D0-471D-A2D7-BD1FC138AE4B}" sibTransId="{7DC0B7EA-02A4-4D5D-8A70-98751307A865}"/>
    <dgm:cxn modelId="{32FE2B1B-295C-4A1B-8FD6-AF206E72D590}" type="presOf" srcId="{045D7104-7154-4292-BE46-C243514B7C83}" destId="{FFB2EE69-114D-4792-B8C0-D0A422824426}" srcOrd="0" destOrd="1" presId="urn:microsoft.com/office/officeart/2005/8/layout/chevron2"/>
    <dgm:cxn modelId="{A9EA57BA-AC0B-4255-84CD-9194E07CFBA1}" type="presParOf" srcId="{3919F487-175D-4FD9-8407-3D49D5F5FE8D}" destId="{9C7D4D13-D039-4BC8-9411-16FCAFEDB030}" srcOrd="0" destOrd="0" presId="urn:microsoft.com/office/officeart/2005/8/layout/chevron2"/>
    <dgm:cxn modelId="{C0D006B0-6236-4DE4-A187-F35CC3A291E9}" type="presParOf" srcId="{9C7D4D13-D039-4BC8-9411-16FCAFEDB030}" destId="{556638DC-5205-47E6-BCC0-4FAED72A1EA0}" srcOrd="0" destOrd="0" presId="urn:microsoft.com/office/officeart/2005/8/layout/chevron2"/>
    <dgm:cxn modelId="{3506280B-1413-4106-AA0A-E74DA646FB7F}" type="presParOf" srcId="{9C7D4D13-D039-4BC8-9411-16FCAFEDB030}" destId="{FFB2EE69-114D-4792-B8C0-D0A422824426}" srcOrd="1" destOrd="0" presId="urn:microsoft.com/office/officeart/2005/8/layout/chevron2"/>
    <dgm:cxn modelId="{86FAF8EF-57DE-43CA-9984-07603855CC58}" type="presParOf" srcId="{3919F487-175D-4FD9-8407-3D49D5F5FE8D}" destId="{BE8759FC-490F-433A-B6B5-03F0DD8CA6E7}" srcOrd="1" destOrd="0" presId="urn:microsoft.com/office/officeart/2005/8/layout/chevron2"/>
    <dgm:cxn modelId="{6091887C-2135-4A6B-B466-737E05D1E8DF}" type="presParOf" srcId="{3919F487-175D-4FD9-8407-3D49D5F5FE8D}" destId="{99DA08CE-BC8B-4EAE-AD37-40A867170EB5}" srcOrd="2" destOrd="0" presId="urn:microsoft.com/office/officeart/2005/8/layout/chevron2"/>
    <dgm:cxn modelId="{9B4529F2-F400-47FD-B239-AB9803987E76}" type="presParOf" srcId="{99DA08CE-BC8B-4EAE-AD37-40A867170EB5}" destId="{3A687C84-6CF6-4E4B-8495-F3F133896739}" srcOrd="0" destOrd="0" presId="urn:microsoft.com/office/officeart/2005/8/layout/chevron2"/>
    <dgm:cxn modelId="{EEF6DB9F-E69C-49EB-BC79-A47112F96B5E}" type="presParOf" srcId="{99DA08CE-BC8B-4EAE-AD37-40A867170EB5}" destId="{7B63AD1C-C362-49EA-B883-2225E11D75DD}" srcOrd="1" destOrd="0" presId="urn:microsoft.com/office/officeart/2005/8/layout/chevron2"/>
    <dgm:cxn modelId="{C65E480F-F9FA-4926-ACA7-AAB9D9D3CA8C}" type="presParOf" srcId="{3919F487-175D-4FD9-8407-3D49D5F5FE8D}" destId="{907ED61A-C688-4F29-B5A0-8D45954CE494}" srcOrd="3" destOrd="0" presId="urn:microsoft.com/office/officeart/2005/8/layout/chevron2"/>
    <dgm:cxn modelId="{123EDB90-7C75-401B-8AF2-0DFA51B5D511}" type="presParOf" srcId="{3919F487-175D-4FD9-8407-3D49D5F5FE8D}" destId="{85158BCC-6AC6-4033-8834-255BE2CC7E5E}" srcOrd="4" destOrd="0" presId="urn:microsoft.com/office/officeart/2005/8/layout/chevron2"/>
    <dgm:cxn modelId="{A3FDB23E-FFF8-4933-902B-CDA2D6AF3B6D}" type="presParOf" srcId="{85158BCC-6AC6-4033-8834-255BE2CC7E5E}" destId="{0395E9F0-3ED1-4DFE-A14D-299BB118EAAB}" srcOrd="0" destOrd="0" presId="urn:microsoft.com/office/officeart/2005/8/layout/chevron2"/>
    <dgm:cxn modelId="{D0E3A031-365B-43C7-A693-85E623E64078}" type="presParOf" srcId="{85158BCC-6AC6-4033-8834-255BE2CC7E5E}" destId="{18BBDEE3-222F-42C7-B46F-2CB65CF162A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E2948F9-93DB-4C8C-9C8A-A5EF238DFC0D}" type="doc">
      <dgm:prSet loTypeId="urn:microsoft.com/office/officeart/2005/8/layout/hList2#1" loCatId="list" qsTypeId="urn:microsoft.com/office/officeart/2005/8/quickstyle/simple1" qsCatId="simple" csTypeId="urn:microsoft.com/office/officeart/2005/8/colors/accent1_2" csCatId="accent1" phldr="1"/>
      <dgm:spPr/>
      <dgm:t>
        <a:bodyPr/>
        <a:lstStyle/>
        <a:p>
          <a:endParaRPr lang="en-US"/>
        </a:p>
      </dgm:t>
    </dgm:pt>
    <dgm:pt modelId="{8302DF1D-8921-423C-9C7E-219926D9A844}">
      <dgm:prSet phldrT="[Text]" custT="1"/>
      <dgm:spPr>
        <a:solidFill>
          <a:schemeClr val="accent2">
            <a:lumMod val="60000"/>
            <a:lumOff val="40000"/>
          </a:schemeClr>
        </a:solidFill>
      </dgm:spPr>
      <dgm:t>
        <a:bodyPr/>
        <a:lstStyle/>
        <a:p>
          <a:pPr algn="ctr"/>
          <a:r>
            <a:rPr lang="fr-FR" sz="3600" b="1" i="0" dirty="0" err="1" smtClean="0">
              <a:solidFill>
                <a:srgbClr val="002060"/>
              </a:solidFill>
              <a:latin typeface="Arial" pitchFamily="34" charset="0"/>
              <a:cs typeface="Arial" pitchFamily="34" charset="0"/>
            </a:rPr>
            <a:t>Làm</a:t>
          </a:r>
          <a:r>
            <a:rPr lang="fr-FR" sz="3600" b="1" i="0" dirty="0" smtClean="0">
              <a:solidFill>
                <a:srgbClr val="002060"/>
              </a:solidFill>
              <a:latin typeface="Arial" pitchFamily="34" charset="0"/>
              <a:cs typeface="Arial" pitchFamily="34" charset="0"/>
            </a:rPr>
            <a:t> </a:t>
          </a:r>
          <a:r>
            <a:rPr lang="fr-FR" sz="3600" b="1" i="0" dirty="0" err="1" smtClean="0">
              <a:solidFill>
                <a:srgbClr val="002060"/>
              </a:solidFill>
              <a:latin typeface="Arial" pitchFamily="34" charset="0"/>
              <a:cs typeface="Arial" pitchFamily="34" charset="0"/>
            </a:rPr>
            <a:t>những</a:t>
          </a:r>
          <a:r>
            <a:rPr lang="fr-FR" sz="3600" b="1" i="0" dirty="0" smtClean="0">
              <a:solidFill>
                <a:srgbClr val="002060"/>
              </a:solidFill>
              <a:latin typeface="Arial" pitchFamily="34" charset="0"/>
              <a:cs typeface="Arial" pitchFamily="34" charset="0"/>
            </a:rPr>
            <a:t> </a:t>
          </a:r>
          <a:r>
            <a:rPr lang="fr-FR" sz="3600" b="1" i="0" dirty="0" err="1" smtClean="0">
              <a:solidFill>
                <a:srgbClr val="002060"/>
              </a:solidFill>
              <a:latin typeface="Arial" pitchFamily="34" charset="0"/>
              <a:cs typeface="Arial" pitchFamily="34" charset="0"/>
            </a:rPr>
            <a:t>điều</a:t>
          </a:r>
          <a:r>
            <a:rPr lang="fr-FR" sz="3600" b="1" i="0" dirty="0" smtClean="0">
              <a:solidFill>
                <a:srgbClr val="002060"/>
              </a:solidFill>
              <a:latin typeface="Arial" pitchFamily="34" charset="0"/>
              <a:cs typeface="Arial" pitchFamily="34" charset="0"/>
            </a:rPr>
            <a:t> </a:t>
          </a:r>
          <a:r>
            <a:rPr lang="fr-FR" sz="3600" b="1" i="0" dirty="0" err="1" smtClean="0">
              <a:solidFill>
                <a:srgbClr val="002060"/>
              </a:solidFill>
              <a:latin typeface="Arial" pitchFamily="34" charset="0"/>
              <a:cs typeface="Arial" pitchFamily="34" charset="0"/>
            </a:rPr>
            <a:t>mà</a:t>
          </a:r>
          <a:r>
            <a:rPr lang="fr-FR" sz="3600" b="1" i="0" dirty="0" smtClean="0">
              <a:solidFill>
                <a:srgbClr val="002060"/>
              </a:solidFill>
              <a:latin typeface="Arial" pitchFamily="34" charset="0"/>
              <a:cs typeface="Arial" pitchFamily="34" charset="0"/>
            </a:rPr>
            <a:t> </a:t>
          </a:r>
          <a:r>
            <a:rPr lang="fr-FR" sz="3600" b="1" i="0" dirty="0" err="1" smtClean="0">
              <a:solidFill>
                <a:srgbClr val="002060"/>
              </a:solidFill>
              <a:latin typeface="Arial" pitchFamily="34" charset="0"/>
              <a:cs typeface="Arial" pitchFamily="34" charset="0"/>
            </a:rPr>
            <a:t>pháp</a:t>
          </a:r>
          <a:r>
            <a:rPr lang="fr-FR" sz="3600" b="1" i="0" dirty="0" smtClean="0">
              <a:solidFill>
                <a:srgbClr val="002060"/>
              </a:solidFill>
              <a:latin typeface="Arial" pitchFamily="34" charset="0"/>
              <a:cs typeface="Arial" pitchFamily="34" charset="0"/>
            </a:rPr>
            <a:t> </a:t>
          </a:r>
          <a:r>
            <a:rPr lang="fr-FR" sz="3600" b="1" i="0" dirty="0" err="1" smtClean="0">
              <a:solidFill>
                <a:srgbClr val="002060"/>
              </a:solidFill>
              <a:latin typeface="Arial" pitchFamily="34" charset="0"/>
              <a:cs typeface="Arial" pitchFamily="34" charset="0"/>
            </a:rPr>
            <a:t>luật</a:t>
          </a:r>
          <a:r>
            <a:rPr lang="fr-FR" sz="3600" b="1" i="0" dirty="0" smtClean="0">
              <a:solidFill>
                <a:srgbClr val="002060"/>
              </a:solidFill>
              <a:latin typeface="Arial" pitchFamily="34" charset="0"/>
              <a:cs typeface="Arial" pitchFamily="34" charset="0"/>
            </a:rPr>
            <a:t> </a:t>
          </a:r>
          <a:r>
            <a:rPr lang="fr-FR" sz="3600" b="1" i="0" dirty="0" err="1" smtClean="0">
              <a:solidFill>
                <a:srgbClr val="002060"/>
              </a:solidFill>
              <a:latin typeface="Arial" pitchFamily="34" charset="0"/>
              <a:cs typeface="Arial" pitchFamily="34" charset="0"/>
            </a:rPr>
            <a:t>cấm</a:t>
          </a:r>
          <a:endParaRPr lang="en-US" sz="3600" b="1" i="0" dirty="0">
            <a:latin typeface="Arial" pitchFamily="34" charset="0"/>
            <a:cs typeface="Arial" pitchFamily="34" charset="0"/>
          </a:endParaRPr>
        </a:p>
      </dgm:t>
    </dgm:pt>
    <dgm:pt modelId="{26BC3F79-59E9-4018-9910-E9A568203EF6}" type="parTrans" cxnId="{8496B8C9-D29C-4FA0-9F72-367C900697D4}">
      <dgm:prSet/>
      <dgm:spPr/>
      <dgm:t>
        <a:bodyPr/>
        <a:lstStyle/>
        <a:p>
          <a:endParaRPr lang="en-US"/>
        </a:p>
      </dgm:t>
    </dgm:pt>
    <dgm:pt modelId="{F1B7523D-568C-4F9F-A857-538675F28441}" type="sibTrans" cxnId="{8496B8C9-D29C-4FA0-9F72-367C900697D4}">
      <dgm:prSet/>
      <dgm:spPr/>
      <dgm:t>
        <a:bodyPr/>
        <a:lstStyle/>
        <a:p>
          <a:endParaRPr lang="en-US"/>
        </a:p>
      </dgm:t>
    </dgm:pt>
    <dgm:pt modelId="{DA49B082-65E8-4307-9B33-8F4393203233}">
      <dgm:prSet phldrT="[Text]" phldr="1"/>
      <dgm:spPr/>
      <dgm:t>
        <a:bodyPr/>
        <a:lstStyle/>
        <a:p>
          <a:endParaRPr lang="en-US"/>
        </a:p>
      </dgm:t>
    </dgm:pt>
    <dgm:pt modelId="{DBA96C26-DBFE-4169-829D-A32AD749AF6D}" type="parTrans" cxnId="{51DA6F66-7871-4458-820A-47E21C6B94CB}">
      <dgm:prSet/>
      <dgm:spPr/>
      <dgm:t>
        <a:bodyPr/>
        <a:lstStyle/>
        <a:p>
          <a:endParaRPr lang="en-US"/>
        </a:p>
      </dgm:t>
    </dgm:pt>
    <dgm:pt modelId="{AD2E8C50-AB0B-4BA0-BB61-535AF74325BF}" type="sibTrans" cxnId="{51DA6F66-7871-4458-820A-47E21C6B94CB}">
      <dgm:prSet/>
      <dgm:spPr/>
      <dgm:t>
        <a:bodyPr/>
        <a:lstStyle/>
        <a:p>
          <a:endParaRPr lang="en-US"/>
        </a:p>
      </dgm:t>
    </dgm:pt>
    <dgm:pt modelId="{8CFBF593-E418-4819-9BAC-49AA27205EB2}">
      <dgm:prSet phldrT="[Text]" custT="1"/>
      <dgm:spPr>
        <a:solidFill>
          <a:srgbClr val="00B050"/>
        </a:solidFill>
      </dgm:spPr>
      <dgm:t>
        <a:bodyPr/>
        <a:lstStyle/>
        <a:p>
          <a:pPr algn="ctr"/>
          <a:r>
            <a:rPr lang="fr-FR" sz="3500" b="1" dirty="0" err="1" smtClean="0">
              <a:solidFill>
                <a:srgbClr val="002060"/>
              </a:solidFill>
              <a:latin typeface="Arial" pitchFamily="34" charset="0"/>
              <a:cs typeface="Arial" pitchFamily="34" charset="0"/>
            </a:rPr>
            <a:t>Không</a:t>
          </a:r>
          <a:r>
            <a:rPr lang="fr-FR" sz="3500" b="1" dirty="0" smtClean="0">
              <a:solidFill>
                <a:srgbClr val="002060"/>
              </a:solidFill>
              <a:latin typeface="Arial" pitchFamily="34" charset="0"/>
              <a:cs typeface="Arial" pitchFamily="34" charset="0"/>
            </a:rPr>
            <a:t> </a:t>
          </a:r>
          <a:r>
            <a:rPr lang="fr-FR" sz="3500" b="1" dirty="0" err="1" smtClean="0">
              <a:solidFill>
                <a:srgbClr val="002060"/>
              </a:solidFill>
              <a:latin typeface="Arial" pitchFamily="34" charset="0"/>
              <a:cs typeface="Arial" pitchFamily="34" charset="0"/>
            </a:rPr>
            <a:t>làm</a:t>
          </a:r>
          <a:r>
            <a:rPr lang="fr-FR" sz="3500" b="1" dirty="0" smtClean="0">
              <a:solidFill>
                <a:srgbClr val="002060"/>
              </a:solidFill>
              <a:latin typeface="Arial" pitchFamily="34" charset="0"/>
              <a:cs typeface="Arial" pitchFamily="34" charset="0"/>
            </a:rPr>
            <a:t> </a:t>
          </a:r>
          <a:r>
            <a:rPr lang="fr-FR" sz="3500" b="1" dirty="0" err="1" smtClean="0">
              <a:solidFill>
                <a:srgbClr val="002060"/>
              </a:solidFill>
              <a:latin typeface="Arial" pitchFamily="34" charset="0"/>
              <a:cs typeface="Arial" pitchFamily="34" charset="0"/>
            </a:rPr>
            <a:t>những</a:t>
          </a:r>
          <a:r>
            <a:rPr lang="fr-FR" sz="3500" b="1" dirty="0" smtClean="0">
              <a:solidFill>
                <a:srgbClr val="002060"/>
              </a:solidFill>
              <a:latin typeface="Arial" pitchFamily="34" charset="0"/>
              <a:cs typeface="Arial" pitchFamily="34" charset="0"/>
            </a:rPr>
            <a:t> </a:t>
          </a:r>
          <a:r>
            <a:rPr lang="fr-FR" sz="3500" b="1" dirty="0" err="1" smtClean="0">
              <a:solidFill>
                <a:srgbClr val="002060"/>
              </a:solidFill>
              <a:latin typeface="Arial" pitchFamily="34" charset="0"/>
              <a:cs typeface="Arial" pitchFamily="34" charset="0"/>
            </a:rPr>
            <a:t>việc</a:t>
          </a:r>
          <a:r>
            <a:rPr lang="fr-FR" sz="3500" b="1" dirty="0" smtClean="0">
              <a:solidFill>
                <a:srgbClr val="002060"/>
              </a:solidFill>
              <a:latin typeface="Arial" pitchFamily="34" charset="0"/>
              <a:cs typeface="Arial" pitchFamily="34" charset="0"/>
            </a:rPr>
            <a:t> </a:t>
          </a:r>
          <a:r>
            <a:rPr lang="fr-FR" sz="3500" b="1" dirty="0" err="1" smtClean="0">
              <a:solidFill>
                <a:srgbClr val="002060"/>
              </a:solidFill>
              <a:latin typeface="Arial" pitchFamily="34" charset="0"/>
              <a:cs typeface="Arial" pitchFamily="34" charset="0"/>
            </a:rPr>
            <a:t>mà</a:t>
          </a:r>
          <a:r>
            <a:rPr lang="fr-FR" sz="3500" b="1" dirty="0" smtClean="0">
              <a:solidFill>
                <a:srgbClr val="002060"/>
              </a:solidFill>
              <a:latin typeface="Arial" pitchFamily="34" charset="0"/>
              <a:cs typeface="Arial" pitchFamily="34" charset="0"/>
            </a:rPr>
            <a:t> </a:t>
          </a:r>
          <a:r>
            <a:rPr lang="fr-FR" sz="3500" b="1" dirty="0" err="1" smtClean="0">
              <a:solidFill>
                <a:srgbClr val="002060"/>
              </a:solidFill>
              <a:latin typeface="Arial" pitchFamily="34" charset="0"/>
              <a:cs typeface="Arial" pitchFamily="34" charset="0"/>
            </a:rPr>
            <a:t>pháp</a:t>
          </a:r>
          <a:r>
            <a:rPr lang="fr-FR" sz="3500" b="1" dirty="0" smtClean="0">
              <a:solidFill>
                <a:srgbClr val="002060"/>
              </a:solidFill>
              <a:latin typeface="Arial" pitchFamily="34" charset="0"/>
              <a:cs typeface="Arial" pitchFamily="34" charset="0"/>
            </a:rPr>
            <a:t> </a:t>
          </a:r>
          <a:r>
            <a:rPr lang="fr-FR" sz="3500" b="1" dirty="0" err="1" smtClean="0">
              <a:solidFill>
                <a:srgbClr val="002060"/>
              </a:solidFill>
              <a:latin typeface="Arial" pitchFamily="34" charset="0"/>
              <a:cs typeface="Arial" pitchFamily="34" charset="0"/>
            </a:rPr>
            <a:t>luật</a:t>
          </a:r>
          <a:r>
            <a:rPr lang="fr-FR" sz="3500" b="1" dirty="0" smtClean="0">
              <a:solidFill>
                <a:srgbClr val="002060"/>
              </a:solidFill>
              <a:latin typeface="Arial" pitchFamily="34" charset="0"/>
              <a:cs typeface="Arial" pitchFamily="34" charset="0"/>
            </a:rPr>
            <a:t> </a:t>
          </a:r>
          <a:r>
            <a:rPr lang="fr-FR" sz="3500" b="1" dirty="0" err="1" smtClean="0">
              <a:solidFill>
                <a:srgbClr val="002060"/>
              </a:solidFill>
              <a:latin typeface="Arial" pitchFamily="34" charset="0"/>
              <a:cs typeface="Arial" pitchFamily="34" charset="0"/>
            </a:rPr>
            <a:t>yêu</a:t>
          </a:r>
          <a:r>
            <a:rPr lang="fr-FR" sz="3500" b="1" dirty="0" smtClean="0">
              <a:solidFill>
                <a:srgbClr val="002060"/>
              </a:solidFill>
              <a:latin typeface="Arial" pitchFamily="34" charset="0"/>
              <a:cs typeface="Arial" pitchFamily="34" charset="0"/>
            </a:rPr>
            <a:t> </a:t>
          </a:r>
          <a:r>
            <a:rPr lang="fr-FR" sz="3500" b="1" dirty="0" err="1" smtClean="0">
              <a:solidFill>
                <a:srgbClr val="002060"/>
              </a:solidFill>
              <a:latin typeface="Arial" pitchFamily="34" charset="0"/>
              <a:cs typeface="Arial" pitchFamily="34" charset="0"/>
            </a:rPr>
            <a:t>cầu</a:t>
          </a:r>
          <a:endParaRPr lang="en-US" sz="3500" b="1" dirty="0">
            <a:latin typeface="Arial" pitchFamily="34" charset="0"/>
            <a:cs typeface="Arial" pitchFamily="34" charset="0"/>
          </a:endParaRPr>
        </a:p>
      </dgm:t>
    </dgm:pt>
    <dgm:pt modelId="{77DF0C9D-DA90-4F05-AE73-0566ECAE7AB2}" type="parTrans" cxnId="{069B7412-7A2A-4820-842F-929642651628}">
      <dgm:prSet/>
      <dgm:spPr/>
      <dgm:t>
        <a:bodyPr/>
        <a:lstStyle/>
        <a:p>
          <a:endParaRPr lang="en-US"/>
        </a:p>
      </dgm:t>
    </dgm:pt>
    <dgm:pt modelId="{AC92003D-C18D-4D36-83B4-763461BE355F}" type="sibTrans" cxnId="{069B7412-7A2A-4820-842F-929642651628}">
      <dgm:prSet/>
      <dgm:spPr/>
      <dgm:t>
        <a:bodyPr/>
        <a:lstStyle/>
        <a:p>
          <a:endParaRPr lang="en-US"/>
        </a:p>
      </dgm:t>
    </dgm:pt>
    <dgm:pt modelId="{F9C1BE5A-917E-4CB5-955E-9502DF6DEB74}">
      <dgm:prSet phldrT="[Text]" phldr="1"/>
      <dgm:spPr/>
      <dgm:t>
        <a:bodyPr/>
        <a:lstStyle/>
        <a:p>
          <a:endParaRPr lang="en-US"/>
        </a:p>
      </dgm:t>
    </dgm:pt>
    <dgm:pt modelId="{DC6C7399-6010-402E-9BE6-E34CD8605533}" type="parTrans" cxnId="{71D072FD-9ADA-4EB6-B9CA-54CDB708504D}">
      <dgm:prSet/>
      <dgm:spPr/>
      <dgm:t>
        <a:bodyPr/>
        <a:lstStyle/>
        <a:p>
          <a:endParaRPr lang="en-US"/>
        </a:p>
      </dgm:t>
    </dgm:pt>
    <dgm:pt modelId="{89558165-F8B0-4E7A-A04E-EA5DDB7A8F39}" type="sibTrans" cxnId="{71D072FD-9ADA-4EB6-B9CA-54CDB708504D}">
      <dgm:prSet/>
      <dgm:spPr/>
      <dgm:t>
        <a:bodyPr/>
        <a:lstStyle/>
        <a:p>
          <a:endParaRPr lang="en-US"/>
        </a:p>
      </dgm:t>
    </dgm:pt>
    <dgm:pt modelId="{C2181D83-C6AB-4011-A760-6714E9E26E9A}">
      <dgm:prSet phldrT="[Text]" custT="1"/>
      <dgm:spPr>
        <a:solidFill>
          <a:srgbClr val="FFC000"/>
        </a:solidFill>
      </dgm:spPr>
      <dgm:t>
        <a:bodyPr/>
        <a:lstStyle/>
        <a:p>
          <a:pPr algn="ctr"/>
          <a:r>
            <a:rPr lang="fr-FR" sz="3600" b="1" dirty="0" err="1" smtClean="0">
              <a:solidFill>
                <a:srgbClr val="002060"/>
              </a:solidFill>
              <a:latin typeface="Arial" pitchFamily="34" charset="0"/>
              <a:cs typeface="Arial" pitchFamily="34" charset="0"/>
            </a:rPr>
            <a:t>Vượt</a:t>
          </a:r>
          <a:r>
            <a:rPr lang="fr-FR" sz="3600" b="1" dirty="0" smtClean="0">
              <a:solidFill>
                <a:srgbClr val="002060"/>
              </a:solidFill>
              <a:latin typeface="Arial" pitchFamily="34" charset="0"/>
              <a:cs typeface="Arial" pitchFamily="34" charset="0"/>
            </a:rPr>
            <a:t> </a:t>
          </a:r>
          <a:r>
            <a:rPr lang="fr-FR" sz="3600" b="1" dirty="0" err="1" smtClean="0">
              <a:solidFill>
                <a:srgbClr val="002060"/>
              </a:solidFill>
              <a:latin typeface="Arial" pitchFamily="34" charset="0"/>
              <a:cs typeface="Arial" pitchFamily="34" charset="0"/>
            </a:rPr>
            <a:t>quá</a:t>
          </a:r>
          <a:r>
            <a:rPr lang="fr-FR" sz="3600" b="1" dirty="0" smtClean="0">
              <a:solidFill>
                <a:srgbClr val="002060"/>
              </a:solidFill>
              <a:latin typeface="Arial" pitchFamily="34" charset="0"/>
              <a:cs typeface="Arial" pitchFamily="34" charset="0"/>
            </a:rPr>
            <a:t> </a:t>
          </a:r>
          <a:r>
            <a:rPr lang="fr-FR" sz="3600" b="1" dirty="0" err="1" smtClean="0">
              <a:solidFill>
                <a:srgbClr val="002060"/>
              </a:solidFill>
              <a:latin typeface="Arial" pitchFamily="34" charset="0"/>
              <a:cs typeface="Arial" pitchFamily="34" charset="0"/>
            </a:rPr>
            <a:t>giới</a:t>
          </a:r>
          <a:r>
            <a:rPr lang="fr-FR" sz="3600" b="1" dirty="0" smtClean="0">
              <a:solidFill>
                <a:srgbClr val="002060"/>
              </a:solidFill>
              <a:latin typeface="Arial" pitchFamily="34" charset="0"/>
              <a:cs typeface="Arial" pitchFamily="34" charset="0"/>
            </a:rPr>
            <a:t> </a:t>
          </a:r>
          <a:r>
            <a:rPr lang="fr-FR" sz="3600" b="1" dirty="0" err="1" smtClean="0">
              <a:solidFill>
                <a:srgbClr val="002060"/>
              </a:solidFill>
              <a:latin typeface="Arial" pitchFamily="34" charset="0"/>
              <a:cs typeface="Arial" pitchFamily="34" charset="0"/>
            </a:rPr>
            <a:t>hạn</a:t>
          </a:r>
          <a:r>
            <a:rPr lang="fr-FR" sz="3600" b="1" dirty="0" smtClean="0">
              <a:solidFill>
                <a:srgbClr val="002060"/>
              </a:solidFill>
              <a:latin typeface="Arial" pitchFamily="34" charset="0"/>
              <a:cs typeface="Arial" pitchFamily="34" charset="0"/>
            </a:rPr>
            <a:t> </a:t>
          </a:r>
          <a:r>
            <a:rPr lang="fr-FR" sz="3600" b="1" dirty="0" err="1" smtClean="0">
              <a:solidFill>
                <a:srgbClr val="002060"/>
              </a:solidFill>
              <a:latin typeface="Arial" pitchFamily="34" charset="0"/>
              <a:cs typeface="Arial" pitchFamily="34" charset="0"/>
            </a:rPr>
            <a:t>cho</a:t>
          </a:r>
          <a:r>
            <a:rPr lang="fr-FR" sz="3600" b="1" dirty="0" smtClean="0">
              <a:solidFill>
                <a:srgbClr val="002060"/>
              </a:solidFill>
              <a:latin typeface="Arial" pitchFamily="34" charset="0"/>
              <a:cs typeface="Arial" pitchFamily="34" charset="0"/>
            </a:rPr>
            <a:t> </a:t>
          </a:r>
          <a:r>
            <a:rPr lang="fr-FR" sz="3600" b="1" dirty="0" err="1" smtClean="0">
              <a:solidFill>
                <a:srgbClr val="002060"/>
              </a:solidFill>
              <a:latin typeface="Arial" pitchFamily="34" charset="0"/>
              <a:cs typeface="Arial" pitchFamily="34" charset="0"/>
            </a:rPr>
            <a:t>phép</a:t>
          </a:r>
          <a:r>
            <a:rPr lang="fr-FR" sz="3600" b="1" dirty="0" smtClean="0">
              <a:solidFill>
                <a:srgbClr val="002060"/>
              </a:solidFill>
              <a:latin typeface="Arial" pitchFamily="34" charset="0"/>
              <a:cs typeface="Arial" pitchFamily="34" charset="0"/>
            </a:rPr>
            <a:t> </a:t>
          </a:r>
          <a:r>
            <a:rPr lang="fr-FR" sz="3600" b="1" dirty="0" err="1" smtClean="0">
              <a:solidFill>
                <a:srgbClr val="002060"/>
              </a:solidFill>
              <a:latin typeface="Arial" pitchFamily="34" charset="0"/>
              <a:cs typeface="Arial" pitchFamily="34" charset="0"/>
            </a:rPr>
            <a:t>của</a:t>
          </a:r>
          <a:r>
            <a:rPr lang="fr-FR" sz="3600" b="1" dirty="0" smtClean="0">
              <a:solidFill>
                <a:srgbClr val="002060"/>
              </a:solidFill>
              <a:latin typeface="Arial" pitchFamily="34" charset="0"/>
              <a:cs typeface="Arial" pitchFamily="34" charset="0"/>
            </a:rPr>
            <a:t> </a:t>
          </a:r>
          <a:r>
            <a:rPr lang="fr-FR" sz="3600" b="1" dirty="0" err="1" smtClean="0">
              <a:solidFill>
                <a:srgbClr val="002060"/>
              </a:solidFill>
              <a:latin typeface="Arial" pitchFamily="34" charset="0"/>
              <a:cs typeface="Arial" pitchFamily="34" charset="0"/>
            </a:rPr>
            <a:t>pháp</a:t>
          </a:r>
          <a:r>
            <a:rPr lang="fr-FR" sz="3600" b="1" dirty="0" smtClean="0">
              <a:solidFill>
                <a:srgbClr val="002060"/>
              </a:solidFill>
              <a:latin typeface="Arial" pitchFamily="34" charset="0"/>
              <a:cs typeface="Arial" pitchFamily="34" charset="0"/>
            </a:rPr>
            <a:t> </a:t>
          </a:r>
          <a:r>
            <a:rPr lang="fr-FR" sz="3600" b="1" dirty="0" err="1" smtClean="0">
              <a:solidFill>
                <a:srgbClr val="002060"/>
              </a:solidFill>
              <a:latin typeface="Arial" pitchFamily="34" charset="0"/>
              <a:cs typeface="Arial" pitchFamily="34" charset="0"/>
            </a:rPr>
            <a:t>luật</a:t>
          </a:r>
          <a:endParaRPr lang="en-US" sz="3600" b="1" dirty="0">
            <a:latin typeface="Arial" pitchFamily="34" charset="0"/>
            <a:cs typeface="Arial" pitchFamily="34" charset="0"/>
          </a:endParaRPr>
        </a:p>
      </dgm:t>
    </dgm:pt>
    <dgm:pt modelId="{3EE21D73-A584-4B50-9AE0-BBE6F97473E7}" type="parTrans" cxnId="{B1009AFA-A475-42DB-B557-85DAA880E8B4}">
      <dgm:prSet/>
      <dgm:spPr/>
      <dgm:t>
        <a:bodyPr/>
        <a:lstStyle/>
        <a:p>
          <a:endParaRPr lang="en-US"/>
        </a:p>
      </dgm:t>
    </dgm:pt>
    <dgm:pt modelId="{0FCB58D8-6C6F-44E4-8362-B723A13CA7FB}" type="sibTrans" cxnId="{B1009AFA-A475-42DB-B557-85DAA880E8B4}">
      <dgm:prSet/>
      <dgm:spPr/>
      <dgm:t>
        <a:bodyPr/>
        <a:lstStyle/>
        <a:p>
          <a:endParaRPr lang="en-US"/>
        </a:p>
      </dgm:t>
    </dgm:pt>
    <dgm:pt modelId="{D308DD52-D7D4-4506-A767-E4DEA606BB83}">
      <dgm:prSet phldrT="[Text]" phldr="1"/>
      <dgm:spPr/>
      <dgm:t>
        <a:bodyPr/>
        <a:lstStyle/>
        <a:p>
          <a:endParaRPr lang="en-US" dirty="0"/>
        </a:p>
      </dgm:t>
    </dgm:pt>
    <dgm:pt modelId="{8EEAA7BB-0298-496B-95EE-A47FA2320C6E}" type="sibTrans" cxnId="{4993EBB1-DD2D-456B-907B-A2354C96BB33}">
      <dgm:prSet/>
      <dgm:spPr/>
      <dgm:t>
        <a:bodyPr/>
        <a:lstStyle/>
        <a:p>
          <a:endParaRPr lang="en-US"/>
        </a:p>
      </dgm:t>
    </dgm:pt>
    <dgm:pt modelId="{EC5916CF-2C0E-41DF-9C36-9A60E23A5E62}" type="parTrans" cxnId="{4993EBB1-DD2D-456B-907B-A2354C96BB33}">
      <dgm:prSet/>
      <dgm:spPr/>
      <dgm:t>
        <a:bodyPr/>
        <a:lstStyle/>
        <a:p>
          <a:endParaRPr lang="en-US"/>
        </a:p>
      </dgm:t>
    </dgm:pt>
    <dgm:pt modelId="{35937EA9-91B5-42FD-A116-F52135AF75CB}" type="pres">
      <dgm:prSet presAssocID="{8E2948F9-93DB-4C8C-9C8A-A5EF238DFC0D}" presName="linearFlow" presStyleCnt="0">
        <dgm:presLayoutVars>
          <dgm:dir/>
          <dgm:animLvl val="lvl"/>
          <dgm:resizeHandles/>
        </dgm:presLayoutVars>
      </dgm:prSet>
      <dgm:spPr/>
      <dgm:t>
        <a:bodyPr/>
        <a:lstStyle/>
        <a:p>
          <a:endParaRPr lang="en-US"/>
        </a:p>
      </dgm:t>
    </dgm:pt>
    <dgm:pt modelId="{3972ED00-0393-4CE3-914C-B73F33EB474C}" type="pres">
      <dgm:prSet presAssocID="{D308DD52-D7D4-4506-A767-E4DEA606BB83}" presName="compositeNode" presStyleCnt="0">
        <dgm:presLayoutVars>
          <dgm:bulletEnabled val="1"/>
        </dgm:presLayoutVars>
      </dgm:prSet>
      <dgm:spPr/>
    </dgm:pt>
    <dgm:pt modelId="{3B598E6F-26E5-4690-AD89-B170C8C99D6B}" type="pres">
      <dgm:prSet presAssocID="{D308DD52-D7D4-4506-A767-E4DEA606BB83}" presName="image" presStyleLbl="fgImgPlace1" presStyleIdx="0" presStyleCnt="3"/>
      <dgm:spPr/>
    </dgm:pt>
    <dgm:pt modelId="{EA5ACA0E-0D68-453E-B751-D2176D3B33C9}" type="pres">
      <dgm:prSet presAssocID="{D308DD52-D7D4-4506-A767-E4DEA606BB83}" presName="childNode" presStyleLbl="node1" presStyleIdx="0" presStyleCnt="3" custScaleX="111456" custScaleY="104426">
        <dgm:presLayoutVars>
          <dgm:bulletEnabled val="1"/>
        </dgm:presLayoutVars>
      </dgm:prSet>
      <dgm:spPr/>
      <dgm:t>
        <a:bodyPr/>
        <a:lstStyle/>
        <a:p>
          <a:endParaRPr lang="en-US"/>
        </a:p>
      </dgm:t>
    </dgm:pt>
    <dgm:pt modelId="{7E2A168A-0F6F-4191-B881-CE8798FEDBC6}" type="pres">
      <dgm:prSet presAssocID="{D308DD52-D7D4-4506-A767-E4DEA606BB83}" presName="parentNode" presStyleLbl="revTx" presStyleIdx="0" presStyleCnt="3" custLinFactNeighborY="680">
        <dgm:presLayoutVars>
          <dgm:chMax val="0"/>
          <dgm:bulletEnabled val="1"/>
        </dgm:presLayoutVars>
      </dgm:prSet>
      <dgm:spPr/>
      <dgm:t>
        <a:bodyPr/>
        <a:lstStyle/>
        <a:p>
          <a:endParaRPr lang="en-US"/>
        </a:p>
      </dgm:t>
    </dgm:pt>
    <dgm:pt modelId="{8AD1C712-3876-467A-BBCC-8BFB6357497A}" type="pres">
      <dgm:prSet presAssocID="{8EEAA7BB-0298-496B-95EE-A47FA2320C6E}" presName="sibTrans" presStyleCnt="0"/>
      <dgm:spPr/>
    </dgm:pt>
    <dgm:pt modelId="{BE5A5701-D07A-4CAF-8095-05EDBEA4409E}" type="pres">
      <dgm:prSet presAssocID="{DA49B082-65E8-4307-9B33-8F4393203233}" presName="compositeNode" presStyleCnt="0">
        <dgm:presLayoutVars>
          <dgm:bulletEnabled val="1"/>
        </dgm:presLayoutVars>
      </dgm:prSet>
      <dgm:spPr/>
    </dgm:pt>
    <dgm:pt modelId="{C991FB35-4C9E-4E8F-9712-82E51E7C9787}" type="pres">
      <dgm:prSet presAssocID="{DA49B082-65E8-4307-9B33-8F4393203233}" presName="image" presStyleLbl="fgImgPlace1" presStyleIdx="1" presStyleCnt="3"/>
      <dgm:spPr/>
    </dgm:pt>
    <dgm:pt modelId="{42C5C2B9-F01E-4261-9DDF-DF6081D2DDF3}" type="pres">
      <dgm:prSet presAssocID="{DA49B082-65E8-4307-9B33-8F4393203233}" presName="childNode" presStyleLbl="node1" presStyleIdx="1" presStyleCnt="3" custScaleX="107967" custScaleY="104426">
        <dgm:presLayoutVars>
          <dgm:bulletEnabled val="1"/>
        </dgm:presLayoutVars>
      </dgm:prSet>
      <dgm:spPr/>
      <dgm:t>
        <a:bodyPr/>
        <a:lstStyle/>
        <a:p>
          <a:endParaRPr lang="en-US"/>
        </a:p>
      </dgm:t>
    </dgm:pt>
    <dgm:pt modelId="{5949EA5D-061A-4AC9-B5D6-95832BC5E883}" type="pres">
      <dgm:prSet presAssocID="{DA49B082-65E8-4307-9B33-8F4393203233}" presName="parentNode" presStyleLbl="revTx" presStyleIdx="1" presStyleCnt="3">
        <dgm:presLayoutVars>
          <dgm:chMax val="0"/>
          <dgm:bulletEnabled val="1"/>
        </dgm:presLayoutVars>
      </dgm:prSet>
      <dgm:spPr/>
      <dgm:t>
        <a:bodyPr/>
        <a:lstStyle/>
        <a:p>
          <a:endParaRPr lang="en-US"/>
        </a:p>
      </dgm:t>
    </dgm:pt>
    <dgm:pt modelId="{0C498080-112B-41EA-B76A-DC90D8BD61F4}" type="pres">
      <dgm:prSet presAssocID="{AD2E8C50-AB0B-4BA0-BB61-535AF74325BF}" presName="sibTrans" presStyleCnt="0"/>
      <dgm:spPr/>
    </dgm:pt>
    <dgm:pt modelId="{0141389B-E239-4F4A-B60D-C604836EDAB4}" type="pres">
      <dgm:prSet presAssocID="{F9C1BE5A-917E-4CB5-955E-9502DF6DEB74}" presName="compositeNode" presStyleCnt="0">
        <dgm:presLayoutVars>
          <dgm:bulletEnabled val="1"/>
        </dgm:presLayoutVars>
      </dgm:prSet>
      <dgm:spPr/>
    </dgm:pt>
    <dgm:pt modelId="{21D6E10D-9ABE-4617-8B9C-1E08A0281F80}" type="pres">
      <dgm:prSet presAssocID="{F9C1BE5A-917E-4CB5-955E-9502DF6DEB74}" presName="image" presStyleLbl="fgImgPlace1" presStyleIdx="2" presStyleCnt="3"/>
      <dgm:spPr/>
    </dgm:pt>
    <dgm:pt modelId="{62B0CD55-A89C-4E2E-88A5-721EECA168F7}" type="pres">
      <dgm:prSet presAssocID="{F9C1BE5A-917E-4CB5-955E-9502DF6DEB74}" presName="childNode" presStyleLbl="node1" presStyleIdx="2" presStyleCnt="3" custScaleY="105200">
        <dgm:presLayoutVars>
          <dgm:bulletEnabled val="1"/>
        </dgm:presLayoutVars>
      </dgm:prSet>
      <dgm:spPr/>
      <dgm:t>
        <a:bodyPr/>
        <a:lstStyle/>
        <a:p>
          <a:endParaRPr lang="en-US"/>
        </a:p>
      </dgm:t>
    </dgm:pt>
    <dgm:pt modelId="{7DE136C3-CEBC-4080-A14D-C2DF9E13BEAA}" type="pres">
      <dgm:prSet presAssocID="{F9C1BE5A-917E-4CB5-955E-9502DF6DEB74}" presName="parentNode" presStyleLbl="revTx" presStyleIdx="2" presStyleCnt="3">
        <dgm:presLayoutVars>
          <dgm:chMax val="0"/>
          <dgm:bulletEnabled val="1"/>
        </dgm:presLayoutVars>
      </dgm:prSet>
      <dgm:spPr/>
      <dgm:t>
        <a:bodyPr/>
        <a:lstStyle/>
        <a:p>
          <a:endParaRPr lang="en-US"/>
        </a:p>
      </dgm:t>
    </dgm:pt>
  </dgm:ptLst>
  <dgm:cxnLst>
    <dgm:cxn modelId="{303558B0-AF6C-458D-9D5E-794BF7EF35BA}" type="presOf" srcId="{DA49B082-65E8-4307-9B33-8F4393203233}" destId="{5949EA5D-061A-4AC9-B5D6-95832BC5E883}" srcOrd="0" destOrd="0" presId="urn:microsoft.com/office/officeart/2005/8/layout/hList2#1"/>
    <dgm:cxn modelId="{41042394-50DD-4C03-AA55-B575B4402D38}" type="presOf" srcId="{F9C1BE5A-917E-4CB5-955E-9502DF6DEB74}" destId="{7DE136C3-CEBC-4080-A14D-C2DF9E13BEAA}" srcOrd="0" destOrd="0" presId="urn:microsoft.com/office/officeart/2005/8/layout/hList2#1"/>
    <dgm:cxn modelId="{4993EBB1-DD2D-456B-907B-A2354C96BB33}" srcId="{8E2948F9-93DB-4C8C-9C8A-A5EF238DFC0D}" destId="{D308DD52-D7D4-4506-A767-E4DEA606BB83}" srcOrd="0" destOrd="0" parTransId="{EC5916CF-2C0E-41DF-9C36-9A60E23A5E62}" sibTransId="{8EEAA7BB-0298-496B-95EE-A47FA2320C6E}"/>
    <dgm:cxn modelId="{069B7412-7A2A-4820-842F-929642651628}" srcId="{DA49B082-65E8-4307-9B33-8F4393203233}" destId="{8CFBF593-E418-4819-9BAC-49AA27205EB2}" srcOrd="0" destOrd="0" parTransId="{77DF0C9D-DA90-4F05-AE73-0566ECAE7AB2}" sibTransId="{AC92003D-C18D-4D36-83B4-763461BE355F}"/>
    <dgm:cxn modelId="{51DA6F66-7871-4458-820A-47E21C6B94CB}" srcId="{8E2948F9-93DB-4C8C-9C8A-A5EF238DFC0D}" destId="{DA49B082-65E8-4307-9B33-8F4393203233}" srcOrd="1" destOrd="0" parTransId="{DBA96C26-DBFE-4169-829D-A32AD749AF6D}" sibTransId="{AD2E8C50-AB0B-4BA0-BB61-535AF74325BF}"/>
    <dgm:cxn modelId="{0CBF2FDA-AC85-4822-8E1E-353B4179B9C4}" type="presOf" srcId="{8E2948F9-93DB-4C8C-9C8A-A5EF238DFC0D}" destId="{35937EA9-91B5-42FD-A116-F52135AF75CB}" srcOrd="0" destOrd="0" presId="urn:microsoft.com/office/officeart/2005/8/layout/hList2#1"/>
    <dgm:cxn modelId="{6B2B9A6F-B95C-4E94-B3F9-21E1E83DBC84}" type="presOf" srcId="{8CFBF593-E418-4819-9BAC-49AA27205EB2}" destId="{42C5C2B9-F01E-4261-9DDF-DF6081D2DDF3}" srcOrd="0" destOrd="0" presId="urn:microsoft.com/office/officeart/2005/8/layout/hList2#1"/>
    <dgm:cxn modelId="{CD45DB12-582E-47B7-BD94-7DF0BA14AB36}" type="presOf" srcId="{C2181D83-C6AB-4011-A760-6714E9E26E9A}" destId="{62B0CD55-A89C-4E2E-88A5-721EECA168F7}" srcOrd="0" destOrd="0" presId="urn:microsoft.com/office/officeart/2005/8/layout/hList2#1"/>
    <dgm:cxn modelId="{8496B8C9-D29C-4FA0-9F72-367C900697D4}" srcId="{D308DD52-D7D4-4506-A767-E4DEA606BB83}" destId="{8302DF1D-8921-423C-9C7E-219926D9A844}" srcOrd="0" destOrd="0" parTransId="{26BC3F79-59E9-4018-9910-E9A568203EF6}" sibTransId="{F1B7523D-568C-4F9F-A857-538675F28441}"/>
    <dgm:cxn modelId="{795E2EEF-2678-45BD-BB05-595D69E00416}" type="presOf" srcId="{8302DF1D-8921-423C-9C7E-219926D9A844}" destId="{EA5ACA0E-0D68-453E-B751-D2176D3B33C9}" srcOrd="0" destOrd="0" presId="urn:microsoft.com/office/officeart/2005/8/layout/hList2#1"/>
    <dgm:cxn modelId="{E81DE21C-2673-432F-B819-991B7BD73812}" type="presOf" srcId="{D308DD52-D7D4-4506-A767-E4DEA606BB83}" destId="{7E2A168A-0F6F-4191-B881-CE8798FEDBC6}" srcOrd="0" destOrd="0" presId="urn:microsoft.com/office/officeart/2005/8/layout/hList2#1"/>
    <dgm:cxn modelId="{B1009AFA-A475-42DB-B557-85DAA880E8B4}" srcId="{F9C1BE5A-917E-4CB5-955E-9502DF6DEB74}" destId="{C2181D83-C6AB-4011-A760-6714E9E26E9A}" srcOrd="0" destOrd="0" parTransId="{3EE21D73-A584-4B50-9AE0-BBE6F97473E7}" sibTransId="{0FCB58D8-6C6F-44E4-8362-B723A13CA7FB}"/>
    <dgm:cxn modelId="{71D072FD-9ADA-4EB6-B9CA-54CDB708504D}" srcId="{8E2948F9-93DB-4C8C-9C8A-A5EF238DFC0D}" destId="{F9C1BE5A-917E-4CB5-955E-9502DF6DEB74}" srcOrd="2" destOrd="0" parTransId="{DC6C7399-6010-402E-9BE6-E34CD8605533}" sibTransId="{89558165-F8B0-4E7A-A04E-EA5DDB7A8F39}"/>
    <dgm:cxn modelId="{C2D3EBA9-BAEE-4F0A-9FFB-1880AB5C1A13}" type="presParOf" srcId="{35937EA9-91B5-42FD-A116-F52135AF75CB}" destId="{3972ED00-0393-4CE3-914C-B73F33EB474C}" srcOrd="0" destOrd="0" presId="urn:microsoft.com/office/officeart/2005/8/layout/hList2#1"/>
    <dgm:cxn modelId="{55ADE028-E0A5-4799-82E2-C896F6D514A4}" type="presParOf" srcId="{3972ED00-0393-4CE3-914C-B73F33EB474C}" destId="{3B598E6F-26E5-4690-AD89-B170C8C99D6B}" srcOrd="0" destOrd="0" presId="urn:microsoft.com/office/officeart/2005/8/layout/hList2#1"/>
    <dgm:cxn modelId="{07E4E43A-2BE1-4E07-BFF9-75BD650F2198}" type="presParOf" srcId="{3972ED00-0393-4CE3-914C-B73F33EB474C}" destId="{EA5ACA0E-0D68-453E-B751-D2176D3B33C9}" srcOrd="1" destOrd="0" presId="urn:microsoft.com/office/officeart/2005/8/layout/hList2#1"/>
    <dgm:cxn modelId="{D987B50F-6354-425F-B2DA-01780E605303}" type="presParOf" srcId="{3972ED00-0393-4CE3-914C-B73F33EB474C}" destId="{7E2A168A-0F6F-4191-B881-CE8798FEDBC6}" srcOrd="2" destOrd="0" presId="urn:microsoft.com/office/officeart/2005/8/layout/hList2#1"/>
    <dgm:cxn modelId="{432282A9-3655-4377-A814-54D7183923EC}" type="presParOf" srcId="{35937EA9-91B5-42FD-A116-F52135AF75CB}" destId="{8AD1C712-3876-467A-BBCC-8BFB6357497A}" srcOrd="1" destOrd="0" presId="urn:microsoft.com/office/officeart/2005/8/layout/hList2#1"/>
    <dgm:cxn modelId="{DA0FD257-4165-4FE1-884A-3ECCD91B5AB1}" type="presParOf" srcId="{35937EA9-91B5-42FD-A116-F52135AF75CB}" destId="{BE5A5701-D07A-4CAF-8095-05EDBEA4409E}" srcOrd="2" destOrd="0" presId="urn:microsoft.com/office/officeart/2005/8/layout/hList2#1"/>
    <dgm:cxn modelId="{18F474CE-04FB-4632-A7D9-2ABD89671B6A}" type="presParOf" srcId="{BE5A5701-D07A-4CAF-8095-05EDBEA4409E}" destId="{C991FB35-4C9E-4E8F-9712-82E51E7C9787}" srcOrd="0" destOrd="0" presId="urn:microsoft.com/office/officeart/2005/8/layout/hList2#1"/>
    <dgm:cxn modelId="{5011FEF6-AB52-4FE7-AC04-337B51781BDB}" type="presParOf" srcId="{BE5A5701-D07A-4CAF-8095-05EDBEA4409E}" destId="{42C5C2B9-F01E-4261-9DDF-DF6081D2DDF3}" srcOrd="1" destOrd="0" presId="urn:microsoft.com/office/officeart/2005/8/layout/hList2#1"/>
    <dgm:cxn modelId="{081347E1-4776-4117-BF1E-10E74C19D56B}" type="presParOf" srcId="{BE5A5701-D07A-4CAF-8095-05EDBEA4409E}" destId="{5949EA5D-061A-4AC9-B5D6-95832BC5E883}" srcOrd="2" destOrd="0" presId="urn:microsoft.com/office/officeart/2005/8/layout/hList2#1"/>
    <dgm:cxn modelId="{52A6D4D3-6DD8-42DE-B354-DFC929604118}" type="presParOf" srcId="{35937EA9-91B5-42FD-A116-F52135AF75CB}" destId="{0C498080-112B-41EA-B76A-DC90D8BD61F4}" srcOrd="3" destOrd="0" presId="urn:microsoft.com/office/officeart/2005/8/layout/hList2#1"/>
    <dgm:cxn modelId="{0ABAA6EA-9872-4827-B2DE-5430711FF639}" type="presParOf" srcId="{35937EA9-91B5-42FD-A116-F52135AF75CB}" destId="{0141389B-E239-4F4A-B60D-C604836EDAB4}" srcOrd="4" destOrd="0" presId="urn:microsoft.com/office/officeart/2005/8/layout/hList2#1"/>
    <dgm:cxn modelId="{E805737A-2E21-4D13-BFD4-76124D0B13C5}" type="presParOf" srcId="{0141389B-E239-4F4A-B60D-C604836EDAB4}" destId="{21D6E10D-9ABE-4617-8B9C-1E08A0281F80}" srcOrd="0" destOrd="0" presId="urn:microsoft.com/office/officeart/2005/8/layout/hList2#1"/>
    <dgm:cxn modelId="{0A57DCC1-E960-42E1-83C9-89D9D97BA116}" type="presParOf" srcId="{0141389B-E239-4F4A-B60D-C604836EDAB4}" destId="{62B0CD55-A89C-4E2E-88A5-721EECA168F7}" srcOrd="1" destOrd="0" presId="urn:microsoft.com/office/officeart/2005/8/layout/hList2#1"/>
    <dgm:cxn modelId="{57B8F59B-7F11-4946-A4C7-0953C4F81F32}" type="presParOf" srcId="{0141389B-E239-4F4A-B60D-C604836EDAB4}" destId="{7DE136C3-CEBC-4080-A14D-C2DF9E13BEAA}" srcOrd="2" destOrd="0" presId="urn:microsoft.com/office/officeart/2005/8/layout/h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972CA1A-BFA1-4340-94EC-7FA952FF69D4}"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46AF66B0-E741-49AA-9759-33DDE32E035D}">
      <dgm:prSet phldrT="[Text]" custT="1"/>
      <dgm:spPr>
        <a:solidFill>
          <a:schemeClr val="accent2">
            <a:lumMod val="60000"/>
            <a:lumOff val="40000"/>
          </a:schemeClr>
        </a:solidFill>
        <a:scene3d>
          <a:camera prst="orthographicFront"/>
          <a:lightRig rig="threePt" dir="t"/>
        </a:scene3d>
        <a:sp3d>
          <a:bevelT w="139700" prst="cross"/>
        </a:sp3d>
      </dgm:spPr>
      <dgm:t>
        <a:bodyPr/>
        <a:lstStyle/>
        <a:p>
          <a:r>
            <a:rPr lang="en-US" sz="3200" b="1" smtClean="0">
              <a:solidFill>
                <a:srgbClr val="002060"/>
              </a:solidFill>
              <a:latin typeface="Times New Roman" pitchFamily="18" charset="0"/>
              <a:cs typeface="Times New Roman" pitchFamily="18" charset="0"/>
            </a:rPr>
            <a:t>LỖI CỐ Ý</a:t>
          </a:r>
          <a:endParaRPr lang="en-US" sz="3200" b="1">
            <a:solidFill>
              <a:srgbClr val="002060"/>
            </a:solidFill>
            <a:latin typeface="Times New Roman" pitchFamily="18" charset="0"/>
            <a:cs typeface="Times New Roman" pitchFamily="18" charset="0"/>
          </a:endParaRPr>
        </a:p>
      </dgm:t>
    </dgm:pt>
    <dgm:pt modelId="{66965375-621C-4395-8CC7-86B084CC55F2}" type="parTrans" cxnId="{BCB3AC5E-D2E2-4AF6-A0CA-0A99FB31FBE9}">
      <dgm:prSet/>
      <dgm:spPr/>
      <dgm:t>
        <a:bodyPr/>
        <a:lstStyle/>
        <a:p>
          <a:endParaRPr lang="en-US"/>
        </a:p>
      </dgm:t>
    </dgm:pt>
    <dgm:pt modelId="{5D3377C1-1F0F-4E20-B6FC-A735D58E1A8C}" type="sibTrans" cxnId="{BCB3AC5E-D2E2-4AF6-A0CA-0A99FB31FBE9}">
      <dgm:prSet/>
      <dgm:spPr/>
      <dgm:t>
        <a:bodyPr/>
        <a:lstStyle/>
        <a:p>
          <a:endParaRPr lang="en-US"/>
        </a:p>
      </dgm:t>
    </dgm:pt>
    <dgm:pt modelId="{3E49FF13-75D3-4571-BD97-D8BB39942AE0}">
      <dgm:prSet phldrT="[Text]" custT="1"/>
      <dgm:spPr>
        <a:solidFill>
          <a:schemeClr val="accent2">
            <a:lumMod val="40000"/>
            <a:lumOff val="60000"/>
            <a:alpha val="90000"/>
          </a:schemeClr>
        </a:solidFill>
        <a:scene3d>
          <a:camera prst="orthographicFront"/>
          <a:lightRig rig="threePt" dir="t"/>
        </a:scene3d>
        <a:sp3d>
          <a:bevelT w="165100" prst="coolSlant"/>
        </a:sp3d>
      </dgm:spPr>
      <dgm:t>
        <a:bodyPr/>
        <a:lstStyle/>
        <a:p>
          <a:r>
            <a:rPr lang="en-US" sz="3200" smtClean="0">
              <a:solidFill>
                <a:srgbClr val="002060"/>
              </a:solidFill>
              <a:latin typeface="Times New Roman" pitchFamily="18" charset="0"/>
              <a:cs typeface="Times New Roman" pitchFamily="18" charset="0"/>
            </a:rPr>
            <a:t>TRỰC TIẾP</a:t>
          </a:r>
          <a:endParaRPr lang="en-US" sz="3200">
            <a:solidFill>
              <a:srgbClr val="002060"/>
            </a:solidFill>
            <a:latin typeface="Times New Roman" pitchFamily="18" charset="0"/>
            <a:cs typeface="Times New Roman" pitchFamily="18" charset="0"/>
          </a:endParaRPr>
        </a:p>
      </dgm:t>
    </dgm:pt>
    <dgm:pt modelId="{04C57ACD-EB51-4AF3-8920-85DE168CA8FA}" type="parTrans" cxnId="{9CD9C63F-D10E-45F3-AC10-E026448A4B30}">
      <dgm:prSet/>
      <dgm:spPr/>
      <dgm:t>
        <a:bodyPr/>
        <a:lstStyle/>
        <a:p>
          <a:endParaRPr lang="en-US"/>
        </a:p>
      </dgm:t>
    </dgm:pt>
    <dgm:pt modelId="{CCC10418-AF48-4F73-9179-1D7A8C81FEA5}" type="sibTrans" cxnId="{9CD9C63F-D10E-45F3-AC10-E026448A4B30}">
      <dgm:prSet/>
      <dgm:spPr/>
      <dgm:t>
        <a:bodyPr/>
        <a:lstStyle/>
        <a:p>
          <a:endParaRPr lang="en-US"/>
        </a:p>
      </dgm:t>
    </dgm:pt>
    <dgm:pt modelId="{2C6E8215-5C75-4A46-A113-6C08107E5E3E}">
      <dgm:prSet phldrT="[Text]" custT="1"/>
      <dgm:spPr>
        <a:solidFill>
          <a:schemeClr val="accent6"/>
        </a:solidFill>
        <a:scene3d>
          <a:camera prst="orthographicFront"/>
          <a:lightRig rig="threePt" dir="t"/>
        </a:scene3d>
        <a:sp3d>
          <a:bevelT/>
        </a:sp3d>
      </dgm:spPr>
      <dgm:t>
        <a:bodyPr/>
        <a:lstStyle/>
        <a:p>
          <a:r>
            <a:rPr lang="en-US" sz="3200" b="1" smtClean="0">
              <a:solidFill>
                <a:srgbClr val="002060"/>
              </a:solidFill>
              <a:latin typeface="Times New Roman" pitchFamily="18" charset="0"/>
              <a:cs typeface="Times New Roman" pitchFamily="18" charset="0"/>
            </a:rPr>
            <a:t>LỖI VÔ Ý</a:t>
          </a:r>
          <a:endParaRPr lang="en-US" sz="3200" b="1">
            <a:solidFill>
              <a:srgbClr val="002060"/>
            </a:solidFill>
            <a:latin typeface="Times New Roman" pitchFamily="18" charset="0"/>
            <a:cs typeface="Times New Roman" pitchFamily="18" charset="0"/>
          </a:endParaRPr>
        </a:p>
      </dgm:t>
    </dgm:pt>
    <dgm:pt modelId="{015E4112-24B7-4F27-AFF0-342F6495CDEB}" type="parTrans" cxnId="{57B87A9C-AC5D-4E3D-B15E-D46D0281BB78}">
      <dgm:prSet/>
      <dgm:spPr/>
      <dgm:t>
        <a:bodyPr/>
        <a:lstStyle/>
        <a:p>
          <a:endParaRPr lang="en-US"/>
        </a:p>
      </dgm:t>
    </dgm:pt>
    <dgm:pt modelId="{7C75A307-09CC-45F6-9070-A79B65244CFD}" type="sibTrans" cxnId="{57B87A9C-AC5D-4E3D-B15E-D46D0281BB78}">
      <dgm:prSet/>
      <dgm:spPr/>
      <dgm:t>
        <a:bodyPr/>
        <a:lstStyle/>
        <a:p>
          <a:endParaRPr lang="en-US"/>
        </a:p>
      </dgm:t>
    </dgm:pt>
    <dgm:pt modelId="{A14324F6-A74F-4A92-8CD8-E9BFAB138ACA}">
      <dgm:prSet phldrT="[Text]" custT="1"/>
      <dgm:spPr>
        <a:solidFill>
          <a:schemeClr val="accent6">
            <a:lumMod val="60000"/>
            <a:lumOff val="40000"/>
            <a:alpha val="89804"/>
          </a:schemeClr>
        </a:solidFill>
        <a:scene3d>
          <a:camera prst="orthographicFront"/>
          <a:lightRig rig="threePt" dir="t"/>
        </a:scene3d>
        <a:sp3d>
          <a:bevelT w="165100" prst="coolSlant"/>
        </a:sp3d>
      </dgm:spPr>
      <dgm:t>
        <a:bodyPr/>
        <a:lstStyle/>
        <a:p>
          <a:r>
            <a:rPr lang="en-US" sz="3200" smtClean="0">
              <a:solidFill>
                <a:srgbClr val="002060"/>
              </a:solidFill>
              <a:latin typeface="Times New Roman" pitchFamily="18" charset="0"/>
              <a:cs typeface="Times New Roman" pitchFamily="18" charset="0"/>
            </a:rPr>
            <a:t>VÌ QUÁ TỰ TIN</a:t>
          </a:r>
          <a:endParaRPr lang="en-US" sz="3200">
            <a:solidFill>
              <a:srgbClr val="002060"/>
            </a:solidFill>
            <a:latin typeface="Times New Roman" pitchFamily="18" charset="0"/>
            <a:cs typeface="Times New Roman" pitchFamily="18" charset="0"/>
          </a:endParaRPr>
        </a:p>
      </dgm:t>
    </dgm:pt>
    <dgm:pt modelId="{183798F4-9043-4C90-A3EF-729A5D3ABD7F}" type="parTrans" cxnId="{70E55A37-715D-447B-A90B-21BFA4B6EECC}">
      <dgm:prSet/>
      <dgm:spPr/>
      <dgm:t>
        <a:bodyPr/>
        <a:lstStyle/>
        <a:p>
          <a:endParaRPr lang="en-US"/>
        </a:p>
      </dgm:t>
    </dgm:pt>
    <dgm:pt modelId="{053493C1-930D-47E0-A44A-AF2CA34CBB1C}" type="sibTrans" cxnId="{70E55A37-715D-447B-A90B-21BFA4B6EECC}">
      <dgm:prSet/>
      <dgm:spPr/>
      <dgm:t>
        <a:bodyPr/>
        <a:lstStyle/>
        <a:p>
          <a:endParaRPr lang="en-US"/>
        </a:p>
      </dgm:t>
    </dgm:pt>
    <dgm:pt modelId="{184A03C9-FCE1-4C7D-86C1-BF3462EC96CA}">
      <dgm:prSet phldrT="[Text]" custT="1"/>
      <dgm:spPr>
        <a:solidFill>
          <a:schemeClr val="accent6">
            <a:lumMod val="60000"/>
            <a:lumOff val="40000"/>
            <a:alpha val="89804"/>
          </a:schemeClr>
        </a:solidFill>
        <a:scene3d>
          <a:camera prst="orthographicFront"/>
          <a:lightRig rig="threePt" dir="t"/>
        </a:scene3d>
        <a:sp3d>
          <a:bevelT w="165100" prst="coolSlant"/>
        </a:sp3d>
      </dgm:spPr>
      <dgm:t>
        <a:bodyPr/>
        <a:lstStyle/>
        <a:p>
          <a:r>
            <a:rPr lang="en-US" sz="3200" smtClean="0">
              <a:solidFill>
                <a:srgbClr val="002060"/>
              </a:solidFill>
              <a:latin typeface="Times New Roman" pitchFamily="18" charset="0"/>
              <a:cs typeface="Times New Roman" pitchFamily="18" charset="0"/>
            </a:rPr>
            <a:t>DO CẨU THẢ</a:t>
          </a:r>
          <a:endParaRPr lang="en-US" sz="3200">
            <a:solidFill>
              <a:srgbClr val="002060"/>
            </a:solidFill>
            <a:latin typeface="Times New Roman" pitchFamily="18" charset="0"/>
            <a:cs typeface="Times New Roman" pitchFamily="18" charset="0"/>
          </a:endParaRPr>
        </a:p>
      </dgm:t>
    </dgm:pt>
    <dgm:pt modelId="{056285AF-D2C4-42BD-9495-CA5476B079BF}" type="parTrans" cxnId="{C47A74D9-2933-4A19-A9F6-447852D73E32}">
      <dgm:prSet/>
      <dgm:spPr/>
      <dgm:t>
        <a:bodyPr/>
        <a:lstStyle/>
        <a:p>
          <a:endParaRPr lang="en-US"/>
        </a:p>
      </dgm:t>
    </dgm:pt>
    <dgm:pt modelId="{A466E809-0D67-4C4F-A436-8252BB4D0A63}" type="sibTrans" cxnId="{C47A74D9-2933-4A19-A9F6-447852D73E32}">
      <dgm:prSet/>
      <dgm:spPr/>
      <dgm:t>
        <a:bodyPr/>
        <a:lstStyle/>
        <a:p>
          <a:endParaRPr lang="en-US"/>
        </a:p>
      </dgm:t>
    </dgm:pt>
    <dgm:pt modelId="{1E26EF75-0587-478F-8B38-F500287BA4E0}">
      <dgm:prSet phldrT="[Text]" custT="1"/>
      <dgm:spPr>
        <a:solidFill>
          <a:schemeClr val="accent2">
            <a:lumMod val="40000"/>
            <a:lumOff val="60000"/>
            <a:alpha val="90000"/>
          </a:schemeClr>
        </a:solidFill>
        <a:scene3d>
          <a:camera prst="orthographicFront"/>
          <a:lightRig rig="threePt" dir="t"/>
        </a:scene3d>
        <a:sp3d>
          <a:bevelT w="165100" prst="coolSlant"/>
        </a:sp3d>
      </dgm:spPr>
      <dgm:t>
        <a:bodyPr/>
        <a:lstStyle/>
        <a:p>
          <a:r>
            <a:rPr lang="en-US" sz="3200" smtClean="0">
              <a:solidFill>
                <a:srgbClr val="002060"/>
              </a:solidFill>
              <a:latin typeface="Times New Roman" pitchFamily="18" charset="0"/>
              <a:cs typeface="Times New Roman" pitchFamily="18" charset="0"/>
            </a:rPr>
            <a:t>GIÁN TIẾP</a:t>
          </a:r>
          <a:endParaRPr lang="en-US" sz="3200">
            <a:solidFill>
              <a:srgbClr val="002060"/>
            </a:solidFill>
            <a:latin typeface="Times New Roman" pitchFamily="18" charset="0"/>
            <a:cs typeface="Times New Roman" pitchFamily="18" charset="0"/>
          </a:endParaRPr>
        </a:p>
      </dgm:t>
    </dgm:pt>
    <dgm:pt modelId="{52380833-61A7-4277-8A2E-55416D70DBF3}" type="parTrans" cxnId="{035AFE29-D296-4BEE-AAFD-314C57D1E867}">
      <dgm:prSet/>
      <dgm:spPr/>
      <dgm:t>
        <a:bodyPr/>
        <a:lstStyle/>
        <a:p>
          <a:endParaRPr lang="en-US"/>
        </a:p>
      </dgm:t>
    </dgm:pt>
    <dgm:pt modelId="{A1A6E19C-F3D6-441F-9103-DFD476B82617}" type="sibTrans" cxnId="{035AFE29-D296-4BEE-AAFD-314C57D1E867}">
      <dgm:prSet/>
      <dgm:spPr/>
      <dgm:t>
        <a:bodyPr/>
        <a:lstStyle/>
        <a:p>
          <a:endParaRPr lang="en-US"/>
        </a:p>
      </dgm:t>
    </dgm:pt>
    <dgm:pt modelId="{E31FDE0B-9FB7-40A2-9855-CE80AF90A840}">
      <dgm:prSet phldrT="[Text]" custT="1"/>
      <dgm:spPr>
        <a:solidFill>
          <a:schemeClr val="accent6">
            <a:lumMod val="60000"/>
            <a:lumOff val="40000"/>
            <a:alpha val="89804"/>
          </a:schemeClr>
        </a:solidFill>
        <a:scene3d>
          <a:camera prst="orthographicFront"/>
          <a:lightRig rig="threePt" dir="t"/>
        </a:scene3d>
        <a:sp3d>
          <a:bevelT w="165100" prst="coolSlant"/>
        </a:sp3d>
      </dgm:spPr>
      <dgm:t>
        <a:bodyPr/>
        <a:lstStyle/>
        <a:p>
          <a:endParaRPr lang="en-US" sz="3200">
            <a:solidFill>
              <a:srgbClr val="002060"/>
            </a:solidFill>
            <a:latin typeface="Times New Roman" pitchFamily="18" charset="0"/>
            <a:cs typeface="Times New Roman" pitchFamily="18" charset="0"/>
          </a:endParaRPr>
        </a:p>
      </dgm:t>
    </dgm:pt>
    <dgm:pt modelId="{745393D4-666D-43AF-AAE3-ED9609F8675B}" type="parTrans" cxnId="{C355C0C1-3A10-4D3E-92BC-F0ECEB682C5F}">
      <dgm:prSet/>
      <dgm:spPr/>
      <dgm:t>
        <a:bodyPr/>
        <a:lstStyle/>
        <a:p>
          <a:endParaRPr lang="en-US"/>
        </a:p>
      </dgm:t>
    </dgm:pt>
    <dgm:pt modelId="{3342CDB0-BD96-4AAC-BD9C-50D69CAA851B}" type="sibTrans" cxnId="{C355C0C1-3A10-4D3E-92BC-F0ECEB682C5F}">
      <dgm:prSet/>
      <dgm:spPr/>
      <dgm:t>
        <a:bodyPr/>
        <a:lstStyle/>
        <a:p>
          <a:endParaRPr lang="en-US"/>
        </a:p>
      </dgm:t>
    </dgm:pt>
    <dgm:pt modelId="{F01C6663-03F4-4A30-87BB-248B940B79B4}">
      <dgm:prSet phldrT="[Text]" custT="1"/>
      <dgm:spPr>
        <a:solidFill>
          <a:schemeClr val="accent2">
            <a:lumMod val="40000"/>
            <a:lumOff val="60000"/>
            <a:alpha val="90000"/>
          </a:schemeClr>
        </a:solidFill>
        <a:scene3d>
          <a:camera prst="orthographicFront"/>
          <a:lightRig rig="threePt" dir="t"/>
        </a:scene3d>
        <a:sp3d>
          <a:bevelT w="165100" prst="coolSlant"/>
        </a:sp3d>
      </dgm:spPr>
      <dgm:t>
        <a:bodyPr/>
        <a:lstStyle/>
        <a:p>
          <a:endParaRPr lang="en-US" sz="3200">
            <a:solidFill>
              <a:srgbClr val="002060"/>
            </a:solidFill>
            <a:latin typeface="Times New Roman" pitchFamily="18" charset="0"/>
            <a:cs typeface="Times New Roman" pitchFamily="18" charset="0"/>
          </a:endParaRPr>
        </a:p>
      </dgm:t>
    </dgm:pt>
    <dgm:pt modelId="{87DA0F11-22EB-4E1A-B5EC-239C6F46F5EF}" type="parTrans" cxnId="{9C9FB56E-A2D6-4879-9E85-33721FBE1F90}">
      <dgm:prSet/>
      <dgm:spPr/>
      <dgm:t>
        <a:bodyPr/>
        <a:lstStyle/>
        <a:p>
          <a:endParaRPr lang="en-US"/>
        </a:p>
      </dgm:t>
    </dgm:pt>
    <dgm:pt modelId="{AA909899-9E66-4F24-B71A-5A17D510C6F7}" type="sibTrans" cxnId="{9C9FB56E-A2D6-4879-9E85-33721FBE1F90}">
      <dgm:prSet/>
      <dgm:spPr/>
      <dgm:t>
        <a:bodyPr/>
        <a:lstStyle/>
        <a:p>
          <a:endParaRPr lang="en-US"/>
        </a:p>
      </dgm:t>
    </dgm:pt>
    <dgm:pt modelId="{42B87D2D-A381-4217-8A00-5E517BC2C3CE}" type="pres">
      <dgm:prSet presAssocID="{7972CA1A-BFA1-4340-94EC-7FA952FF69D4}" presName="Name0" presStyleCnt="0">
        <dgm:presLayoutVars>
          <dgm:dir/>
          <dgm:animLvl val="lvl"/>
          <dgm:resizeHandles/>
        </dgm:presLayoutVars>
      </dgm:prSet>
      <dgm:spPr/>
      <dgm:t>
        <a:bodyPr/>
        <a:lstStyle/>
        <a:p>
          <a:endParaRPr lang="en-US"/>
        </a:p>
      </dgm:t>
    </dgm:pt>
    <dgm:pt modelId="{184DFED7-1A98-457B-9C12-C84119CDFDE1}" type="pres">
      <dgm:prSet presAssocID="{46AF66B0-E741-49AA-9759-33DDE32E035D}" presName="linNode" presStyleCnt="0"/>
      <dgm:spPr/>
    </dgm:pt>
    <dgm:pt modelId="{89D7221C-F74C-4085-9EB0-26AFC2E7FF4B}" type="pres">
      <dgm:prSet presAssocID="{46AF66B0-E741-49AA-9759-33DDE32E035D}" presName="parentShp" presStyleLbl="node1" presStyleIdx="0" presStyleCnt="2" custScaleX="85345">
        <dgm:presLayoutVars>
          <dgm:bulletEnabled val="1"/>
        </dgm:presLayoutVars>
      </dgm:prSet>
      <dgm:spPr/>
      <dgm:t>
        <a:bodyPr/>
        <a:lstStyle/>
        <a:p>
          <a:endParaRPr lang="en-US"/>
        </a:p>
      </dgm:t>
    </dgm:pt>
    <dgm:pt modelId="{83113EEB-9C7A-49D9-AA39-BDB19E669034}" type="pres">
      <dgm:prSet presAssocID="{46AF66B0-E741-49AA-9759-33DDE32E035D}" presName="childShp" presStyleLbl="bgAccFollowNode1" presStyleIdx="0" presStyleCnt="2">
        <dgm:presLayoutVars>
          <dgm:bulletEnabled val="1"/>
        </dgm:presLayoutVars>
      </dgm:prSet>
      <dgm:spPr/>
      <dgm:t>
        <a:bodyPr/>
        <a:lstStyle/>
        <a:p>
          <a:endParaRPr lang="en-US"/>
        </a:p>
      </dgm:t>
    </dgm:pt>
    <dgm:pt modelId="{9DDDACE0-E9FF-4FDE-A0BF-DF53B80E1B51}" type="pres">
      <dgm:prSet presAssocID="{5D3377C1-1F0F-4E20-B6FC-A735D58E1A8C}" presName="spacing" presStyleCnt="0"/>
      <dgm:spPr/>
    </dgm:pt>
    <dgm:pt modelId="{797ABA33-48AC-4B10-80CF-847AA0556082}" type="pres">
      <dgm:prSet presAssocID="{2C6E8215-5C75-4A46-A113-6C08107E5E3E}" presName="linNode" presStyleCnt="0"/>
      <dgm:spPr/>
    </dgm:pt>
    <dgm:pt modelId="{968E9D61-5C6B-400D-ACAB-DF6DB127765D}" type="pres">
      <dgm:prSet presAssocID="{2C6E8215-5C75-4A46-A113-6C08107E5E3E}" presName="parentShp" presStyleLbl="node1" presStyleIdx="1" presStyleCnt="2" custScaleX="89655">
        <dgm:presLayoutVars>
          <dgm:bulletEnabled val="1"/>
        </dgm:presLayoutVars>
      </dgm:prSet>
      <dgm:spPr/>
      <dgm:t>
        <a:bodyPr/>
        <a:lstStyle/>
        <a:p>
          <a:endParaRPr lang="en-US"/>
        </a:p>
      </dgm:t>
    </dgm:pt>
    <dgm:pt modelId="{4C17BD42-95EE-4242-8B46-046B4E17AB85}" type="pres">
      <dgm:prSet presAssocID="{2C6E8215-5C75-4A46-A113-6C08107E5E3E}" presName="childShp" presStyleLbl="bgAccFollowNode1" presStyleIdx="1" presStyleCnt="2" custLinFactNeighborX="0" custLinFactNeighborY="-2300">
        <dgm:presLayoutVars>
          <dgm:bulletEnabled val="1"/>
        </dgm:presLayoutVars>
      </dgm:prSet>
      <dgm:spPr/>
      <dgm:t>
        <a:bodyPr/>
        <a:lstStyle/>
        <a:p>
          <a:endParaRPr lang="en-US"/>
        </a:p>
      </dgm:t>
    </dgm:pt>
  </dgm:ptLst>
  <dgm:cxnLst>
    <dgm:cxn modelId="{CA1B0D76-5943-4F33-80F8-E0830A0C082E}" type="presOf" srcId="{A14324F6-A74F-4A92-8CD8-E9BFAB138ACA}" destId="{4C17BD42-95EE-4242-8B46-046B4E17AB85}" srcOrd="0" destOrd="1" presId="urn:microsoft.com/office/officeart/2005/8/layout/vList6"/>
    <dgm:cxn modelId="{DDDA4000-C169-4450-B851-8E76422FA6B6}" type="presOf" srcId="{46AF66B0-E741-49AA-9759-33DDE32E035D}" destId="{89D7221C-F74C-4085-9EB0-26AFC2E7FF4B}" srcOrd="0" destOrd="0" presId="urn:microsoft.com/office/officeart/2005/8/layout/vList6"/>
    <dgm:cxn modelId="{C355C0C1-3A10-4D3E-92BC-F0ECEB682C5F}" srcId="{2C6E8215-5C75-4A46-A113-6C08107E5E3E}" destId="{E31FDE0B-9FB7-40A2-9855-CE80AF90A840}" srcOrd="0" destOrd="0" parTransId="{745393D4-666D-43AF-AAE3-ED9609F8675B}" sibTransId="{3342CDB0-BD96-4AAC-BD9C-50D69CAA851B}"/>
    <dgm:cxn modelId="{4E0BE2B9-1F29-4E24-AA5E-3DBF0666BEDC}" type="presOf" srcId="{3E49FF13-75D3-4571-BD97-D8BB39942AE0}" destId="{83113EEB-9C7A-49D9-AA39-BDB19E669034}" srcOrd="0" destOrd="1" presId="urn:microsoft.com/office/officeart/2005/8/layout/vList6"/>
    <dgm:cxn modelId="{FBD4A5AB-D232-4D17-A3E7-C347415257F2}" type="presOf" srcId="{7972CA1A-BFA1-4340-94EC-7FA952FF69D4}" destId="{42B87D2D-A381-4217-8A00-5E517BC2C3CE}" srcOrd="0" destOrd="0" presId="urn:microsoft.com/office/officeart/2005/8/layout/vList6"/>
    <dgm:cxn modelId="{9CD9C63F-D10E-45F3-AC10-E026448A4B30}" srcId="{46AF66B0-E741-49AA-9759-33DDE32E035D}" destId="{3E49FF13-75D3-4571-BD97-D8BB39942AE0}" srcOrd="1" destOrd="0" parTransId="{04C57ACD-EB51-4AF3-8920-85DE168CA8FA}" sibTransId="{CCC10418-AF48-4F73-9179-1D7A8C81FEA5}"/>
    <dgm:cxn modelId="{0B2A21B2-71D3-4F67-9F6A-1EA0360935BF}" type="presOf" srcId="{184A03C9-FCE1-4C7D-86C1-BF3462EC96CA}" destId="{4C17BD42-95EE-4242-8B46-046B4E17AB85}" srcOrd="0" destOrd="2" presId="urn:microsoft.com/office/officeart/2005/8/layout/vList6"/>
    <dgm:cxn modelId="{C47A74D9-2933-4A19-A9F6-447852D73E32}" srcId="{2C6E8215-5C75-4A46-A113-6C08107E5E3E}" destId="{184A03C9-FCE1-4C7D-86C1-BF3462EC96CA}" srcOrd="2" destOrd="0" parTransId="{056285AF-D2C4-42BD-9495-CA5476B079BF}" sibTransId="{A466E809-0D67-4C4F-A436-8252BB4D0A63}"/>
    <dgm:cxn modelId="{70E55A37-715D-447B-A90B-21BFA4B6EECC}" srcId="{2C6E8215-5C75-4A46-A113-6C08107E5E3E}" destId="{A14324F6-A74F-4A92-8CD8-E9BFAB138ACA}" srcOrd="1" destOrd="0" parTransId="{183798F4-9043-4C90-A3EF-729A5D3ABD7F}" sibTransId="{053493C1-930D-47E0-A44A-AF2CA34CBB1C}"/>
    <dgm:cxn modelId="{FAE08DD1-46E4-477A-B674-3F32890CF82C}" type="presOf" srcId="{1E26EF75-0587-478F-8B38-F500287BA4E0}" destId="{83113EEB-9C7A-49D9-AA39-BDB19E669034}" srcOrd="0" destOrd="2" presId="urn:microsoft.com/office/officeart/2005/8/layout/vList6"/>
    <dgm:cxn modelId="{C0EEAF14-092E-4EE9-854C-2DAAA5233759}" type="presOf" srcId="{E31FDE0B-9FB7-40A2-9855-CE80AF90A840}" destId="{4C17BD42-95EE-4242-8B46-046B4E17AB85}" srcOrd="0" destOrd="0" presId="urn:microsoft.com/office/officeart/2005/8/layout/vList6"/>
    <dgm:cxn modelId="{7A7DCAB6-AD54-4E1F-8B86-9780826BF319}" type="presOf" srcId="{2C6E8215-5C75-4A46-A113-6C08107E5E3E}" destId="{968E9D61-5C6B-400D-ACAB-DF6DB127765D}" srcOrd="0" destOrd="0" presId="urn:microsoft.com/office/officeart/2005/8/layout/vList6"/>
    <dgm:cxn modelId="{EC7D87E9-02E7-40CB-8538-40865D7947C6}" type="presOf" srcId="{F01C6663-03F4-4A30-87BB-248B940B79B4}" destId="{83113EEB-9C7A-49D9-AA39-BDB19E669034}" srcOrd="0" destOrd="0" presId="urn:microsoft.com/office/officeart/2005/8/layout/vList6"/>
    <dgm:cxn modelId="{BCB3AC5E-D2E2-4AF6-A0CA-0A99FB31FBE9}" srcId="{7972CA1A-BFA1-4340-94EC-7FA952FF69D4}" destId="{46AF66B0-E741-49AA-9759-33DDE32E035D}" srcOrd="0" destOrd="0" parTransId="{66965375-621C-4395-8CC7-86B084CC55F2}" sibTransId="{5D3377C1-1F0F-4E20-B6FC-A735D58E1A8C}"/>
    <dgm:cxn modelId="{57B87A9C-AC5D-4E3D-B15E-D46D0281BB78}" srcId="{7972CA1A-BFA1-4340-94EC-7FA952FF69D4}" destId="{2C6E8215-5C75-4A46-A113-6C08107E5E3E}" srcOrd="1" destOrd="0" parTransId="{015E4112-24B7-4F27-AFF0-342F6495CDEB}" sibTransId="{7C75A307-09CC-45F6-9070-A79B65244CFD}"/>
    <dgm:cxn modelId="{9C9FB56E-A2D6-4879-9E85-33721FBE1F90}" srcId="{46AF66B0-E741-49AA-9759-33DDE32E035D}" destId="{F01C6663-03F4-4A30-87BB-248B940B79B4}" srcOrd="0" destOrd="0" parTransId="{87DA0F11-22EB-4E1A-B5EC-239C6F46F5EF}" sibTransId="{AA909899-9E66-4F24-B71A-5A17D510C6F7}"/>
    <dgm:cxn modelId="{035AFE29-D296-4BEE-AAFD-314C57D1E867}" srcId="{46AF66B0-E741-49AA-9759-33DDE32E035D}" destId="{1E26EF75-0587-478F-8B38-F500287BA4E0}" srcOrd="2" destOrd="0" parTransId="{52380833-61A7-4277-8A2E-55416D70DBF3}" sibTransId="{A1A6E19C-F3D6-441F-9103-DFD476B82617}"/>
    <dgm:cxn modelId="{9922CDF2-3FA6-41FF-999E-E3A437532F06}" type="presParOf" srcId="{42B87D2D-A381-4217-8A00-5E517BC2C3CE}" destId="{184DFED7-1A98-457B-9C12-C84119CDFDE1}" srcOrd="0" destOrd="0" presId="urn:microsoft.com/office/officeart/2005/8/layout/vList6"/>
    <dgm:cxn modelId="{9DD61508-15D0-46E8-BC8A-F65A8ED7C482}" type="presParOf" srcId="{184DFED7-1A98-457B-9C12-C84119CDFDE1}" destId="{89D7221C-F74C-4085-9EB0-26AFC2E7FF4B}" srcOrd="0" destOrd="0" presId="urn:microsoft.com/office/officeart/2005/8/layout/vList6"/>
    <dgm:cxn modelId="{E1142CE2-2354-4E57-A9A6-EBF68C6075F2}" type="presParOf" srcId="{184DFED7-1A98-457B-9C12-C84119CDFDE1}" destId="{83113EEB-9C7A-49D9-AA39-BDB19E669034}" srcOrd="1" destOrd="0" presId="urn:microsoft.com/office/officeart/2005/8/layout/vList6"/>
    <dgm:cxn modelId="{D8153CF1-14F6-418A-9333-3446CC55C86A}" type="presParOf" srcId="{42B87D2D-A381-4217-8A00-5E517BC2C3CE}" destId="{9DDDACE0-E9FF-4FDE-A0BF-DF53B80E1B51}" srcOrd="1" destOrd="0" presId="urn:microsoft.com/office/officeart/2005/8/layout/vList6"/>
    <dgm:cxn modelId="{2D25CFEB-9393-4581-B3E6-506784883CCF}" type="presParOf" srcId="{42B87D2D-A381-4217-8A00-5E517BC2C3CE}" destId="{797ABA33-48AC-4B10-80CF-847AA0556082}" srcOrd="2" destOrd="0" presId="urn:microsoft.com/office/officeart/2005/8/layout/vList6"/>
    <dgm:cxn modelId="{65A1AFCA-7A31-4D75-B0F1-9775D91A28F3}" type="presParOf" srcId="{797ABA33-48AC-4B10-80CF-847AA0556082}" destId="{968E9D61-5C6B-400D-ACAB-DF6DB127765D}" srcOrd="0" destOrd="0" presId="urn:microsoft.com/office/officeart/2005/8/layout/vList6"/>
    <dgm:cxn modelId="{EAD2CF4B-771C-45FB-8B3B-D11BCD68CC42}" type="presParOf" srcId="{797ABA33-48AC-4B10-80CF-847AA0556082}" destId="{4C17BD42-95EE-4242-8B46-046B4E17AB8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AD9F916-385C-4D72-83C6-0F033FC28A69}" type="doc">
      <dgm:prSet loTypeId="urn:microsoft.com/office/officeart/2005/8/layout/hList7#3" loCatId="picture" qsTypeId="urn:microsoft.com/office/officeart/2005/8/quickstyle/3d1" qsCatId="3D" csTypeId="urn:microsoft.com/office/officeart/2005/8/colors/accent1_2" csCatId="accent1" phldr="1"/>
      <dgm:spPr/>
    </dgm:pt>
    <dgm:pt modelId="{ED7B45DE-7944-4105-A4A6-8B65900B2674}">
      <dgm:prSet phldrT="[Text]"/>
      <dgm:spPr>
        <a:solidFill>
          <a:srgbClr val="00B050"/>
        </a:solidFill>
      </dgm:spPr>
      <dgm:t>
        <a:bodyPr/>
        <a:lstStyle/>
        <a:p>
          <a:r>
            <a:rPr lang="en-US" dirty="0" err="1" smtClean="0">
              <a:latin typeface="Arial" pitchFamily="34" charset="0"/>
              <a:cs typeface="Arial" pitchFamily="34" charset="0"/>
            </a:rPr>
            <a:t>Khả</a:t>
          </a:r>
          <a:r>
            <a:rPr lang="en-US" dirty="0" smtClean="0">
              <a:latin typeface="Arial" pitchFamily="34" charset="0"/>
              <a:cs typeface="Arial" pitchFamily="34" charset="0"/>
            </a:rPr>
            <a:t> </a:t>
          </a:r>
          <a:r>
            <a:rPr lang="en-US" dirty="0" err="1" smtClean="0">
              <a:latin typeface="Arial" pitchFamily="34" charset="0"/>
              <a:cs typeface="Arial" pitchFamily="34" charset="0"/>
            </a:rPr>
            <a:t>năng</a:t>
          </a:r>
          <a:r>
            <a:rPr lang="en-US" dirty="0" smtClean="0">
              <a:latin typeface="Arial" pitchFamily="34" charset="0"/>
              <a:cs typeface="Arial" pitchFamily="34" charset="0"/>
            </a:rPr>
            <a:t> </a:t>
          </a:r>
          <a:r>
            <a:rPr lang="en-US" dirty="0" err="1" smtClean="0">
              <a:latin typeface="Arial" pitchFamily="34" charset="0"/>
              <a:cs typeface="Arial" pitchFamily="34" charset="0"/>
            </a:rPr>
            <a:t>nhận</a:t>
          </a:r>
          <a:r>
            <a:rPr lang="en-US" dirty="0" smtClean="0">
              <a:latin typeface="Arial" pitchFamily="34" charset="0"/>
              <a:cs typeface="Arial" pitchFamily="34" charset="0"/>
            </a:rPr>
            <a:t> </a:t>
          </a:r>
          <a:r>
            <a:rPr lang="en-US" dirty="0" err="1" smtClean="0">
              <a:latin typeface="Arial" pitchFamily="34" charset="0"/>
              <a:cs typeface="Arial" pitchFamily="34" charset="0"/>
            </a:rPr>
            <a:t>thức</a:t>
          </a:r>
          <a:r>
            <a:rPr lang="en-US" dirty="0" smtClean="0">
              <a:latin typeface="Arial" pitchFamily="34" charset="0"/>
              <a:cs typeface="Arial" pitchFamily="34" charset="0"/>
            </a:rPr>
            <a:t>, </a:t>
          </a:r>
          <a:r>
            <a:rPr lang="en-US" dirty="0" err="1" smtClean="0">
              <a:latin typeface="Arial" pitchFamily="34" charset="0"/>
              <a:cs typeface="Arial" pitchFamily="34" charset="0"/>
            </a:rPr>
            <a:t>điều</a:t>
          </a:r>
          <a:r>
            <a:rPr lang="en-US" dirty="0" smtClean="0">
              <a:latin typeface="Arial" pitchFamily="34" charset="0"/>
              <a:cs typeface="Arial" pitchFamily="34" charset="0"/>
            </a:rPr>
            <a:t> </a:t>
          </a:r>
          <a:r>
            <a:rPr lang="en-US" dirty="0" err="1" smtClean="0">
              <a:latin typeface="Arial" pitchFamily="34" charset="0"/>
              <a:cs typeface="Arial" pitchFamily="34" charset="0"/>
            </a:rPr>
            <a:t>khiển</a:t>
          </a:r>
          <a:r>
            <a:rPr lang="en-US" dirty="0" smtClean="0">
              <a:latin typeface="Arial" pitchFamily="34" charset="0"/>
              <a:cs typeface="Arial" pitchFamily="34" charset="0"/>
            </a:rPr>
            <a:t> </a:t>
          </a:r>
          <a:r>
            <a:rPr lang="en-US" dirty="0" err="1" smtClean="0">
              <a:latin typeface="Arial" pitchFamily="34" charset="0"/>
              <a:cs typeface="Arial" pitchFamily="34" charset="0"/>
            </a:rPr>
            <a:t>hành</a:t>
          </a:r>
          <a:r>
            <a:rPr lang="en-US" dirty="0" smtClean="0">
              <a:latin typeface="Arial" pitchFamily="34" charset="0"/>
              <a:cs typeface="Arial" pitchFamily="34" charset="0"/>
            </a:rPr>
            <a:t> vi</a:t>
          </a:r>
          <a:endParaRPr lang="en-US" dirty="0">
            <a:latin typeface="Arial" pitchFamily="34" charset="0"/>
            <a:cs typeface="Arial" pitchFamily="34" charset="0"/>
          </a:endParaRPr>
        </a:p>
      </dgm:t>
    </dgm:pt>
    <dgm:pt modelId="{5A06CEAE-70F7-4F3B-B91D-226AB514F4B9}" type="parTrans" cxnId="{8423F17E-FDFA-41B2-A80B-427C162E0FDF}">
      <dgm:prSet/>
      <dgm:spPr/>
      <dgm:t>
        <a:bodyPr/>
        <a:lstStyle/>
        <a:p>
          <a:endParaRPr lang="en-US"/>
        </a:p>
      </dgm:t>
    </dgm:pt>
    <dgm:pt modelId="{908A08BB-526D-4FE7-8EE7-8AD4377123C7}" type="sibTrans" cxnId="{8423F17E-FDFA-41B2-A80B-427C162E0FDF}">
      <dgm:prSet/>
      <dgm:spPr/>
      <dgm:t>
        <a:bodyPr/>
        <a:lstStyle/>
        <a:p>
          <a:endParaRPr lang="en-US"/>
        </a:p>
      </dgm:t>
    </dgm:pt>
    <dgm:pt modelId="{5DD1FBED-B332-431D-8526-60CCD69F0A87}">
      <dgm:prSet phldrT="[Text]"/>
      <dgm:spPr>
        <a:solidFill>
          <a:schemeClr val="accent5"/>
        </a:solidFill>
      </dgm:spPr>
      <dgm:t>
        <a:bodyPr/>
        <a:lstStyle/>
        <a:p>
          <a:r>
            <a:rPr lang="en-US" dirty="0" err="1" smtClean="0">
              <a:latin typeface="Arial" pitchFamily="34" charset="0"/>
              <a:cs typeface="Arial" pitchFamily="34" charset="0"/>
            </a:rPr>
            <a:t>Độ</a:t>
          </a:r>
          <a:r>
            <a:rPr lang="en-US" dirty="0" smtClean="0">
              <a:latin typeface="Arial" pitchFamily="34" charset="0"/>
              <a:cs typeface="Arial" pitchFamily="34" charset="0"/>
            </a:rPr>
            <a:t> </a:t>
          </a:r>
          <a:r>
            <a:rPr lang="en-US" dirty="0" err="1" smtClean="0">
              <a:latin typeface="Arial" pitchFamily="34" charset="0"/>
              <a:cs typeface="Arial" pitchFamily="34" charset="0"/>
            </a:rPr>
            <a:t>tuổi</a:t>
          </a:r>
          <a:endParaRPr lang="en-US" dirty="0">
            <a:latin typeface="Arial" pitchFamily="34" charset="0"/>
            <a:cs typeface="Arial" pitchFamily="34" charset="0"/>
          </a:endParaRPr>
        </a:p>
      </dgm:t>
    </dgm:pt>
    <dgm:pt modelId="{86B55E0B-07B0-4AAE-A6B9-ADC9FF3FDA2D}" type="sibTrans" cxnId="{EC3DAF82-37AF-4EED-A3B2-83A76F6FAEB1}">
      <dgm:prSet/>
      <dgm:spPr/>
      <dgm:t>
        <a:bodyPr/>
        <a:lstStyle/>
        <a:p>
          <a:endParaRPr lang="en-US"/>
        </a:p>
      </dgm:t>
    </dgm:pt>
    <dgm:pt modelId="{E890ABFF-FA20-4314-A7A7-DC55AE8AB00E}" type="parTrans" cxnId="{EC3DAF82-37AF-4EED-A3B2-83A76F6FAEB1}">
      <dgm:prSet/>
      <dgm:spPr/>
      <dgm:t>
        <a:bodyPr/>
        <a:lstStyle/>
        <a:p>
          <a:endParaRPr lang="en-US"/>
        </a:p>
      </dgm:t>
    </dgm:pt>
    <dgm:pt modelId="{91461972-2133-42BF-BEA7-047705E480A2}" type="pres">
      <dgm:prSet presAssocID="{CAD9F916-385C-4D72-83C6-0F033FC28A69}" presName="Name0" presStyleCnt="0">
        <dgm:presLayoutVars>
          <dgm:dir/>
          <dgm:resizeHandles val="exact"/>
        </dgm:presLayoutVars>
      </dgm:prSet>
      <dgm:spPr/>
    </dgm:pt>
    <dgm:pt modelId="{6CFD782A-CC4D-423F-B80E-5DA72745AC86}" type="pres">
      <dgm:prSet presAssocID="{CAD9F916-385C-4D72-83C6-0F033FC28A69}" presName="fgShape" presStyleLbl="fgShp" presStyleIdx="0" presStyleCnt="1"/>
      <dgm:spPr/>
    </dgm:pt>
    <dgm:pt modelId="{C95F8C30-F85B-45BE-9D48-F2CA8A919A14}" type="pres">
      <dgm:prSet presAssocID="{CAD9F916-385C-4D72-83C6-0F033FC28A69}" presName="linComp" presStyleCnt="0"/>
      <dgm:spPr/>
    </dgm:pt>
    <dgm:pt modelId="{18F0EEE1-9184-452B-A00B-9D1B1502BFDF}" type="pres">
      <dgm:prSet presAssocID="{5DD1FBED-B332-431D-8526-60CCD69F0A87}" presName="compNode" presStyleCnt="0"/>
      <dgm:spPr/>
    </dgm:pt>
    <dgm:pt modelId="{85E84125-F237-4662-A74C-17B31B720FE5}" type="pres">
      <dgm:prSet presAssocID="{5DD1FBED-B332-431D-8526-60CCD69F0A87}" presName="bkgdShape" presStyleLbl="node1" presStyleIdx="0" presStyleCnt="2"/>
      <dgm:spPr/>
      <dgm:t>
        <a:bodyPr/>
        <a:lstStyle/>
        <a:p>
          <a:endParaRPr lang="en-US"/>
        </a:p>
      </dgm:t>
    </dgm:pt>
    <dgm:pt modelId="{2E7A4269-D521-4771-B8E6-0969DCBD4812}" type="pres">
      <dgm:prSet presAssocID="{5DD1FBED-B332-431D-8526-60CCD69F0A87}" presName="nodeTx" presStyleLbl="node1" presStyleIdx="0" presStyleCnt="2">
        <dgm:presLayoutVars>
          <dgm:bulletEnabled val="1"/>
        </dgm:presLayoutVars>
      </dgm:prSet>
      <dgm:spPr/>
      <dgm:t>
        <a:bodyPr/>
        <a:lstStyle/>
        <a:p>
          <a:endParaRPr lang="en-US"/>
        </a:p>
      </dgm:t>
    </dgm:pt>
    <dgm:pt modelId="{9B3F83A6-A4E3-4443-BE1E-263A0CB91CF7}" type="pres">
      <dgm:prSet presAssocID="{5DD1FBED-B332-431D-8526-60CCD69F0A87}" presName="invisiNode" presStyleLbl="node1" presStyleIdx="0" presStyleCnt="2"/>
      <dgm:spPr/>
    </dgm:pt>
    <dgm:pt modelId="{3DFEC54A-B9AE-4B87-9F8D-65EA11E5BB86}" type="pres">
      <dgm:prSet presAssocID="{5DD1FBED-B332-431D-8526-60CCD69F0A87}" presName="imagNode" presStyleLbl="fgImgPlac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0" r="-20000"/>
          </a:stretch>
        </a:blipFill>
      </dgm:spPr>
    </dgm:pt>
    <dgm:pt modelId="{3F226121-2631-4879-A058-908D9B1DDA2E}" type="pres">
      <dgm:prSet presAssocID="{86B55E0B-07B0-4AAE-A6B9-ADC9FF3FDA2D}" presName="sibTrans" presStyleLbl="sibTrans2D1" presStyleIdx="0" presStyleCnt="0"/>
      <dgm:spPr/>
      <dgm:t>
        <a:bodyPr/>
        <a:lstStyle/>
        <a:p>
          <a:endParaRPr lang="en-US"/>
        </a:p>
      </dgm:t>
    </dgm:pt>
    <dgm:pt modelId="{D5A26264-5D6F-48E8-8542-BA1196894061}" type="pres">
      <dgm:prSet presAssocID="{ED7B45DE-7944-4105-A4A6-8B65900B2674}" presName="compNode" presStyleCnt="0"/>
      <dgm:spPr/>
    </dgm:pt>
    <dgm:pt modelId="{894B07E6-5005-480B-A5D5-D2B7CEE2D889}" type="pres">
      <dgm:prSet presAssocID="{ED7B45DE-7944-4105-A4A6-8B65900B2674}" presName="bkgdShape" presStyleLbl="node1" presStyleIdx="1" presStyleCnt="2"/>
      <dgm:spPr/>
      <dgm:t>
        <a:bodyPr/>
        <a:lstStyle/>
        <a:p>
          <a:endParaRPr lang="en-US"/>
        </a:p>
      </dgm:t>
    </dgm:pt>
    <dgm:pt modelId="{1AA9BB9A-39F2-420E-9036-A08F3CBDE262}" type="pres">
      <dgm:prSet presAssocID="{ED7B45DE-7944-4105-A4A6-8B65900B2674}" presName="nodeTx" presStyleLbl="node1" presStyleIdx="1" presStyleCnt="2">
        <dgm:presLayoutVars>
          <dgm:bulletEnabled val="1"/>
        </dgm:presLayoutVars>
      </dgm:prSet>
      <dgm:spPr/>
      <dgm:t>
        <a:bodyPr/>
        <a:lstStyle/>
        <a:p>
          <a:endParaRPr lang="en-US"/>
        </a:p>
      </dgm:t>
    </dgm:pt>
    <dgm:pt modelId="{53A1A2C3-7DF7-4333-83D3-A0F6E2105A3F}" type="pres">
      <dgm:prSet presAssocID="{ED7B45DE-7944-4105-A4A6-8B65900B2674}" presName="invisiNode" presStyleLbl="node1" presStyleIdx="1" presStyleCnt="2"/>
      <dgm:spPr/>
    </dgm:pt>
    <dgm:pt modelId="{A6AA03D5-9318-4B89-8E61-AFEA61611D27}" type="pres">
      <dgm:prSet presAssocID="{ED7B45DE-7944-4105-A4A6-8B65900B2674}" presName="imagNod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Lst>
  <dgm:cxnLst>
    <dgm:cxn modelId="{3DFE6440-5AF6-4171-8964-4DC3A34077BA}" type="presOf" srcId="{5DD1FBED-B332-431D-8526-60CCD69F0A87}" destId="{2E7A4269-D521-4771-B8E6-0969DCBD4812}" srcOrd="1" destOrd="0" presId="urn:microsoft.com/office/officeart/2005/8/layout/hList7#3"/>
    <dgm:cxn modelId="{09BD2C11-5769-498A-917A-1D64170CA16D}" type="presOf" srcId="{86B55E0B-07B0-4AAE-A6B9-ADC9FF3FDA2D}" destId="{3F226121-2631-4879-A058-908D9B1DDA2E}" srcOrd="0" destOrd="0" presId="urn:microsoft.com/office/officeart/2005/8/layout/hList7#3"/>
    <dgm:cxn modelId="{8423F17E-FDFA-41B2-A80B-427C162E0FDF}" srcId="{CAD9F916-385C-4D72-83C6-0F033FC28A69}" destId="{ED7B45DE-7944-4105-A4A6-8B65900B2674}" srcOrd="1" destOrd="0" parTransId="{5A06CEAE-70F7-4F3B-B91D-226AB514F4B9}" sibTransId="{908A08BB-526D-4FE7-8EE7-8AD4377123C7}"/>
    <dgm:cxn modelId="{27ACC887-A842-4BD4-B52A-60763944B517}" type="presOf" srcId="{5DD1FBED-B332-431D-8526-60CCD69F0A87}" destId="{85E84125-F237-4662-A74C-17B31B720FE5}" srcOrd="0" destOrd="0" presId="urn:microsoft.com/office/officeart/2005/8/layout/hList7#3"/>
    <dgm:cxn modelId="{02B6F8EF-4CCE-445C-A2F1-77D977097C4A}" type="presOf" srcId="{ED7B45DE-7944-4105-A4A6-8B65900B2674}" destId="{1AA9BB9A-39F2-420E-9036-A08F3CBDE262}" srcOrd="1" destOrd="0" presId="urn:microsoft.com/office/officeart/2005/8/layout/hList7#3"/>
    <dgm:cxn modelId="{6B436A09-24AA-4745-A34D-D8CE10182005}" type="presOf" srcId="{ED7B45DE-7944-4105-A4A6-8B65900B2674}" destId="{894B07E6-5005-480B-A5D5-D2B7CEE2D889}" srcOrd="0" destOrd="0" presId="urn:microsoft.com/office/officeart/2005/8/layout/hList7#3"/>
    <dgm:cxn modelId="{EC3DAF82-37AF-4EED-A3B2-83A76F6FAEB1}" srcId="{CAD9F916-385C-4D72-83C6-0F033FC28A69}" destId="{5DD1FBED-B332-431D-8526-60CCD69F0A87}" srcOrd="0" destOrd="0" parTransId="{E890ABFF-FA20-4314-A7A7-DC55AE8AB00E}" sibTransId="{86B55E0B-07B0-4AAE-A6B9-ADC9FF3FDA2D}"/>
    <dgm:cxn modelId="{C289866D-21FF-46A1-9716-3BF4A6E266B8}" type="presOf" srcId="{CAD9F916-385C-4D72-83C6-0F033FC28A69}" destId="{91461972-2133-42BF-BEA7-047705E480A2}" srcOrd="0" destOrd="0" presId="urn:microsoft.com/office/officeart/2005/8/layout/hList7#3"/>
    <dgm:cxn modelId="{91A3DBF2-26F9-4683-B120-AEBE3ECEB45E}" type="presParOf" srcId="{91461972-2133-42BF-BEA7-047705E480A2}" destId="{6CFD782A-CC4D-423F-B80E-5DA72745AC86}" srcOrd="0" destOrd="0" presId="urn:microsoft.com/office/officeart/2005/8/layout/hList7#3"/>
    <dgm:cxn modelId="{29971A59-F0A9-4769-BB09-F9A03737D631}" type="presParOf" srcId="{91461972-2133-42BF-BEA7-047705E480A2}" destId="{C95F8C30-F85B-45BE-9D48-F2CA8A919A14}" srcOrd="1" destOrd="0" presId="urn:microsoft.com/office/officeart/2005/8/layout/hList7#3"/>
    <dgm:cxn modelId="{3FBCB3CB-24EB-4A7A-8036-9ACC42285CC6}" type="presParOf" srcId="{C95F8C30-F85B-45BE-9D48-F2CA8A919A14}" destId="{18F0EEE1-9184-452B-A00B-9D1B1502BFDF}" srcOrd="0" destOrd="0" presId="urn:microsoft.com/office/officeart/2005/8/layout/hList7#3"/>
    <dgm:cxn modelId="{65D484D4-830F-4D89-8FFE-3FAED66EADA3}" type="presParOf" srcId="{18F0EEE1-9184-452B-A00B-9D1B1502BFDF}" destId="{85E84125-F237-4662-A74C-17B31B720FE5}" srcOrd="0" destOrd="0" presId="urn:microsoft.com/office/officeart/2005/8/layout/hList7#3"/>
    <dgm:cxn modelId="{B84B2A92-609C-4845-AEC6-E942B9C28FCB}" type="presParOf" srcId="{18F0EEE1-9184-452B-A00B-9D1B1502BFDF}" destId="{2E7A4269-D521-4771-B8E6-0969DCBD4812}" srcOrd="1" destOrd="0" presId="urn:microsoft.com/office/officeart/2005/8/layout/hList7#3"/>
    <dgm:cxn modelId="{5498989D-FCAB-4CC2-8507-24BF80E23689}" type="presParOf" srcId="{18F0EEE1-9184-452B-A00B-9D1B1502BFDF}" destId="{9B3F83A6-A4E3-4443-BE1E-263A0CB91CF7}" srcOrd="2" destOrd="0" presId="urn:microsoft.com/office/officeart/2005/8/layout/hList7#3"/>
    <dgm:cxn modelId="{952A455E-D80E-4F0E-9E6D-40D6CB60A4C1}" type="presParOf" srcId="{18F0EEE1-9184-452B-A00B-9D1B1502BFDF}" destId="{3DFEC54A-B9AE-4B87-9F8D-65EA11E5BB86}" srcOrd="3" destOrd="0" presId="urn:microsoft.com/office/officeart/2005/8/layout/hList7#3"/>
    <dgm:cxn modelId="{606106B6-3D47-4F1B-BF98-E5310B74A305}" type="presParOf" srcId="{C95F8C30-F85B-45BE-9D48-F2CA8A919A14}" destId="{3F226121-2631-4879-A058-908D9B1DDA2E}" srcOrd="1" destOrd="0" presId="urn:microsoft.com/office/officeart/2005/8/layout/hList7#3"/>
    <dgm:cxn modelId="{12A1C34A-D139-48BC-9B81-1D6C27EAAD1F}" type="presParOf" srcId="{C95F8C30-F85B-45BE-9D48-F2CA8A919A14}" destId="{D5A26264-5D6F-48E8-8542-BA1196894061}" srcOrd="2" destOrd="0" presId="urn:microsoft.com/office/officeart/2005/8/layout/hList7#3"/>
    <dgm:cxn modelId="{0541AD0F-5C7D-4935-BE52-67D790E816A5}" type="presParOf" srcId="{D5A26264-5D6F-48E8-8542-BA1196894061}" destId="{894B07E6-5005-480B-A5D5-D2B7CEE2D889}" srcOrd="0" destOrd="0" presId="urn:microsoft.com/office/officeart/2005/8/layout/hList7#3"/>
    <dgm:cxn modelId="{A3B19BD2-C2FB-4ED4-A8A6-61B3E258542B}" type="presParOf" srcId="{D5A26264-5D6F-48E8-8542-BA1196894061}" destId="{1AA9BB9A-39F2-420E-9036-A08F3CBDE262}" srcOrd="1" destOrd="0" presId="urn:microsoft.com/office/officeart/2005/8/layout/hList7#3"/>
    <dgm:cxn modelId="{B459C4B7-0342-49AC-973B-E01B6AFC32D1}" type="presParOf" srcId="{D5A26264-5D6F-48E8-8542-BA1196894061}" destId="{53A1A2C3-7DF7-4333-83D3-A0F6E2105A3F}" srcOrd="2" destOrd="0" presId="urn:microsoft.com/office/officeart/2005/8/layout/hList7#3"/>
    <dgm:cxn modelId="{D5A29982-F1DB-45F4-B2DC-E05AAC4C74ED}" type="presParOf" srcId="{D5A26264-5D6F-48E8-8542-BA1196894061}" destId="{A6AA03D5-9318-4B89-8E61-AFEA61611D27}" srcOrd="3" destOrd="0" presId="urn:microsoft.com/office/officeart/2005/8/layout/hList7#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FFC2970-B773-4CB3-8B1E-BE798DA1609C}"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90E778BA-6F88-4807-A1E2-7AD7544DB33C}">
      <dgm:prSet phldrT="[Text]"/>
      <dgm:spPr>
        <a:solidFill>
          <a:srgbClr val="FFC000"/>
        </a:solidFill>
      </dgm:spPr>
      <dgm:t>
        <a:bodyPr/>
        <a:lstStyle/>
        <a:p>
          <a:r>
            <a:rPr lang="en-US" dirty="0" smtClean="0">
              <a:latin typeface="Arial" pitchFamily="34" charset="0"/>
              <a:cs typeface="Arial" pitchFamily="34" charset="0"/>
            </a:rPr>
            <a:t>MẶT KHÁCH QUAN</a:t>
          </a:r>
          <a:endParaRPr lang="en-US" dirty="0">
            <a:latin typeface="Arial" pitchFamily="34" charset="0"/>
            <a:cs typeface="Arial" pitchFamily="34" charset="0"/>
          </a:endParaRPr>
        </a:p>
      </dgm:t>
    </dgm:pt>
    <dgm:pt modelId="{BDB6A1F5-5098-4BF7-AB1F-0A53EE6B7D49}" type="parTrans" cxnId="{1619D34A-5EE3-4216-A966-02D474FC8EF3}">
      <dgm:prSet/>
      <dgm:spPr/>
      <dgm:t>
        <a:bodyPr/>
        <a:lstStyle/>
        <a:p>
          <a:endParaRPr lang="en-US"/>
        </a:p>
      </dgm:t>
    </dgm:pt>
    <dgm:pt modelId="{DB39E970-1A64-457D-94F4-CB7966867E30}" type="sibTrans" cxnId="{1619D34A-5EE3-4216-A966-02D474FC8EF3}">
      <dgm:prSet/>
      <dgm:spPr/>
      <dgm:t>
        <a:bodyPr/>
        <a:lstStyle/>
        <a:p>
          <a:endParaRPr lang="en-US"/>
        </a:p>
      </dgm:t>
    </dgm:pt>
    <dgm:pt modelId="{E6562FA0-46F4-491C-B260-D5150ED55F5E}">
      <dgm:prSet phldrT="[Text]"/>
      <dgm:spPr/>
      <dgm:t>
        <a:bodyPr/>
        <a:lstStyle/>
        <a:p>
          <a:r>
            <a:rPr lang="en-US" dirty="0" smtClean="0">
              <a:latin typeface="Arial" pitchFamily="34" charset="0"/>
              <a:cs typeface="Arial" pitchFamily="34" charset="0"/>
            </a:rPr>
            <a:t>MẶT CHỦ QUAN</a:t>
          </a:r>
          <a:endParaRPr lang="en-US" dirty="0">
            <a:latin typeface="Arial" pitchFamily="34" charset="0"/>
            <a:cs typeface="Arial" pitchFamily="34" charset="0"/>
          </a:endParaRPr>
        </a:p>
      </dgm:t>
    </dgm:pt>
    <dgm:pt modelId="{F26512A5-A488-4819-BFC5-257CC67D6838}" type="parTrans" cxnId="{08F5A5E7-CCC5-40F8-A14B-89EA48328A46}">
      <dgm:prSet/>
      <dgm:spPr/>
      <dgm:t>
        <a:bodyPr/>
        <a:lstStyle/>
        <a:p>
          <a:endParaRPr lang="en-US"/>
        </a:p>
      </dgm:t>
    </dgm:pt>
    <dgm:pt modelId="{DA2E41A7-37A7-493C-99F0-481CAE30CD5F}" type="sibTrans" cxnId="{08F5A5E7-CCC5-40F8-A14B-89EA48328A46}">
      <dgm:prSet/>
      <dgm:spPr/>
      <dgm:t>
        <a:bodyPr/>
        <a:lstStyle/>
        <a:p>
          <a:endParaRPr lang="en-US"/>
        </a:p>
      </dgm:t>
    </dgm:pt>
    <dgm:pt modelId="{28E00582-59EF-4A64-9A5F-7612128CAE3A}">
      <dgm:prSet phldrT="[Text]"/>
      <dgm:spPr>
        <a:solidFill>
          <a:srgbClr val="00B050"/>
        </a:solidFill>
      </dgm:spPr>
      <dgm:t>
        <a:bodyPr/>
        <a:lstStyle/>
        <a:p>
          <a:r>
            <a:rPr lang="en-US" dirty="0" smtClean="0">
              <a:latin typeface="Arial" pitchFamily="34" charset="0"/>
              <a:cs typeface="Arial" pitchFamily="34" charset="0"/>
            </a:rPr>
            <a:t>KHÁCH THỂ</a:t>
          </a:r>
          <a:endParaRPr lang="en-US" dirty="0">
            <a:latin typeface="Arial" pitchFamily="34" charset="0"/>
            <a:cs typeface="Arial" pitchFamily="34" charset="0"/>
          </a:endParaRPr>
        </a:p>
      </dgm:t>
    </dgm:pt>
    <dgm:pt modelId="{1824FE6B-3E14-4228-9DD3-B75661A340C5}" type="parTrans" cxnId="{7B16A679-1354-485D-B007-4FA24B9753FA}">
      <dgm:prSet/>
      <dgm:spPr/>
      <dgm:t>
        <a:bodyPr/>
        <a:lstStyle/>
        <a:p>
          <a:endParaRPr lang="en-US"/>
        </a:p>
      </dgm:t>
    </dgm:pt>
    <dgm:pt modelId="{E3B35822-5BBF-4533-A932-6CDD9261151E}" type="sibTrans" cxnId="{7B16A679-1354-485D-B007-4FA24B9753FA}">
      <dgm:prSet/>
      <dgm:spPr/>
      <dgm:t>
        <a:bodyPr/>
        <a:lstStyle/>
        <a:p>
          <a:endParaRPr lang="en-US"/>
        </a:p>
      </dgm:t>
    </dgm:pt>
    <dgm:pt modelId="{A0BFFB61-8D29-4220-9DBE-1D982BB6D4A6}">
      <dgm:prSet phldrT="[Text]"/>
      <dgm:spPr>
        <a:solidFill>
          <a:schemeClr val="accent2">
            <a:lumMod val="60000"/>
            <a:lumOff val="40000"/>
          </a:schemeClr>
        </a:solidFill>
      </dgm:spPr>
      <dgm:t>
        <a:bodyPr/>
        <a:lstStyle/>
        <a:p>
          <a:r>
            <a:rPr lang="en-US" dirty="0" smtClean="0">
              <a:latin typeface="Arial" pitchFamily="34" charset="0"/>
              <a:cs typeface="Arial" pitchFamily="34" charset="0"/>
            </a:rPr>
            <a:t>CHỦ THỂ</a:t>
          </a:r>
          <a:endParaRPr lang="en-US" dirty="0">
            <a:latin typeface="Arial" pitchFamily="34" charset="0"/>
            <a:cs typeface="Arial" pitchFamily="34" charset="0"/>
          </a:endParaRPr>
        </a:p>
      </dgm:t>
    </dgm:pt>
    <dgm:pt modelId="{346AB1DF-61CC-4DC2-A60A-1F41E1711618}" type="parTrans" cxnId="{FB5E2617-4604-426F-8368-9E5F17A40953}">
      <dgm:prSet/>
      <dgm:spPr/>
      <dgm:t>
        <a:bodyPr/>
        <a:lstStyle/>
        <a:p>
          <a:endParaRPr lang="en-US"/>
        </a:p>
      </dgm:t>
    </dgm:pt>
    <dgm:pt modelId="{93CA5BB4-D882-4DF2-97BD-1F59F0F20F69}" type="sibTrans" cxnId="{FB5E2617-4604-426F-8368-9E5F17A40953}">
      <dgm:prSet/>
      <dgm:spPr/>
      <dgm:t>
        <a:bodyPr/>
        <a:lstStyle/>
        <a:p>
          <a:endParaRPr lang="en-US"/>
        </a:p>
      </dgm:t>
    </dgm:pt>
    <dgm:pt modelId="{5066180F-72DE-49BA-B701-055806CA559E}" type="pres">
      <dgm:prSet presAssocID="{7FFC2970-B773-4CB3-8B1E-BE798DA1609C}" presName="matrix" presStyleCnt="0">
        <dgm:presLayoutVars>
          <dgm:chMax val="1"/>
          <dgm:dir/>
          <dgm:resizeHandles val="exact"/>
        </dgm:presLayoutVars>
      </dgm:prSet>
      <dgm:spPr/>
      <dgm:t>
        <a:bodyPr/>
        <a:lstStyle/>
        <a:p>
          <a:endParaRPr lang="en-US"/>
        </a:p>
      </dgm:t>
    </dgm:pt>
    <dgm:pt modelId="{81B5634F-7866-498C-8EC7-20CBEF4D9B8B}" type="pres">
      <dgm:prSet presAssocID="{7FFC2970-B773-4CB3-8B1E-BE798DA1609C}" presName="axisShape" presStyleLbl="bgShp" presStyleIdx="0" presStyleCnt="1" custScaleX="152412"/>
      <dgm:spPr/>
    </dgm:pt>
    <dgm:pt modelId="{12B9468D-46AA-48FD-AEA8-A891C9D6E14F}" type="pres">
      <dgm:prSet presAssocID="{7FFC2970-B773-4CB3-8B1E-BE798DA1609C}" presName="rect1" presStyleLbl="node1" presStyleIdx="0" presStyleCnt="4">
        <dgm:presLayoutVars>
          <dgm:chMax val="0"/>
          <dgm:chPref val="0"/>
          <dgm:bulletEnabled val="1"/>
        </dgm:presLayoutVars>
      </dgm:prSet>
      <dgm:spPr/>
      <dgm:t>
        <a:bodyPr/>
        <a:lstStyle/>
        <a:p>
          <a:endParaRPr lang="en-US"/>
        </a:p>
      </dgm:t>
    </dgm:pt>
    <dgm:pt modelId="{5E456AFC-01ED-4E54-9C42-F04119E9A254}" type="pres">
      <dgm:prSet presAssocID="{7FFC2970-B773-4CB3-8B1E-BE798DA1609C}" presName="rect2" presStyleLbl="node1" presStyleIdx="1" presStyleCnt="4">
        <dgm:presLayoutVars>
          <dgm:chMax val="0"/>
          <dgm:chPref val="0"/>
          <dgm:bulletEnabled val="1"/>
        </dgm:presLayoutVars>
      </dgm:prSet>
      <dgm:spPr/>
      <dgm:t>
        <a:bodyPr/>
        <a:lstStyle/>
        <a:p>
          <a:endParaRPr lang="en-US"/>
        </a:p>
      </dgm:t>
    </dgm:pt>
    <dgm:pt modelId="{828F2AE8-FA53-43D4-9726-AAC57ADEDA24}" type="pres">
      <dgm:prSet presAssocID="{7FFC2970-B773-4CB3-8B1E-BE798DA1609C}" presName="rect3" presStyleLbl="node1" presStyleIdx="2" presStyleCnt="4">
        <dgm:presLayoutVars>
          <dgm:chMax val="0"/>
          <dgm:chPref val="0"/>
          <dgm:bulletEnabled val="1"/>
        </dgm:presLayoutVars>
      </dgm:prSet>
      <dgm:spPr/>
      <dgm:t>
        <a:bodyPr/>
        <a:lstStyle/>
        <a:p>
          <a:endParaRPr lang="en-US"/>
        </a:p>
      </dgm:t>
    </dgm:pt>
    <dgm:pt modelId="{D9C40B9E-BC8D-473E-8535-DF09D781ACED}" type="pres">
      <dgm:prSet presAssocID="{7FFC2970-B773-4CB3-8B1E-BE798DA1609C}" presName="rect4" presStyleLbl="node1" presStyleIdx="3" presStyleCnt="4">
        <dgm:presLayoutVars>
          <dgm:chMax val="0"/>
          <dgm:chPref val="0"/>
          <dgm:bulletEnabled val="1"/>
        </dgm:presLayoutVars>
      </dgm:prSet>
      <dgm:spPr/>
      <dgm:t>
        <a:bodyPr/>
        <a:lstStyle/>
        <a:p>
          <a:endParaRPr lang="en-US"/>
        </a:p>
      </dgm:t>
    </dgm:pt>
  </dgm:ptLst>
  <dgm:cxnLst>
    <dgm:cxn modelId="{DCB2008F-F0EB-4350-B38D-0FE3FEF635CC}" type="presOf" srcId="{7FFC2970-B773-4CB3-8B1E-BE798DA1609C}" destId="{5066180F-72DE-49BA-B701-055806CA559E}" srcOrd="0" destOrd="0" presId="urn:microsoft.com/office/officeart/2005/8/layout/matrix2"/>
    <dgm:cxn modelId="{08F5A5E7-CCC5-40F8-A14B-89EA48328A46}" srcId="{7FFC2970-B773-4CB3-8B1E-BE798DA1609C}" destId="{E6562FA0-46F4-491C-B260-D5150ED55F5E}" srcOrd="1" destOrd="0" parTransId="{F26512A5-A488-4819-BFC5-257CC67D6838}" sibTransId="{DA2E41A7-37A7-493C-99F0-481CAE30CD5F}"/>
    <dgm:cxn modelId="{7B16A679-1354-485D-B007-4FA24B9753FA}" srcId="{7FFC2970-B773-4CB3-8B1E-BE798DA1609C}" destId="{28E00582-59EF-4A64-9A5F-7612128CAE3A}" srcOrd="2" destOrd="0" parTransId="{1824FE6B-3E14-4228-9DD3-B75661A340C5}" sibTransId="{E3B35822-5BBF-4533-A932-6CDD9261151E}"/>
    <dgm:cxn modelId="{FB5E2617-4604-426F-8368-9E5F17A40953}" srcId="{7FFC2970-B773-4CB3-8B1E-BE798DA1609C}" destId="{A0BFFB61-8D29-4220-9DBE-1D982BB6D4A6}" srcOrd="3" destOrd="0" parTransId="{346AB1DF-61CC-4DC2-A60A-1F41E1711618}" sibTransId="{93CA5BB4-D882-4DF2-97BD-1F59F0F20F69}"/>
    <dgm:cxn modelId="{5AF305C3-659C-447C-8EB4-A45C5A8538B0}" type="presOf" srcId="{28E00582-59EF-4A64-9A5F-7612128CAE3A}" destId="{828F2AE8-FA53-43D4-9726-AAC57ADEDA24}" srcOrd="0" destOrd="0" presId="urn:microsoft.com/office/officeart/2005/8/layout/matrix2"/>
    <dgm:cxn modelId="{0025E938-69C2-4BFD-9E69-CA6827AC1FEE}" type="presOf" srcId="{A0BFFB61-8D29-4220-9DBE-1D982BB6D4A6}" destId="{D9C40B9E-BC8D-473E-8535-DF09D781ACED}" srcOrd="0" destOrd="0" presId="urn:microsoft.com/office/officeart/2005/8/layout/matrix2"/>
    <dgm:cxn modelId="{42189A78-FD75-4227-A384-2C93A6F4F76E}" type="presOf" srcId="{E6562FA0-46F4-491C-B260-D5150ED55F5E}" destId="{5E456AFC-01ED-4E54-9C42-F04119E9A254}" srcOrd="0" destOrd="0" presId="urn:microsoft.com/office/officeart/2005/8/layout/matrix2"/>
    <dgm:cxn modelId="{4CD0101A-BAF0-4CF5-BC7C-C8FA2209CF65}" type="presOf" srcId="{90E778BA-6F88-4807-A1E2-7AD7544DB33C}" destId="{12B9468D-46AA-48FD-AEA8-A891C9D6E14F}" srcOrd="0" destOrd="0" presId="urn:microsoft.com/office/officeart/2005/8/layout/matrix2"/>
    <dgm:cxn modelId="{1619D34A-5EE3-4216-A966-02D474FC8EF3}" srcId="{7FFC2970-B773-4CB3-8B1E-BE798DA1609C}" destId="{90E778BA-6F88-4807-A1E2-7AD7544DB33C}" srcOrd="0" destOrd="0" parTransId="{BDB6A1F5-5098-4BF7-AB1F-0A53EE6B7D49}" sibTransId="{DB39E970-1A64-457D-94F4-CB7966867E30}"/>
    <dgm:cxn modelId="{ABCA6F4C-C325-4DD2-8816-28B944D38B68}" type="presParOf" srcId="{5066180F-72DE-49BA-B701-055806CA559E}" destId="{81B5634F-7866-498C-8EC7-20CBEF4D9B8B}" srcOrd="0" destOrd="0" presId="urn:microsoft.com/office/officeart/2005/8/layout/matrix2"/>
    <dgm:cxn modelId="{042F0FDC-F5DF-41C2-9540-F351F3729053}" type="presParOf" srcId="{5066180F-72DE-49BA-B701-055806CA559E}" destId="{12B9468D-46AA-48FD-AEA8-A891C9D6E14F}" srcOrd="1" destOrd="0" presId="urn:microsoft.com/office/officeart/2005/8/layout/matrix2"/>
    <dgm:cxn modelId="{23824A24-349C-4D6B-BF13-B79A3F9C31CE}" type="presParOf" srcId="{5066180F-72DE-49BA-B701-055806CA559E}" destId="{5E456AFC-01ED-4E54-9C42-F04119E9A254}" srcOrd="2" destOrd="0" presId="urn:microsoft.com/office/officeart/2005/8/layout/matrix2"/>
    <dgm:cxn modelId="{4C1C532D-50A0-4EFA-8E49-9AB344741917}" type="presParOf" srcId="{5066180F-72DE-49BA-B701-055806CA559E}" destId="{828F2AE8-FA53-43D4-9726-AAC57ADEDA24}" srcOrd="3" destOrd="0" presId="urn:microsoft.com/office/officeart/2005/8/layout/matrix2"/>
    <dgm:cxn modelId="{13BBB3CF-A318-4DC1-BF87-D49910803505}" type="presParOf" srcId="{5066180F-72DE-49BA-B701-055806CA559E}" destId="{D9C40B9E-BC8D-473E-8535-DF09D781ACED}"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23B8DA-9084-49ED-B702-5074F850D568}" type="doc">
      <dgm:prSet loTypeId="urn:microsoft.com/office/officeart/2005/8/layout/hList7#1" loCatId="list" qsTypeId="urn:microsoft.com/office/officeart/2005/8/quickstyle/3d1" qsCatId="3D" csTypeId="urn:microsoft.com/office/officeart/2005/8/colors/accent1_2" csCatId="accent1" phldr="1"/>
      <dgm:spPr/>
    </dgm:pt>
    <dgm:pt modelId="{F19B1C45-05AD-4FCF-AE9F-FC34519BB3E6}">
      <dgm:prSet phldrT="[Text]" custT="1"/>
      <dgm:spPr>
        <a:solidFill>
          <a:srgbClr val="0070C0"/>
        </a:solidFill>
      </dgm:spPr>
      <dgm:t>
        <a:bodyPr/>
        <a:lstStyle/>
        <a:p>
          <a:pPr algn="ctr" defTabSz="914400" rtl="0" eaLnBrk="1" fontAlgn="auto" latinLnBrk="0" hangingPunct="1">
            <a:spcBef>
              <a:spcPct val="0"/>
            </a:spcBef>
            <a:spcAft>
              <a:spcPts val="0"/>
            </a:spcAft>
            <a:buNone/>
            <a:defRPr/>
          </a:pPr>
          <a:r>
            <a:rPr lang="en-US" sz="3200" b="1" kern="1200" dirty="0" err="1" smtClean="0">
              <a:solidFill>
                <a:schemeClr val="bg2"/>
              </a:solidFill>
              <a:latin typeface="Arial" panose="020B0604020202020204" pitchFamily="34" charset="0"/>
              <a:ea typeface="+mj-ea"/>
              <a:cs typeface="Arial" panose="020B0604020202020204" pitchFamily="34" charset="0"/>
            </a:rPr>
            <a:t>Tư</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hữu</a:t>
          </a:r>
          <a:r>
            <a:rPr lang="en-US" sz="3200" b="1" kern="1200" dirty="0" smtClean="0">
              <a:solidFill>
                <a:schemeClr val="bg2"/>
              </a:solidFill>
              <a:latin typeface="Arial" panose="020B0604020202020204" pitchFamily="34" charset="0"/>
              <a:ea typeface="+mj-ea"/>
              <a:cs typeface="Arial" panose="020B0604020202020204" pitchFamily="34" charset="0"/>
            </a:rPr>
            <a:t> TLSX</a:t>
          </a:r>
          <a:endParaRPr lang="en-US" sz="3200" b="1" kern="1200" dirty="0">
            <a:solidFill>
              <a:schemeClr val="bg2"/>
            </a:solidFill>
            <a:latin typeface="Arial" panose="020B0604020202020204" pitchFamily="34" charset="0"/>
            <a:ea typeface="+mj-ea"/>
            <a:cs typeface="Arial" panose="020B0604020202020204" pitchFamily="34" charset="0"/>
          </a:endParaRPr>
        </a:p>
      </dgm:t>
    </dgm:pt>
    <dgm:pt modelId="{77AF74F4-E16E-4AED-BA76-A15D461E9DA2}" type="parTrans" cxnId="{EDC8540A-DC41-436B-998E-5C9E29003A55}">
      <dgm:prSet/>
      <dgm:spPr/>
      <dgm:t>
        <a:bodyPr/>
        <a:lstStyle/>
        <a:p>
          <a:endParaRPr lang="en-US"/>
        </a:p>
      </dgm:t>
    </dgm:pt>
    <dgm:pt modelId="{4283E139-6B59-470A-B31F-00BCE8A48D92}" type="sibTrans" cxnId="{EDC8540A-DC41-436B-998E-5C9E29003A55}">
      <dgm:prSet/>
      <dgm:spPr/>
      <dgm:t>
        <a:bodyPr/>
        <a:lstStyle/>
        <a:p>
          <a:endParaRPr lang="en-US"/>
        </a:p>
      </dgm:t>
    </dgm:pt>
    <dgm:pt modelId="{6A55B871-F12B-48C8-B3C1-20C1EB7DAF2C}">
      <dgm:prSet phldrT="[Text]" custT="1"/>
      <dgm:spPr>
        <a:solidFill>
          <a:srgbClr val="C00000"/>
        </a:solidFill>
      </dgm:spPr>
      <dgm:t>
        <a:bodyPr/>
        <a:lstStyle/>
        <a:p>
          <a:pPr algn="ctr" defTabSz="914400" rtl="0" eaLnBrk="1" fontAlgn="auto" latinLnBrk="0" hangingPunct="1">
            <a:spcBef>
              <a:spcPct val="0"/>
            </a:spcBef>
            <a:spcAft>
              <a:spcPts val="0"/>
            </a:spcAft>
            <a:buNone/>
            <a:defRPr/>
          </a:pPr>
          <a:r>
            <a:rPr lang="en-US" sz="3200" b="1" kern="1200" dirty="0" err="1" smtClean="0">
              <a:solidFill>
                <a:schemeClr val="bg2"/>
              </a:solidFill>
              <a:latin typeface="Arial" panose="020B0604020202020204" pitchFamily="34" charset="0"/>
              <a:ea typeface="+mj-ea"/>
              <a:cs typeface="Arial" panose="020B0604020202020204" pitchFamily="34" charset="0"/>
            </a:rPr>
            <a:t>Mâu</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thuẫn</a:t>
          </a:r>
          <a:r>
            <a:rPr lang="en-US" sz="3200" b="1" kern="1200" dirty="0" smtClean="0">
              <a:solidFill>
                <a:schemeClr val="bg2"/>
              </a:solidFill>
              <a:latin typeface="Arial" panose="020B0604020202020204" pitchFamily="34" charset="0"/>
              <a:ea typeface="+mj-ea"/>
              <a:cs typeface="Arial" panose="020B0604020202020204" pitchFamily="34" charset="0"/>
            </a:rPr>
            <a:t> </a:t>
          </a:r>
        </a:p>
        <a:p>
          <a:pPr algn="ctr" defTabSz="914400" rtl="0" eaLnBrk="1" fontAlgn="auto" latinLnBrk="0" hangingPunct="1">
            <a:spcBef>
              <a:spcPct val="0"/>
            </a:spcBef>
            <a:spcAft>
              <a:spcPts val="0"/>
            </a:spcAft>
            <a:buNone/>
            <a:defRPr/>
          </a:pPr>
          <a:r>
            <a:rPr lang="en-US" sz="3200" b="1" kern="1200" dirty="0" err="1" smtClean="0">
              <a:solidFill>
                <a:schemeClr val="bg2"/>
              </a:solidFill>
              <a:latin typeface="Arial" panose="020B0604020202020204" pitchFamily="34" charset="0"/>
              <a:ea typeface="+mj-ea"/>
              <a:cs typeface="Arial" panose="020B0604020202020204" pitchFamily="34" charset="0"/>
            </a:rPr>
            <a:t>giai</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cấp</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không</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thể</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điều</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hòa</a:t>
          </a:r>
          <a:endParaRPr lang="en-US" sz="3200" b="1" kern="1200" dirty="0">
            <a:solidFill>
              <a:schemeClr val="bg2"/>
            </a:solidFill>
            <a:latin typeface="Arial" panose="020B0604020202020204" pitchFamily="34" charset="0"/>
            <a:ea typeface="+mj-ea"/>
            <a:cs typeface="Arial" panose="020B0604020202020204" pitchFamily="34" charset="0"/>
          </a:endParaRPr>
        </a:p>
      </dgm:t>
    </dgm:pt>
    <dgm:pt modelId="{0EE0205F-940E-4156-936F-4624981C4B03}" type="parTrans" cxnId="{7B1816FB-E215-4D6A-9494-085EE77B2EC1}">
      <dgm:prSet/>
      <dgm:spPr/>
      <dgm:t>
        <a:bodyPr/>
        <a:lstStyle/>
        <a:p>
          <a:endParaRPr lang="en-US"/>
        </a:p>
      </dgm:t>
    </dgm:pt>
    <dgm:pt modelId="{267AA76C-7B1C-4910-92D3-591B41CB82F7}" type="sibTrans" cxnId="{7B1816FB-E215-4D6A-9494-085EE77B2EC1}">
      <dgm:prSet/>
      <dgm:spPr/>
      <dgm:t>
        <a:bodyPr/>
        <a:lstStyle/>
        <a:p>
          <a:endParaRPr lang="en-US"/>
        </a:p>
      </dgm:t>
    </dgm:pt>
    <dgm:pt modelId="{76DE0315-CD14-4B26-9706-BD72803A7E42}" type="pres">
      <dgm:prSet presAssocID="{DB23B8DA-9084-49ED-B702-5074F850D568}" presName="Name0" presStyleCnt="0">
        <dgm:presLayoutVars>
          <dgm:dir/>
          <dgm:resizeHandles val="exact"/>
        </dgm:presLayoutVars>
      </dgm:prSet>
      <dgm:spPr/>
    </dgm:pt>
    <dgm:pt modelId="{95FFC837-C010-4E56-A862-142BD8829DC7}" type="pres">
      <dgm:prSet presAssocID="{DB23B8DA-9084-49ED-B702-5074F850D568}" presName="fgShape" presStyleLbl="fgShp" presStyleIdx="0" presStyleCnt="1"/>
      <dgm:spPr/>
    </dgm:pt>
    <dgm:pt modelId="{3D0154D7-2E71-4280-B221-E82C46850782}" type="pres">
      <dgm:prSet presAssocID="{DB23B8DA-9084-49ED-B702-5074F850D568}" presName="linComp" presStyleCnt="0"/>
      <dgm:spPr/>
    </dgm:pt>
    <dgm:pt modelId="{4848EAF4-46CD-428D-ABE3-A3016475938C}" type="pres">
      <dgm:prSet presAssocID="{F19B1C45-05AD-4FCF-AE9F-FC34519BB3E6}" presName="compNode" presStyleCnt="0"/>
      <dgm:spPr/>
    </dgm:pt>
    <dgm:pt modelId="{A018927B-E0A5-4FAE-A471-5774DAF556C5}" type="pres">
      <dgm:prSet presAssocID="{F19B1C45-05AD-4FCF-AE9F-FC34519BB3E6}" presName="bkgdShape" presStyleLbl="node1" presStyleIdx="0" presStyleCnt="2"/>
      <dgm:spPr/>
      <dgm:t>
        <a:bodyPr/>
        <a:lstStyle/>
        <a:p>
          <a:endParaRPr lang="en-US"/>
        </a:p>
      </dgm:t>
    </dgm:pt>
    <dgm:pt modelId="{1EEF4450-5DAF-4086-9F3E-8EACECAF665D}" type="pres">
      <dgm:prSet presAssocID="{F19B1C45-05AD-4FCF-AE9F-FC34519BB3E6}" presName="nodeTx" presStyleLbl="node1" presStyleIdx="0" presStyleCnt="2">
        <dgm:presLayoutVars>
          <dgm:bulletEnabled val="1"/>
        </dgm:presLayoutVars>
      </dgm:prSet>
      <dgm:spPr/>
      <dgm:t>
        <a:bodyPr/>
        <a:lstStyle/>
        <a:p>
          <a:endParaRPr lang="en-US"/>
        </a:p>
      </dgm:t>
    </dgm:pt>
    <dgm:pt modelId="{E0C24AAC-BCA1-49B1-8749-18D8487674E2}" type="pres">
      <dgm:prSet presAssocID="{F19B1C45-05AD-4FCF-AE9F-FC34519BB3E6}" presName="invisiNode" presStyleLbl="node1" presStyleIdx="0" presStyleCnt="2"/>
      <dgm:spPr/>
    </dgm:pt>
    <dgm:pt modelId="{8B1FC56F-8311-4678-8042-1D6B67863652}" type="pres">
      <dgm:prSet presAssocID="{F19B1C45-05AD-4FCF-AE9F-FC34519BB3E6}" presName="imagNode" presStyleLbl="fgImgPlace1" presStyleIdx="0" presStyleCnt="2" custScaleX="170783" custScaleY="132572" custLinFactNeighborX="11451" custLinFactNeighborY="2206"/>
      <dgm:spPr>
        <a:blipFill rotWithShape="1">
          <a:blip xmlns:r="http://schemas.openxmlformats.org/officeDocument/2006/relationships" r:embed="rId1"/>
          <a:stretch>
            <a:fillRect/>
          </a:stretch>
        </a:blipFill>
      </dgm:spPr>
    </dgm:pt>
    <dgm:pt modelId="{37B17F2F-5C06-46E5-A33B-AE62E0202FA0}" type="pres">
      <dgm:prSet presAssocID="{4283E139-6B59-470A-B31F-00BCE8A48D92}" presName="sibTrans" presStyleLbl="sibTrans2D1" presStyleIdx="0" presStyleCnt="0"/>
      <dgm:spPr/>
      <dgm:t>
        <a:bodyPr/>
        <a:lstStyle/>
        <a:p>
          <a:endParaRPr lang="en-US"/>
        </a:p>
      </dgm:t>
    </dgm:pt>
    <dgm:pt modelId="{EEBCA1C2-EB6A-4F43-88CE-A49D42BE6575}" type="pres">
      <dgm:prSet presAssocID="{6A55B871-F12B-48C8-B3C1-20C1EB7DAF2C}" presName="compNode" presStyleCnt="0"/>
      <dgm:spPr/>
    </dgm:pt>
    <dgm:pt modelId="{6759AB66-15B9-4B15-B399-38B3B224A7EC}" type="pres">
      <dgm:prSet presAssocID="{6A55B871-F12B-48C8-B3C1-20C1EB7DAF2C}" presName="bkgdShape" presStyleLbl="node1" presStyleIdx="1" presStyleCnt="2" custLinFactNeighborY="1017"/>
      <dgm:spPr/>
      <dgm:t>
        <a:bodyPr/>
        <a:lstStyle/>
        <a:p>
          <a:endParaRPr lang="en-US"/>
        </a:p>
      </dgm:t>
    </dgm:pt>
    <dgm:pt modelId="{24BEF4CF-6053-489A-A992-C542A0A36488}" type="pres">
      <dgm:prSet presAssocID="{6A55B871-F12B-48C8-B3C1-20C1EB7DAF2C}" presName="nodeTx" presStyleLbl="node1" presStyleIdx="1" presStyleCnt="2">
        <dgm:presLayoutVars>
          <dgm:bulletEnabled val="1"/>
        </dgm:presLayoutVars>
      </dgm:prSet>
      <dgm:spPr/>
      <dgm:t>
        <a:bodyPr/>
        <a:lstStyle/>
        <a:p>
          <a:endParaRPr lang="en-US"/>
        </a:p>
      </dgm:t>
    </dgm:pt>
    <dgm:pt modelId="{7CE61587-334E-49AE-B79B-7D88E65179B1}" type="pres">
      <dgm:prSet presAssocID="{6A55B871-F12B-48C8-B3C1-20C1EB7DAF2C}" presName="invisiNode" presStyleLbl="node1" presStyleIdx="1" presStyleCnt="2"/>
      <dgm:spPr/>
    </dgm:pt>
    <dgm:pt modelId="{98CAFEC0-A3FB-4CC5-8AF4-13DA5A95FB3D}" type="pres">
      <dgm:prSet presAssocID="{6A55B871-F12B-48C8-B3C1-20C1EB7DAF2C}" presName="imagNode" presStyleLbl="fgImgPlace1" presStyleIdx="1" presStyleCnt="2" custScaleX="165586" custScaleY="126872"/>
      <dgm:spPr>
        <a:blipFill rotWithShape="1">
          <a:blip xmlns:r="http://schemas.openxmlformats.org/officeDocument/2006/relationships" r:embed="rId2"/>
          <a:stretch>
            <a:fillRect/>
          </a:stretch>
        </a:blipFill>
      </dgm:spPr>
    </dgm:pt>
  </dgm:ptLst>
  <dgm:cxnLst>
    <dgm:cxn modelId="{83D5283E-2C03-4152-8D6F-D3C9F46E4557}" type="presOf" srcId="{F19B1C45-05AD-4FCF-AE9F-FC34519BB3E6}" destId="{A018927B-E0A5-4FAE-A471-5774DAF556C5}" srcOrd="0" destOrd="0" presId="urn:microsoft.com/office/officeart/2005/8/layout/hList7#1"/>
    <dgm:cxn modelId="{7B1816FB-E215-4D6A-9494-085EE77B2EC1}" srcId="{DB23B8DA-9084-49ED-B702-5074F850D568}" destId="{6A55B871-F12B-48C8-B3C1-20C1EB7DAF2C}" srcOrd="1" destOrd="0" parTransId="{0EE0205F-940E-4156-936F-4624981C4B03}" sibTransId="{267AA76C-7B1C-4910-92D3-591B41CB82F7}"/>
    <dgm:cxn modelId="{C66D8860-F4F8-4F08-B9A7-26D5BC3D6641}" type="presOf" srcId="{F19B1C45-05AD-4FCF-AE9F-FC34519BB3E6}" destId="{1EEF4450-5DAF-4086-9F3E-8EACECAF665D}" srcOrd="1" destOrd="0" presId="urn:microsoft.com/office/officeart/2005/8/layout/hList7#1"/>
    <dgm:cxn modelId="{8A54A4FF-87F3-4D49-ABE7-5723DB8DEC2A}" type="presOf" srcId="{6A55B871-F12B-48C8-B3C1-20C1EB7DAF2C}" destId="{6759AB66-15B9-4B15-B399-38B3B224A7EC}" srcOrd="0" destOrd="0" presId="urn:microsoft.com/office/officeart/2005/8/layout/hList7#1"/>
    <dgm:cxn modelId="{9FF35235-2BD7-44E1-9F31-8935E1506244}" type="presOf" srcId="{4283E139-6B59-470A-B31F-00BCE8A48D92}" destId="{37B17F2F-5C06-46E5-A33B-AE62E0202FA0}" srcOrd="0" destOrd="0" presId="urn:microsoft.com/office/officeart/2005/8/layout/hList7#1"/>
    <dgm:cxn modelId="{0EB2A6C5-1566-4A85-A194-61AD20B5EDA4}" type="presOf" srcId="{DB23B8DA-9084-49ED-B702-5074F850D568}" destId="{76DE0315-CD14-4B26-9706-BD72803A7E42}" srcOrd="0" destOrd="0" presId="urn:microsoft.com/office/officeart/2005/8/layout/hList7#1"/>
    <dgm:cxn modelId="{95862FB8-B6DB-4E22-B4E0-D22493BFAD28}" type="presOf" srcId="{6A55B871-F12B-48C8-B3C1-20C1EB7DAF2C}" destId="{24BEF4CF-6053-489A-A992-C542A0A36488}" srcOrd="1" destOrd="0" presId="urn:microsoft.com/office/officeart/2005/8/layout/hList7#1"/>
    <dgm:cxn modelId="{EDC8540A-DC41-436B-998E-5C9E29003A55}" srcId="{DB23B8DA-9084-49ED-B702-5074F850D568}" destId="{F19B1C45-05AD-4FCF-AE9F-FC34519BB3E6}" srcOrd="0" destOrd="0" parTransId="{77AF74F4-E16E-4AED-BA76-A15D461E9DA2}" sibTransId="{4283E139-6B59-470A-B31F-00BCE8A48D92}"/>
    <dgm:cxn modelId="{DF43F416-5B3F-432E-A0F2-83235E4A4E85}" type="presParOf" srcId="{76DE0315-CD14-4B26-9706-BD72803A7E42}" destId="{95FFC837-C010-4E56-A862-142BD8829DC7}" srcOrd="0" destOrd="0" presId="urn:microsoft.com/office/officeart/2005/8/layout/hList7#1"/>
    <dgm:cxn modelId="{AEB869B2-2A40-4455-9956-F2215C7F45AC}" type="presParOf" srcId="{76DE0315-CD14-4B26-9706-BD72803A7E42}" destId="{3D0154D7-2E71-4280-B221-E82C46850782}" srcOrd="1" destOrd="0" presId="urn:microsoft.com/office/officeart/2005/8/layout/hList7#1"/>
    <dgm:cxn modelId="{7D5D6DF4-A220-4D08-B79E-124B7010060B}" type="presParOf" srcId="{3D0154D7-2E71-4280-B221-E82C46850782}" destId="{4848EAF4-46CD-428D-ABE3-A3016475938C}" srcOrd="0" destOrd="0" presId="urn:microsoft.com/office/officeart/2005/8/layout/hList7#1"/>
    <dgm:cxn modelId="{88F1C4DE-EC24-41EF-8045-4CAB8D3FB95A}" type="presParOf" srcId="{4848EAF4-46CD-428D-ABE3-A3016475938C}" destId="{A018927B-E0A5-4FAE-A471-5774DAF556C5}" srcOrd="0" destOrd="0" presId="urn:microsoft.com/office/officeart/2005/8/layout/hList7#1"/>
    <dgm:cxn modelId="{AA8FA773-BD21-4379-886B-0617BF8211E0}" type="presParOf" srcId="{4848EAF4-46CD-428D-ABE3-A3016475938C}" destId="{1EEF4450-5DAF-4086-9F3E-8EACECAF665D}" srcOrd="1" destOrd="0" presId="urn:microsoft.com/office/officeart/2005/8/layout/hList7#1"/>
    <dgm:cxn modelId="{080ADB86-35D9-4ACE-A4E6-061C1EDD9163}" type="presParOf" srcId="{4848EAF4-46CD-428D-ABE3-A3016475938C}" destId="{E0C24AAC-BCA1-49B1-8749-18D8487674E2}" srcOrd="2" destOrd="0" presId="urn:microsoft.com/office/officeart/2005/8/layout/hList7#1"/>
    <dgm:cxn modelId="{1D9DC5CD-EFF4-4E12-826A-DC8F5C6580CA}" type="presParOf" srcId="{4848EAF4-46CD-428D-ABE3-A3016475938C}" destId="{8B1FC56F-8311-4678-8042-1D6B67863652}" srcOrd="3" destOrd="0" presId="urn:microsoft.com/office/officeart/2005/8/layout/hList7#1"/>
    <dgm:cxn modelId="{544EA5B8-FDCF-4E26-997A-6BC91F17F949}" type="presParOf" srcId="{3D0154D7-2E71-4280-B221-E82C46850782}" destId="{37B17F2F-5C06-46E5-A33B-AE62E0202FA0}" srcOrd="1" destOrd="0" presId="urn:microsoft.com/office/officeart/2005/8/layout/hList7#1"/>
    <dgm:cxn modelId="{37FE2659-DDDE-4476-B0F0-83B3145E048B}" type="presParOf" srcId="{3D0154D7-2E71-4280-B221-E82C46850782}" destId="{EEBCA1C2-EB6A-4F43-88CE-A49D42BE6575}" srcOrd="2" destOrd="0" presId="urn:microsoft.com/office/officeart/2005/8/layout/hList7#1"/>
    <dgm:cxn modelId="{2B154EC1-8425-4162-B520-52A1EA5D8E92}" type="presParOf" srcId="{EEBCA1C2-EB6A-4F43-88CE-A49D42BE6575}" destId="{6759AB66-15B9-4B15-B399-38B3B224A7EC}" srcOrd="0" destOrd="0" presId="urn:microsoft.com/office/officeart/2005/8/layout/hList7#1"/>
    <dgm:cxn modelId="{A1478CB1-F5B2-4684-8CA1-3602F923BE16}" type="presParOf" srcId="{EEBCA1C2-EB6A-4F43-88CE-A49D42BE6575}" destId="{24BEF4CF-6053-489A-A992-C542A0A36488}" srcOrd="1" destOrd="0" presId="urn:microsoft.com/office/officeart/2005/8/layout/hList7#1"/>
    <dgm:cxn modelId="{3B3F58CD-73AB-4A78-ADBF-9E25A696EEAB}" type="presParOf" srcId="{EEBCA1C2-EB6A-4F43-88CE-A49D42BE6575}" destId="{7CE61587-334E-49AE-B79B-7D88E65179B1}" srcOrd="2" destOrd="0" presId="urn:microsoft.com/office/officeart/2005/8/layout/hList7#1"/>
    <dgm:cxn modelId="{F69338AE-1DDF-4522-9390-6D4FA3B88BCF}" type="presParOf" srcId="{EEBCA1C2-EB6A-4F43-88CE-A49D42BE6575}" destId="{98CAFEC0-A3FB-4CC5-8AF4-13DA5A95FB3D}"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A8A0DFE-203C-44A7-9BFB-FB83EA5C3F82}" type="doc">
      <dgm:prSet loTypeId="urn:microsoft.com/office/officeart/2005/8/layout/matrix1" loCatId="matrix" qsTypeId="urn:microsoft.com/office/officeart/2005/8/quickstyle/3d2" qsCatId="3D" csTypeId="urn:microsoft.com/office/officeart/2005/8/colors/accent1_2" csCatId="accent1" phldr="1"/>
      <dgm:spPr/>
      <dgm:t>
        <a:bodyPr/>
        <a:lstStyle/>
        <a:p>
          <a:endParaRPr lang="en-US"/>
        </a:p>
      </dgm:t>
    </dgm:pt>
    <dgm:pt modelId="{CC2E4EC6-324F-47D3-80C3-57BC2568884F}">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latin typeface="Arial" pitchFamily="34" charset="0"/>
              <a:cs typeface="Arial" pitchFamily="34" charset="0"/>
            </a:rPr>
            <a:t>VPPL</a:t>
          </a:r>
          <a:endParaRPr lang="en-US" dirty="0">
            <a:latin typeface="Arial" pitchFamily="34" charset="0"/>
            <a:cs typeface="Arial" pitchFamily="34" charset="0"/>
          </a:endParaRPr>
        </a:p>
      </dgm:t>
    </dgm:pt>
    <dgm:pt modelId="{27DBDE6B-831F-4DF5-B93F-A4B929DBE946}" type="parTrans" cxnId="{7EACD44B-0A55-48D3-85ED-7AEAC2DA0359}">
      <dgm:prSet/>
      <dgm:spPr/>
      <dgm:t>
        <a:bodyPr/>
        <a:lstStyle/>
        <a:p>
          <a:endParaRPr lang="en-US"/>
        </a:p>
      </dgm:t>
    </dgm:pt>
    <dgm:pt modelId="{778148CA-DDC7-4A0C-99A0-55F0A6B9C606}" type="sibTrans" cxnId="{7EACD44B-0A55-48D3-85ED-7AEAC2DA0359}">
      <dgm:prSet/>
      <dgm:spPr/>
      <dgm:t>
        <a:bodyPr/>
        <a:lstStyle/>
        <a:p>
          <a:endParaRPr lang="en-US"/>
        </a:p>
      </dgm:t>
    </dgm:pt>
    <dgm:pt modelId="{24B90ED9-C7DF-453A-890D-35E193E02A9E}">
      <dgm:prSet/>
      <dgm:spPr>
        <a:solidFill>
          <a:srgbClr val="FFC000"/>
        </a:solidFill>
      </dgm:spPr>
      <dgm:t>
        <a:bodyPr/>
        <a:lstStyle/>
        <a:p>
          <a:r>
            <a:rPr lang="en-US" dirty="0" smtClean="0">
              <a:latin typeface="Arial" pitchFamily="34" charset="0"/>
              <a:cs typeface="Arial" pitchFamily="34" charset="0"/>
            </a:rPr>
            <a:t>HÌNH SỰ</a:t>
          </a:r>
          <a:endParaRPr lang="en-US" dirty="0">
            <a:latin typeface="Arial" pitchFamily="34" charset="0"/>
            <a:cs typeface="Arial" pitchFamily="34" charset="0"/>
          </a:endParaRPr>
        </a:p>
      </dgm:t>
    </dgm:pt>
    <dgm:pt modelId="{E04B089D-753E-4B66-8013-67EC2D416D98}" type="parTrans" cxnId="{1B0F82A6-E491-4ED4-8144-3391F43182A2}">
      <dgm:prSet/>
      <dgm:spPr/>
      <dgm:t>
        <a:bodyPr/>
        <a:lstStyle/>
        <a:p>
          <a:endParaRPr lang="en-US"/>
        </a:p>
      </dgm:t>
    </dgm:pt>
    <dgm:pt modelId="{9DD7D43B-9810-4E81-8856-477F1486C3FC}" type="sibTrans" cxnId="{1B0F82A6-E491-4ED4-8144-3391F43182A2}">
      <dgm:prSet/>
      <dgm:spPr/>
      <dgm:t>
        <a:bodyPr/>
        <a:lstStyle/>
        <a:p>
          <a:endParaRPr lang="en-US"/>
        </a:p>
      </dgm:t>
    </dgm:pt>
    <dgm:pt modelId="{27E712DE-6CD6-46E7-BA53-AB6C1CF7A985}">
      <dgm:prSet/>
      <dgm:spPr>
        <a:solidFill>
          <a:srgbClr val="00B050"/>
        </a:solidFill>
      </dgm:spPr>
      <dgm:t>
        <a:bodyPr/>
        <a:lstStyle/>
        <a:p>
          <a:r>
            <a:rPr lang="en-US" dirty="0" smtClean="0">
              <a:latin typeface="Arial" pitchFamily="34" charset="0"/>
              <a:cs typeface="Arial" pitchFamily="34" charset="0"/>
            </a:rPr>
            <a:t>DÂN SỰ</a:t>
          </a:r>
          <a:endParaRPr lang="en-US" dirty="0">
            <a:latin typeface="Arial" pitchFamily="34" charset="0"/>
            <a:cs typeface="Arial" pitchFamily="34" charset="0"/>
          </a:endParaRPr>
        </a:p>
      </dgm:t>
    </dgm:pt>
    <dgm:pt modelId="{5E662EE7-97DC-4378-B50C-F6CEEEF91827}" type="parTrans" cxnId="{C71D1456-6BCF-4270-85A2-1C2A5238A16B}">
      <dgm:prSet/>
      <dgm:spPr/>
      <dgm:t>
        <a:bodyPr/>
        <a:lstStyle/>
        <a:p>
          <a:endParaRPr lang="en-US"/>
        </a:p>
      </dgm:t>
    </dgm:pt>
    <dgm:pt modelId="{E5BF9E37-F307-4308-8A54-515BB6A273C2}" type="sibTrans" cxnId="{C71D1456-6BCF-4270-85A2-1C2A5238A16B}">
      <dgm:prSet/>
      <dgm:spPr/>
      <dgm:t>
        <a:bodyPr/>
        <a:lstStyle/>
        <a:p>
          <a:endParaRPr lang="en-US"/>
        </a:p>
      </dgm:t>
    </dgm:pt>
    <dgm:pt modelId="{639773D1-0FAD-4D77-B685-FEBC555A34D9}">
      <dgm:prSet/>
      <dgm:spPr/>
      <dgm:t>
        <a:bodyPr/>
        <a:lstStyle/>
        <a:p>
          <a:r>
            <a:rPr lang="en-US" dirty="0" smtClean="0">
              <a:latin typeface="Arial" pitchFamily="34" charset="0"/>
              <a:cs typeface="Arial" pitchFamily="34" charset="0"/>
            </a:rPr>
            <a:t>HÀNH CHINH</a:t>
          </a:r>
          <a:endParaRPr lang="en-US" dirty="0">
            <a:latin typeface="Arial" pitchFamily="34" charset="0"/>
            <a:cs typeface="Arial" pitchFamily="34" charset="0"/>
          </a:endParaRPr>
        </a:p>
      </dgm:t>
    </dgm:pt>
    <dgm:pt modelId="{EB1CF7A6-1230-485F-8FA6-26CF4A64FA0C}" type="parTrans" cxnId="{A611B7BB-6B9E-4E40-B49F-6711387D3628}">
      <dgm:prSet/>
      <dgm:spPr/>
      <dgm:t>
        <a:bodyPr/>
        <a:lstStyle/>
        <a:p>
          <a:endParaRPr lang="en-US"/>
        </a:p>
      </dgm:t>
    </dgm:pt>
    <dgm:pt modelId="{1FAAEE63-3F84-458B-996F-B3A6207BBC9D}" type="sibTrans" cxnId="{A611B7BB-6B9E-4E40-B49F-6711387D3628}">
      <dgm:prSet/>
      <dgm:spPr/>
      <dgm:t>
        <a:bodyPr/>
        <a:lstStyle/>
        <a:p>
          <a:endParaRPr lang="en-US"/>
        </a:p>
      </dgm:t>
    </dgm:pt>
    <dgm:pt modelId="{4076BC87-AD6D-4516-9AE2-47CB8405880F}">
      <dgm:prSet/>
      <dgm:spPr>
        <a:solidFill>
          <a:schemeClr val="accent5"/>
        </a:solidFill>
      </dgm:spPr>
      <dgm:t>
        <a:bodyPr/>
        <a:lstStyle/>
        <a:p>
          <a:r>
            <a:rPr lang="en-US" dirty="0" smtClean="0">
              <a:latin typeface="Arial" pitchFamily="34" charset="0"/>
              <a:cs typeface="Arial" pitchFamily="34" charset="0"/>
            </a:rPr>
            <a:t>KỶ LUẬT</a:t>
          </a:r>
          <a:endParaRPr lang="en-US" dirty="0">
            <a:latin typeface="Arial" pitchFamily="34" charset="0"/>
            <a:cs typeface="Arial" pitchFamily="34" charset="0"/>
          </a:endParaRPr>
        </a:p>
      </dgm:t>
    </dgm:pt>
    <dgm:pt modelId="{B7000FC7-C640-46F8-BE7C-F99FF6A96883}" type="parTrans" cxnId="{13A4EF0C-728C-477E-863E-1A1F0F6BBB6D}">
      <dgm:prSet/>
      <dgm:spPr/>
      <dgm:t>
        <a:bodyPr/>
        <a:lstStyle/>
        <a:p>
          <a:endParaRPr lang="en-US"/>
        </a:p>
      </dgm:t>
    </dgm:pt>
    <dgm:pt modelId="{FB84613A-6105-4499-846F-18FF42151468}" type="sibTrans" cxnId="{13A4EF0C-728C-477E-863E-1A1F0F6BBB6D}">
      <dgm:prSet/>
      <dgm:spPr/>
      <dgm:t>
        <a:bodyPr/>
        <a:lstStyle/>
        <a:p>
          <a:endParaRPr lang="en-US"/>
        </a:p>
      </dgm:t>
    </dgm:pt>
    <dgm:pt modelId="{300E74C7-A7AA-4DD4-834C-C78AEB84ED72}" type="pres">
      <dgm:prSet presAssocID="{DA8A0DFE-203C-44A7-9BFB-FB83EA5C3F82}" presName="diagram" presStyleCnt="0">
        <dgm:presLayoutVars>
          <dgm:chMax val="1"/>
          <dgm:dir/>
          <dgm:animLvl val="ctr"/>
          <dgm:resizeHandles val="exact"/>
        </dgm:presLayoutVars>
      </dgm:prSet>
      <dgm:spPr/>
      <dgm:t>
        <a:bodyPr/>
        <a:lstStyle/>
        <a:p>
          <a:endParaRPr lang="en-US"/>
        </a:p>
      </dgm:t>
    </dgm:pt>
    <dgm:pt modelId="{2192632D-E18E-4548-929F-39AE789FABC2}" type="pres">
      <dgm:prSet presAssocID="{DA8A0DFE-203C-44A7-9BFB-FB83EA5C3F82}" presName="matrix" presStyleCnt="0"/>
      <dgm:spPr/>
    </dgm:pt>
    <dgm:pt modelId="{9D82B5C0-E1CC-40AC-9D06-CDAE7FD17551}" type="pres">
      <dgm:prSet presAssocID="{DA8A0DFE-203C-44A7-9BFB-FB83EA5C3F82}" presName="tile1" presStyleLbl="node1" presStyleIdx="0" presStyleCnt="4"/>
      <dgm:spPr/>
      <dgm:t>
        <a:bodyPr/>
        <a:lstStyle/>
        <a:p>
          <a:endParaRPr lang="en-US"/>
        </a:p>
      </dgm:t>
    </dgm:pt>
    <dgm:pt modelId="{29373158-528F-4BF9-8A50-FFFC7EFB224A}" type="pres">
      <dgm:prSet presAssocID="{DA8A0DFE-203C-44A7-9BFB-FB83EA5C3F82}" presName="tile1text" presStyleLbl="node1" presStyleIdx="0" presStyleCnt="4">
        <dgm:presLayoutVars>
          <dgm:chMax val="0"/>
          <dgm:chPref val="0"/>
          <dgm:bulletEnabled val="1"/>
        </dgm:presLayoutVars>
      </dgm:prSet>
      <dgm:spPr/>
      <dgm:t>
        <a:bodyPr/>
        <a:lstStyle/>
        <a:p>
          <a:endParaRPr lang="en-US"/>
        </a:p>
      </dgm:t>
    </dgm:pt>
    <dgm:pt modelId="{DAF44771-151F-4211-82F3-5A01523ACF7E}" type="pres">
      <dgm:prSet presAssocID="{DA8A0DFE-203C-44A7-9BFB-FB83EA5C3F82}" presName="tile2" presStyleLbl="node1" presStyleIdx="1" presStyleCnt="4"/>
      <dgm:spPr/>
      <dgm:t>
        <a:bodyPr/>
        <a:lstStyle/>
        <a:p>
          <a:endParaRPr lang="en-US"/>
        </a:p>
      </dgm:t>
    </dgm:pt>
    <dgm:pt modelId="{789FAFFA-328C-4508-8655-07687EDAD463}" type="pres">
      <dgm:prSet presAssocID="{DA8A0DFE-203C-44A7-9BFB-FB83EA5C3F82}" presName="tile2text" presStyleLbl="node1" presStyleIdx="1" presStyleCnt="4">
        <dgm:presLayoutVars>
          <dgm:chMax val="0"/>
          <dgm:chPref val="0"/>
          <dgm:bulletEnabled val="1"/>
        </dgm:presLayoutVars>
      </dgm:prSet>
      <dgm:spPr/>
      <dgm:t>
        <a:bodyPr/>
        <a:lstStyle/>
        <a:p>
          <a:endParaRPr lang="en-US"/>
        </a:p>
      </dgm:t>
    </dgm:pt>
    <dgm:pt modelId="{853DC0F2-8C16-46B3-B0D1-139893D15DA5}" type="pres">
      <dgm:prSet presAssocID="{DA8A0DFE-203C-44A7-9BFB-FB83EA5C3F82}" presName="tile3" presStyleLbl="node1" presStyleIdx="2" presStyleCnt="4"/>
      <dgm:spPr/>
      <dgm:t>
        <a:bodyPr/>
        <a:lstStyle/>
        <a:p>
          <a:endParaRPr lang="en-US"/>
        </a:p>
      </dgm:t>
    </dgm:pt>
    <dgm:pt modelId="{75183DD9-CE43-4E8A-B69A-666CEDB3F5BF}" type="pres">
      <dgm:prSet presAssocID="{DA8A0DFE-203C-44A7-9BFB-FB83EA5C3F82}" presName="tile3text" presStyleLbl="node1" presStyleIdx="2" presStyleCnt="4">
        <dgm:presLayoutVars>
          <dgm:chMax val="0"/>
          <dgm:chPref val="0"/>
          <dgm:bulletEnabled val="1"/>
        </dgm:presLayoutVars>
      </dgm:prSet>
      <dgm:spPr/>
      <dgm:t>
        <a:bodyPr/>
        <a:lstStyle/>
        <a:p>
          <a:endParaRPr lang="en-US"/>
        </a:p>
      </dgm:t>
    </dgm:pt>
    <dgm:pt modelId="{5C240D42-6BC2-4017-9298-E393EBA81FCD}" type="pres">
      <dgm:prSet presAssocID="{DA8A0DFE-203C-44A7-9BFB-FB83EA5C3F82}" presName="tile4" presStyleLbl="node1" presStyleIdx="3" presStyleCnt="4"/>
      <dgm:spPr/>
      <dgm:t>
        <a:bodyPr/>
        <a:lstStyle/>
        <a:p>
          <a:endParaRPr lang="en-US"/>
        </a:p>
      </dgm:t>
    </dgm:pt>
    <dgm:pt modelId="{93B371DA-49F8-4C20-AC42-C6778C33EB16}" type="pres">
      <dgm:prSet presAssocID="{DA8A0DFE-203C-44A7-9BFB-FB83EA5C3F82}" presName="tile4text" presStyleLbl="node1" presStyleIdx="3" presStyleCnt="4">
        <dgm:presLayoutVars>
          <dgm:chMax val="0"/>
          <dgm:chPref val="0"/>
          <dgm:bulletEnabled val="1"/>
        </dgm:presLayoutVars>
      </dgm:prSet>
      <dgm:spPr/>
      <dgm:t>
        <a:bodyPr/>
        <a:lstStyle/>
        <a:p>
          <a:endParaRPr lang="en-US"/>
        </a:p>
      </dgm:t>
    </dgm:pt>
    <dgm:pt modelId="{D26BA9F7-CA33-4EC6-ADE6-0C18E25DC725}" type="pres">
      <dgm:prSet presAssocID="{DA8A0DFE-203C-44A7-9BFB-FB83EA5C3F82}" presName="centerTile" presStyleLbl="fgShp" presStyleIdx="0" presStyleCnt="1">
        <dgm:presLayoutVars>
          <dgm:chMax val="0"/>
          <dgm:chPref val="0"/>
        </dgm:presLayoutVars>
      </dgm:prSet>
      <dgm:spPr/>
      <dgm:t>
        <a:bodyPr/>
        <a:lstStyle/>
        <a:p>
          <a:endParaRPr lang="en-US"/>
        </a:p>
      </dgm:t>
    </dgm:pt>
  </dgm:ptLst>
  <dgm:cxnLst>
    <dgm:cxn modelId="{6D1B1767-4A86-4DDF-9D82-22E3B4BCCC55}" type="presOf" srcId="{639773D1-0FAD-4D77-B685-FEBC555A34D9}" destId="{853DC0F2-8C16-46B3-B0D1-139893D15DA5}" srcOrd="0" destOrd="0" presId="urn:microsoft.com/office/officeart/2005/8/layout/matrix1"/>
    <dgm:cxn modelId="{A611B7BB-6B9E-4E40-B49F-6711387D3628}" srcId="{CC2E4EC6-324F-47D3-80C3-57BC2568884F}" destId="{639773D1-0FAD-4D77-B685-FEBC555A34D9}" srcOrd="2" destOrd="0" parTransId="{EB1CF7A6-1230-485F-8FA6-26CF4A64FA0C}" sibTransId="{1FAAEE63-3F84-458B-996F-B3A6207BBC9D}"/>
    <dgm:cxn modelId="{7C7E1CD0-2988-4893-B4EE-535CB9854C48}" type="presOf" srcId="{27E712DE-6CD6-46E7-BA53-AB6C1CF7A985}" destId="{789FAFFA-328C-4508-8655-07687EDAD463}" srcOrd="1" destOrd="0" presId="urn:microsoft.com/office/officeart/2005/8/layout/matrix1"/>
    <dgm:cxn modelId="{7EACD44B-0A55-48D3-85ED-7AEAC2DA0359}" srcId="{DA8A0DFE-203C-44A7-9BFB-FB83EA5C3F82}" destId="{CC2E4EC6-324F-47D3-80C3-57BC2568884F}" srcOrd="0" destOrd="0" parTransId="{27DBDE6B-831F-4DF5-B93F-A4B929DBE946}" sibTransId="{778148CA-DDC7-4A0C-99A0-55F0A6B9C606}"/>
    <dgm:cxn modelId="{A4ADB6B8-FAAC-4BAD-BF5E-B66834A3FA01}" type="presOf" srcId="{DA8A0DFE-203C-44A7-9BFB-FB83EA5C3F82}" destId="{300E74C7-A7AA-4DD4-834C-C78AEB84ED72}" srcOrd="0" destOrd="0" presId="urn:microsoft.com/office/officeart/2005/8/layout/matrix1"/>
    <dgm:cxn modelId="{87A355EA-2704-45D9-A3C0-BE8E34571415}" type="presOf" srcId="{24B90ED9-C7DF-453A-890D-35E193E02A9E}" destId="{29373158-528F-4BF9-8A50-FFFC7EFB224A}" srcOrd="1" destOrd="0" presId="urn:microsoft.com/office/officeart/2005/8/layout/matrix1"/>
    <dgm:cxn modelId="{2EF56738-09E1-45CD-9822-9966A6FA4312}" type="presOf" srcId="{27E712DE-6CD6-46E7-BA53-AB6C1CF7A985}" destId="{DAF44771-151F-4211-82F3-5A01523ACF7E}" srcOrd="0" destOrd="0" presId="urn:microsoft.com/office/officeart/2005/8/layout/matrix1"/>
    <dgm:cxn modelId="{9EEED6DD-8B21-4D40-B3D5-8F8F6E12C2A1}" type="presOf" srcId="{CC2E4EC6-324F-47D3-80C3-57BC2568884F}" destId="{D26BA9F7-CA33-4EC6-ADE6-0C18E25DC725}" srcOrd="0" destOrd="0" presId="urn:microsoft.com/office/officeart/2005/8/layout/matrix1"/>
    <dgm:cxn modelId="{C71D1456-6BCF-4270-85A2-1C2A5238A16B}" srcId="{CC2E4EC6-324F-47D3-80C3-57BC2568884F}" destId="{27E712DE-6CD6-46E7-BA53-AB6C1CF7A985}" srcOrd="1" destOrd="0" parTransId="{5E662EE7-97DC-4378-B50C-F6CEEEF91827}" sibTransId="{E5BF9E37-F307-4308-8A54-515BB6A273C2}"/>
    <dgm:cxn modelId="{E4AFCAEB-68B3-4FAE-AEC6-BC37CE2B6BFE}" type="presOf" srcId="{4076BC87-AD6D-4516-9AE2-47CB8405880F}" destId="{93B371DA-49F8-4C20-AC42-C6778C33EB16}" srcOrd="1" destOrd="0" presId="urn:microsoft.com/office/officeart/2005/8/layout/matrix1"/>
    <dgm:cxn modelId="{1B0F82A6-E491-4ED4-8144-3391F43182A2}" srcId="{CC2E4EC6-324F-47D3-80C3-57BC2568884F}" destId="{24B90ED9-C7DF-453A-890D-35E193E02A9E}" srcOrd="0" destOrd="0" parTransId="{E04B089D-753E-4B66-8013-67EC2D416D98}" sibTransId="{9DD7D43B-9810-4E81-8856-477F1486C3FC}"/>
    <dgm:cxn modelId="{1746ECA4-75C2-4CDC-A497-10F47039602B}" type="presOf" srcId="{639773D1-0FAD-4D77-B685-FEBC555A34D9}" destId="{75183DD9-CE43-4E8A-B69A-666CEDB3F5BF}" srcOrd="1" destOrd="0" presId="urn:microsoft.com/office/officeart/2005/8/layout/matrix1"/>
    <dgm:cxn modelId="{9E1F7557-6B4D-4A19-9F43-469C6B27DD53}" type="presOf" srcId="{4076BC87-AD6D-4516-9AE2-47CB8405880F}" destId="{5C240D42-6BC2-4017-9298-E393EBA81FCD}" srcOrd="0" destOrd="0" presId="urn:microsoft.com/office/officeart/2005/8/layout/matrix1"/>
    <dgm:cxn modelId="{13A4EF0C-728C-477E-863E-1A1F0F6BBB6D}" srcId="{CC2E4EC6-324F-47D3-80C3-57BC2568884F}" destId="{4076BC87-AD6D-4516-9AE2-47CB8405880F}" srcOrd="3" destOrd="0" parTransId="{B7000FC7-C640-46F8-BE7C-F99FF6A96883}" sibTransId="{FB84613A-6105-4499-846F-18FF42151468}"/>
    <dgm:cxn modelId="{2D16B675-95BC-4E30-8F8F-3AEDB21F50CF}" type="presOf" srcId="{24B90ED9-C7DF-453A-890D-35E193E02A9E}" destId="{9D82B5C0-E1CC-40AC-9D06-CDAE7FD17551}" srcOrd="0" destOrd="0" presId="urn:microsoft.com/office/officeart/2005/8/layout/matrix1"/>
    <dgm:cxn modelId="{8C49A931-ACF8-4877-B5CB-69CAE6F5C271}" type="presParOf" srcId="{300E74C7-A7AA-4DD4-834C-C78AEB84ED72}" destId="{2192632D-E18E-4548-929F-39AE789FABC2}" srcOrd="0" destOrd="0" presId="urn:microsoft.com/office/officeart/2005/8/layout/matrix1"/>
    <dgm:cxn modelId="{3EE7EC6A-6251-419D-84E9-4EE9FC24450C}" type="presParOf" srcId="{2192632D-E18E-4548-929F-39AE789FABC2}" destId="{9D82B5C0-E1CC-40AC-9D06-CDAE7FD17551}" srcOrd="0" destOrd="0" presId="urn:microsoft.com/office/officeart/2005/8/layout/matrix1"/>
    <dgm:cxn modelId="{8EC61E27-0DC7-4F53-BB2F-F9210AA0D186}" type="presParOf" srcId="{2192632D-E18E-4548-929F-39AE789FABC2}" destId="{29373158-528F-4BF9-8A50-FFFC7EFB224A}" srcOrd="1" destOrd="0" presId="urn:microsoft.com/office/officeart/2005/8/layout/matrix1"/>
    <dgm:cxn modelId="{B988DC73-A756-4C21-8CA3-9BA57919EE7E}" type="presParOf" srcId="{2192632D-E18E-4548-929F-39AE789FABC2}" destId="{DAF44771-151F-4211-82F3-5A01523ACF7E}" srcOrd="2" destOrd="0" presId="urn:microsoft.com/office/officeart/2005/8/layout/matrix1"/>
    <dgm:cxn modelId="{06831293-ED80-4D85-9C3D-3208AC31E099}" type="presParOf" srcId="{2192632D-E18E-4548-929F-39AE789FABC2}" destId="{789FAFFA-328C-4508-8655-07687EDAD463}" srcOrd="3" destOrd="0" presId="urn:microsoft.com/office/officeart/2005/8/layout/matrix1"/>
    <dgm:cxn modelId="{413B9AAA-DFE3-46BC-B202-C70870F95019}" type="presParOf" srcId="{2192632D-E18E-4548-929F-39AE789FABC2}" destId="{853DC0F2-8C16-46B3-B0D1-139893D15DA5}" srcOrd="4" destOrd="0" presId="urn:microsoft.com/office/officeart/2005/8/layout/matrix1"/>
    <dgm:cxn modelId="{DFF1D6DF-8A8D-44FE-B96E-5A6406E0CAF4}" type="presParOf" srcId="{2192632D-E18E-4548-929F-39AE789FABC2}" destId="{75183DD9-CE43-4E8A-B69A-666CEDB3F5BF}" srcOrd="5" destOrd="0" presId="urn:microsoft.com/office/officeart/2005/8/layout/matrix1"/>
    <dgm:cxn modelId="{E547B29C-2E78-4FA5-9B60-2C5E453D9242}" type="presParOf" srcId="{2192632D-E18E-4548-929F-39AE789FABC2}" destId="{5C240D42-6BC2-4017-9298-E393EBA81FCD}" srcOrd="6" destOrd="0" presId="urn:microsoft.com/office/officeart/2005/8/layout/matrix1"/>
    <dgm:cxn modelId="{F718B4EB-7EFF-4200-9077-44887D8DFD1F}" type="presParOf" srcId="{2192632D-E18E-4548-929F-39AE789FABC2}" destId="{93B371DA-49F8-4C20-AC42-C6778C33EB16}" srcOrd="7" destOrd="0" presId="urn:microsoft.com/office/officeart/2005/8/layout/matrix1"/>
    <dgm:cxn modelId="{03661488-A3D6-421A-A99B-39AB5C026C2A}" type="presParOf" srcId="{300E74C7-A7AA-4DD4-834C-C78AEB84ED72}" destId="{D26BA9F7-CA33-4EC6-ADE6-0C18E25DC725}"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20016A5-5E30-4B5C-B43D-FD70D28167D1}"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US"/>
        </a:p>
      </dgm:t>
    </dgm:pt>
    <dgm:pt modelId="{CB0DBF26-180B-4415-81D3-C6231A95495B}">
      <dgm:prSet phldrT="[Text]" custT="1"/>
      <dgm:spPr>
        <a:solidFill>
          <a:schemeClr val="accent2"/>
        </a:solidFill>
      </dgm:spPr>
      <dgm:t>
        <a:bodyPr/>
        <a:lstStyle/>
        <a:p>
          <a:r>
            <a:rPr lang="en-US" sz="3400" dirty="0" err="1" smtClean="0">
              <a:latin typeface="Arial" pitchFamily="34" charset="0"/>
              <a:cs typeface="Arial" pitchFamily="34" charset="0"/>
            </a:rPr>
            <a:t>Hình</a:t>
          </a:r>
          <a:r>
            <a:rPr lang="en-US" sz="3400" dirty="0" smtClean="0">
              <a:latin typeface="Arial" pitchFamily="34" charset="0"/>
              <a:cs typeface="Arial" pitchFamily="34" charset="0"/>
            </a:rPr>
            <a:t> </a:t>
          </a:r>
          <a:r>
            <a:rPr lang="en-US" sz="3400" dirty="0" err="1" smtClean="0">
              <a:latin typeface="Arial" pitchFamily="34" charset="0"/>
              <a:cs typeface="Arial" pitchFamily="34" charset="0"/>
            </a:rPr>
            <a:t>sự</a:t>
          </a:r>
          <a:endParaRPr lang="en-US" sz="3400" dirty="0">
            <a:latin typeface="Arial" pitchFamily="34" charset="0"/>
            <a:cs typeface="Arial" pitchFamily="34" charset="0"/>
          </a:endParaRPr>
        </a:p>
      </dgm:t>
    </dgm:pt>
    <dgm:pt modelId="{4C4E5162-6C0B-427D-9279-221A456D0955}" type="parTrans" cxnId="{FC2FC713-DC7D-4992-A437-4DE1379260F0}">
      <dgm:prSet/>
      <dgm:spPr/>
      <dgm:t>
        <a:bodyPr/>
        <a:lstStyle/>
        <a:p>
          <a:endParaRPr lang="en-US"/>
        </a:p>
      </dgm:t>
    </dgm:pt>
    <dgm:pt modelId="{327AF527-ADE5-4A2A-8094-A5898BCA7806}" type="sibTrans" cxnId="{FC2FC713-DC7D-4992-A437-4DE1379260F0}">
      <dgm:prSet/>
      <dgm:spPr/>
      <dgm:t>
        <a:bodyPr/>
        <a:lstStyle/>
        <a:p>
          <a:endParaRPr lang="en-US"/>
        </a:p>
      </dgm:t>
    </dgm:pt>
    <dgm:pt modelId="{66156C69-E4DB-4784-A0E6-BCE673EF4B10}">
      <dgm:prSet phldrT="[Text]" custT="1"/>
      <dgm:spPr>
        <a:solidFill>
          <a:srgbClr val="00B050"/>
        </a:solidFill>
      </dgm:spPr>
      <dgm:t>
        <a:bodyPr/>
        <a:lstStyle/>
        <a:p>
          <a:r>
            <a:rPr lang="en-US" sz="3400" dirty="0" err="1" smtClean="0">
              <a:latin typeface="Arial" pitchFamily="34" charset="0"/>
              <a:cs typeface="Arial" pitchFamily="34" charset="0"/>
            </a:rPr>
            <a:t>Dân</a:t>
          </a:r>
          <a:r>
            <a:rPr lang="en-US" sz="3400" dirty="0" smtClean="0">
              <a:latin typeface="Arial" pitchFamily="34" charset="0"/>
              <a:cs typeface="Arial" pitchFamily="34" charset="0"/>
            </a:rPr>
            <a:t> </a:t>
          </a:r>
          <a:r>
            <a:rPr lang="en-US" sz="3400" dirty="0" err="1" smtClean="0">
              <a:latin typeface="Arial" pitchFamily="34" charset="0"/>
              <a:cs typeface="Arial" pitchFamily="34" charset="0"/>
            </a:rPr>
            <a:t>sự</a:t>
          </a:r>
          <a:endParaRPr lang="en-US" sz="3400" dirty="0">
            <a:latin typeface="Arial" pitchFamily="34" charset="0"/>
            <a:cs typeface="Arial" pitchFamily="34" charset="0"/>
          </a:endParaRPr>
        </a:p>
      </dgm:t>
    </dgm:pt>
    <dgm:pt modelId="{8A18A031-80C1-4508-887E-CFB7FC7BF78A}" type="parTrans" cxnId="{19AC36E3-1646-4AC3-B992-002AD6BCADA8}">
      <dgm:prSet/>
      <dgm:spPr/>
      <dgm:t>
        <a:bodyPr/>
        <a:lstStyle/>
        <a:p>
          <a:endParaRPr lang="en-US"/>
        </a:p>
      </dgm:t>
    </dgm:pt>
    <dgm:pt modelId="{9F62D9DE-C8F2-4143-8CC2-9F1C44E78732}" type="sibTrans" cxnId="{19AC36E3-1646-4AC3-B992-002AD6BCADA8}">
      <dgm:prSet/>
      <dgm:spPr/>
      <dgm:t>
        <a:bodyPr/>
        <a:lstStyle/>
        <a:p>
          <a:endParaRPr lang="en-US"/>
        </a:p>
      </dgm:t>
    </dgm:pt>
    <dgm:pt modelId="{8700F76F-52CC-4F2B-9E78-D9E8AFCD65FC}">
      <dgm:prSet phldrT="[Text]" custT="1"/>
      <dgm:spPr>
        <a:solidFill>
          <a:srgbClr val="FFC000"/>
        </a:solidFill>
      </dgm:spPr>
      <dgm:t>
        <a:bodyPr/>
        <a:lstStyle/>
        <a:p>
          <a:r>
            <a:rPr lang="en-US" sz="3400" dirty="0" err="1" smtClean="0">
              <a:latin typeface="Arial" pitchFamily="34" charset="0"/>
              <a:cs typeface="Arial" pitchFamily="34" charset="0"/>
            </a:rPr>
            <a:t>Hành</a:t>
          </a:r>
          <a:r>
            <a:rPr lang="en-US" sz="3400" dirty="0" smtClean="0">
              <a:latin typeface="Arial" pitchFamily="34" charset="0"/>
              <a:cs typeface="Arial" pitchFamily="34" charset="0"/>
            </a:rPr>
            <a:t> </a:t>
          </a:r>
          <a:r>
            <a:rPr lang="en-US" sz="3400" dirty="0" err="1" smtClean="0">
              <a:latin typeface="Arial" pitchFamily="34" charset="0"/>
              <a:cs typeface="Arial" pitchFamily="34" charset="0"/>
            </a:rPr>
            <a:t>chính</a:t>
          </a:r>
          <a:endParaRPr lang="en-US" sz="3400" dirty="0">
            <a:latin typeface="Arial" pitchFamily="34" charset="0"/>
            <a:cs typeface="Arial" pitchFamily="34" charset="0"/>
          </a:endParaRPr>
        </a:p>
      </dgm:t>
    </dgm:pt>
    <dgm:pt modelId="{B52B6510-3CF6-40C2-9745-78F9B7575DD0}" type="parTrans" cxnId="{140CDF9C-CAB2-4212-A94B-A2ACDDE3900F}">
      <dgm:prSet/>
      <dgm:spPr/>
      <dgm:t>
        <a:bodyPr/>
        <a:lstStyle/>
        <a:p>
          <a:endParaRPr lang="en-US"/>
        </a:p>
      </dgm:t>
    </dgm:pt>
    <dgm:pt modelId="{E08A4D67-82B7-4BB0-A773-818BD1D75C3B}" type="sibTrans" cxnId="{140CDF9C-CAB2-4212-A94B-A2ACDDE3900F}">
      <dgm:prSet/>
      <dgm:spPr/>
      <dgm:t>
        <a:bodyPr/>
        <a:lstStyle/>
        <a:p>
          <a:endParaRPr lang="en-US"/>
        </a:p>
      </dgm:t>
    </dgm:pt>
    <dgm:pt modelId="{B4E10DC6-E54F-44D0-9C4E-7C89F578CFE6}">
      <dgm:prSet phldrT="[Text]" custT="1"/>
      <dgm:spPr>
        <a:solidFill>
          <a:srgbClr val="0070C0"/>
        </a:solidFill>
      </dgm:spPr>
      <dgm:t>
        <a:bodyPr/>
        <a:lstStyle/>
        <a:p>
          <a:r>
            <a:rPr lang="en-US" sz="3400" dirty="0" err="1" smtClean="0">
              <a:latin typeface="Arial" pitchFamily="34" charset="0"/>
              <a:cs typeface="Arial" pitchFamily="34" charset="0"/>
            </a:rPr>
            <a:t>Kỷ</a:t>
          </a:r>
          <a:r>
            <a:rPr lang="en-US" sz="3400" dirty="0" smtClean="0">
              <a:latin typeface="Arial" pitchFamily="34" charset="0"/>
              <a:cs typeface="Arial" pitchFamily="34" charset="0"/>
            </a:rPr>
            <a:t> </a:t>
          </a:r>
          <a:r>
            <a:rPr lang="en-US" sz="3400" dirty="0" err="1" smtClean="0">
              <a:latin typeface="Arial" pitchFamily="34" charset="0"/>
              <a:cs typeface="Arial" pitchFamily="34" charset="0"/>
            </a:rPr>
            <a:t>luật</a:t>
          </a:r>
          <a:endParaRPr lang="en-US" sz="3400" dirty="0">
            <a:latin typeface="Arial" pitchFamily="34" charset="0"/>
            <a:cs typeface="Arial" pitchFamily="34" charset="0"/>
          </a:endParaRPr>
        </a:p>
      </dgm:t>
    </dgm:pt>
    <dgm:pt modelId="{55FA178A-4157-46E2-9764-576DEDA4001C}" type="parTrans" cxnId="{CEDEEE5F-4CFD-4C8F-B63F-B40C26057D68}">
      <dgm:prSet/>
      <dgm:spPr/>
      <dgm:t>
        <a:bodyPr/>
        <a:lstStyle/>
        <a:p>
          <a:endParaRPr lang="en-US"/>
        </a:p>
      </dgm:t>
    </dgm:pt>
    <dgm:pt modelId="{64D8AFA4-58D8-46F8-8793-2E9974C6650D}" type="sibTrans" cxnId="{CEDEEE5F-4CFD-4C8F-B63F-B40C26057D68}">
      <dgm:prSet/>
      <dgm:spPr/>
      <dgm:t>
        <a:bodyPr/>
        <a:lstStyle/>
        <a:p>
          <a:endParaRPr lang="en-US"/>
        </a:p>
      </dgm:t>
    </dgm:pt>
    <dgm:pt modelId="{2AC9F851-3AEA-4C97-9E17-D39A761B15BD}" type="pres">
      <dgm:prSet presAssocID="{A20016A5-5E30-4B5C-B43D-FD70D28167D1}" presName="matrix" presStyleCnt="0">
        <dgm:presLayoutVars>
          <dgm:chMax val="1"/>
          <dgm:dir/>
          <dgm:resizeHandles val="exact"/>
        </dgm:presLayoutVars>
      </dgm:prSet>
      <dgm:spPr/>
      <dgm:t>
        <a:bodyPr/>
        <a:lstStyle/>
        <a:p>
          <a:endParaRPr lang="en-US"/>
        </a:p>
      </dgm:t>
    </dgm:pt>
    <dgm:pt modelId="{20C78F73-4832-4FF0-A3C5-390794D8C41B}" type="pres">
      <dgm:prSet presAssocID="{A20016A5-5E30-4B5C-B43D-FD70D28167D1}" presName="diamond" presStyleLbl="bgShp" presStyleIdx="0" presStyleCnt="1" custScaleX="178125"/>
      <dgm:spPr/>
    </dgm:pt>
    <dgm:pt modelId="{837900BB-9EE5-4ADE-9049-7EBA744ECE28}" type="pres">
      <dgm:prSet presAssocID="{A20016A5-5E30-4B5C-B43D-FD70D28167D1}" presName="quad1" presStyleLbl="node1" presStyleIdx="0" presStyleCnt="4">
        <dgm:presLayoutVars>
          <dgm:chMax val="0"/>
          <dgm:chPref val="0"/>
          <dgm:bulletEnabled val="1"/>
        </dgm:presLayoutVars>
      </dgm:prSet>
      <dgm:spPr/>
      <dgm:t>
        <a:bodyPr/>
        <a:lstStyle/>
        <a:p>
          <a:endParaRPr lang="en-US"/>
        </a:p>
      </dgm:t>
    </dgm:pt>
    <dgm:pt modelId="{7F851A56-6D2D-4930-9CEB-1AD2DEF336FB}" type="pres">
      <dgm:prSet presAssocID="{A20016A5-5E30-4B5C-B43D-FD70D28167D1}" presName="quad2" presStyleLbl="node1" presStyleIdx="1" presStyleCnt="4">
        <dgm:presLayoutVars>
          <dgm:chMax val="0"/>
          <dgm:chPref val="0"/>
          <dgm:bulletEnabled val="1"/>
        </dgm:presLayoutVars>
      </dgm:prSet>
      <dgm:spPr/>
      <dgm:t>
        <a:bodyPr/>
        <a:lstStyle/>
        <a:p>
          <a:endParaRPr lang="en-US"/>
        </a:p>
      </dgm:t>
    </dgm:pt>
    <dgm:pt modelId="{39738FF8-A4A6-4945-8CFC-B56031F788BC}" type="pres">
      <dgm:prSet presAssocID="{A20016A5-5E30-4B5C-B43D-FD70D28167D1}" presName="quad3" presStyleLbl="node1" presStyleIdx="2" presStyleCnt="4">
        <dgm:presLayoutVars>
          <dgm:chMax val="0"/>
          <dgm:chPref val="0"/>
          <dgm:bulletEnabled val="1"/>
        </dgm:presLayoutVars>
      </dgm:prSet>
      <dgm:spPr/>
      <dgm:t>
        <a:bodyPr/>
        <a:lstStyle/>
        <a:p>
          <a:endParaRPr lang="en-US"/>
        </a:p>
      </dgm:t>
    </dgm:pt>
    <dgm:pt modelId="{59BCD316-840B-4A2D-A41B-1D48C79AA32A}" type="pres">
      <dgm:prSet presAssocID="{A20016A5-5E30-4B5C-B43D-FD70D28167D1}" presName="quad4" presStyleLbl="node1" presStyleIdx="3" presStyleCnt="4">
        <dgm:presLayoutVars>
          <dgm:chMax val="0"/>
          <dgm:chPref val="0"/>
          <dgm:bulletEnabled val="1"/>
        </dgm:presLayoutVars>
      </dgm:prSet>
      <dgm:spPr/>
      <dgm:t>
        <a:bodyPr/>
        <a:lstStyle/>
        <a:p>
          <a:endParaRPr lang="en-US"/>
        </a:p>
      </dgm:t>
    </dgm:pt>
  </dgm:ptLst>
  <dgm:cxnLst>
    <dgm:cxn modelId="{19AC36E3-1646-4AC3-B992-002AD6BCADA8}" srcId="{A20016A5-5E30-4B5C-B43D-FD70D28167D1}" destId="{66156C69-E4DB-4784-A0E6-BCE673EF4B10}" srcOrd="1" destOrd="0" parTransId="{8A18A031-80C1-4508-887E-CFB7FC7BF78A}" sibTransId="{9F62D9DE-C8F2-4143-8CC2-9F1C44E78732}"/>
    <dgm:cxn modelId="{140CDF9C-CAB2-4212-A94B-A2ACDDE3900F}" srcId="{A20016A5-5E30-4B5C-B43D-FD70D28167D1}" destId="{8700F76F-52CC-4F2B-9E78-D9E8AFCD65FC}" srcOrd="2" destOrd="0" parTransId="{B52B6510-3CF6-40C2-9745-78F9B7575DD0}" sibTransId="{E08A4D67-82B7-4BB0-A773-818BD1D75C3B}"/>
    <dgm:cxn modelId="{C06033C4-9AB6-4E81-A5FD-B7823CB2F87C}" type="presOf" srcId="{CB0DBF26-180B-4415-81D3-C6231A95495B}" destId="{837900BB-9EE5-4ADE-9049-7EBA744ECE28}" srcOrd="0" destOrd="0" presId="urn:microsoft.com/office/officeart/2005/8/layout/matrix3"/>
    <dgm:cxn modelId="{101AF5E9-BFE3-4F1E-8AEC-98265D4CAF5F}" type="presOf" srcId="{8700F76F-52CC-4F2B-9E78-D9E8AFCD65FC}" destId="{39738FF8-A4A6-4945-8CFC-B56031F788BC}" srcOrd="0" destOrd="0" presId="urn:microsoft.com/office/officeart/2005/8/layout/matrix3"/>
    <dgm:cxn modelId="{C48C34F5-6136-4819-897B-B29B3AB42C8C}" type="presOf" srcId="{B4E10DC6-E54F-44D0-9C4E-7C89F578CFE6}" destId="{59BCD316-840B-4A2D-A41B-1D48C79AA32A}" srcOrd="0" destOrd="0" presId="urn:microsoft.com/office/officeart/2005/8/layout/matrix3"/>
    <dgm:cxn modelId="{676C393D-26F0-4182-B3A0-87B560584CD9}" type="presOf" srcId="{A20016A5-5E30-4B5C-B43D-FD70D28167D1}" destId="{2AC9F851-3AEA-4C97-9E17-D39A761B15BD}" srcOrd="0" destOrd="0" presId="urn:microsoft.com/office/officeart/2005/8/layout/matrix3"/>
    <dgm:cxn modelId="{75182397-4360-4A5F-AD4B-E51AF30E41F2}" type="presOf" srcId="{66156C69-E4DB-4784-A0E6-BCE673EF4B10}" destId="{7F851A56-6D2D-4930-9CEB-1AD2DEF336FB}" srcOrd="0" destOrd="0" presId="urn:microsoft.com/office/officeart/2005/8/layout/matrix3"/>
    <dgm:cxn modelId="{FC2FC713-DC7D-4992-A437-4DE1379260F0}" srcId="{A20016A5-5E30-4B5C-B43D-FD70D28167D1}" destId="{CB0DBF26-180B-4415-81D3-C6231A95495B}" srcOrd="0" destOrd="0" parTransId="{4C4E5162-6C0B-427D-9279-221A456D0955}" sibTransId="{327AF527-ADE5-4A2A-8094-A5898BCA7806}"/>
    <dgm:cxn modelId="{CEDEEE5F-4CFD-4C8F-B63F-B40C26057D68}" srcId="{A20016A5-5E30-4B5C-B43D-FD70D28167D1}" destId="{B4E10DC6-E54F-44D0-9C4E-7C89F578CFE6}" srcOrd="3" destOrd="0" parTransId="{55FA178A-4157-46E2-9764-576DEDA4001C}" sibTransId="{64D8AFA4-58D8-46F8-8793-2E9974C6650D}"/>
    <dgm:cxn modelId="{6941A1E6-3200-4C21-B277-38EF870E5311}" type="presParOf" srcId="{2AC9F851-3AEA-4C97-9E17-D39A761B15BD}" destId="{20C78F73-4832-4FF0-A3C5-390794D8C41B}" srcOrd="0" destOrd="0" presId="urn:microsoft.com/office/officeart/2005/8/layout/matrix3"/>
    <dgm:cxn modelId="{2C9DDCA2-EB80-4987-B7A1-17100BD65C83}" type="presParOf" srcId="{2AC9F851-3AEA-4C97-9E17-D39A761B15BD}" destId="{837900BB-9EE5-4ADE-9049-7EBA744ECE28}" srcOrd="1" destOrd="0" presId="urn:microsoft.com/office/officeart/2005/8/layout/matrix3"/>
    <dgm:cxn modelId="{DE378940-DC70-4DB3-92C6-A07C22C4749A}" type="presParOf" srcId="{2AC9F851-3AEA-4C97-9E17-D39A761B15BD}" destId="{7F851A56-6D2D-4930-9CEB-1AD2DEF336FB}" srcOrd="2" destOrd="0" presId="urn:microsoft.com/office/officeart/2005/8/layout/matrix3"/>
    <dgm:cxn modelId="{2C6B61B2-9D14-4F6F-BD98-A6C0FD1D702F}" type="presParOf" srcId="{2AC9F851-3AEA-4C97-9E17-D39A761B15BD}" destId="{39738FF8-A4A6-4945-8CFC-B56031F788BC}" srcOrd="3" destOrd="0" presId="urn:microsoft.com/office/officeart/2005/8/layout/matrix3"/>
    <dgm:cxn modelId="{9458AA6C-EACE-4DE7-9FAB-3CFC4B101A55}" type="presParOf" srcId="{2AC9F851-3AEA-4C97-9E17-D39A761B15BD}" destId="{59BCD316-840B-4A2D-A41B-1D48C79AA32A}" srcOrd="4" destOrd="0" presId="urn:microsoft.com/office/officeart/2005/8/layout/matrix3"/>
  </dgm:cxnLst>
  <dgm:bg>
    <a:solidFill>
      <a:schemeClr val="bg2"/>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2160A0D-AFFD-4B97-B633-B43C20DBACF8}"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7D3197AB-A07B-4EA2-9F12-8E5B57C40AE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latin typeface="Times New Roman" pitchFamily="18" charset="0"/>
              <a:cs typeface="Times New Roman" pitchFamily="18" charset="0"/>
            </a:rPr>
            <a:t>Hệ</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thống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ngành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luật</a:t>
          </a:r>
          <a:endParaRPr lang="en-US" dirty="0">
            <a:latin typeface="Times New Roman" pitchFamily="18" charset="0"/>
            <a:cs typeface="Times New Roman" pitchFamily="18" charset="0"/>
          </a:endParaRPr>
        </a:p>
      </dgm:t>
    </dgm:pt>
    <dgm:pt modelId="{AB2CC426-4CAB-4EE9-AC16-99E1B38D2F64}" type="parTrans" cxnId="{2059EC8F-5976-417A-B818-E16BC084534C}">
      <dgm:prSet/>
      <dgm:spPr/>
      <dgm:t>
        <a:bodyPr/>
        <a:lstStyle/>
        <a:p>
          <a:endParaRPr lang="en-US"/>
        </a:p>
      </dgm:t>
    </dgm:pt>
    <dgm:pt modelId="{6EF8F877-B029-4373-BD94-0CF3A14D6213}" type="sibTrans" cxnId="{2059EC8F-5976-417A-B818-E16BC084534C}">
      <dgm:prSet/>
      <dgm:spPr/>
      <dgm:t>
        <a:bodyPr/>
        <a:lstStyle/>
        <a:p>
          <a:endParaRPr lang="en-US"/>
        </a:p>
      </dgm:t>
    </dgm:pt>
    <dgm:pt modelId="{0EFDE4E5-9868-4ED9-8196-80B9DF8F4B1D}">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err="1" smtClean="0">
              <a:latin typeface="Times New Roman" pitchFamily="18" charset="0"/>
              <a:cs typeface="Times New Roman" pitchFamily="18" charset="0"/>
            </a:rPr>
            <a:t>Khái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niệm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cấu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trúc</a:t>
          </a:r>
          <a:endParaRPr lang="en-US" dirty="0">
            <a:latin typeface="Times New Roman" pitchFamily="18" charset="0"/>
            <a:cs typeface="Times New Roman" pitchFamily="18" charset="0"/>
          </a:endParaRPr>
        </a:p>
      </dgm:t>
    </dgm:pt>
    <dgm:pt modelId="{49A1C7AD-1195-4DAD-AE28-7CE75F441DAF}" type="parTrans" cxnId="{3C2DD988-8D52-4B84-9D81-C0C997B5615E}">
      <dgm:prSet/>
      <dgm:spPr/>
      <dgm:t>
        <a:bodyPr/>
        <a:lstStyle/>
        <a:p>
          <a:endParaRPr lang="en-US"/>
        </a:p>
      </dgm:t>
    </dgm:pt>
    <dgm:pt modelId="{2D73FE26-9D50-4F33-AF1B-5EFF89EDDF48}" type="sibTrans" cxnId="{3C2DD988-8D52-4B84-9D81-C0C997B5615E}">
      <dgm:prSet/>
      <dgm:spPr/>
      <dgm:t>
        <a:bodyPr/>
        <a:lstStyle/>
        <a:p>
          <a:endParaRPr lang="en-US"/>
        </a:p>
      </dgm:t>
    </dgm:pt>
    <dgm:pt modelId="{3D4B5C46-255B-4201-BBF5-E1271593C388}">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ngành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luật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trong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hệ</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thống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luật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Việt</a:t>
          </a:r>
          <a:r>
            <a:rPr lang="en-US" dirty="0" smtClean="0">
              <a:latin typeface="Times New Roman" pitchFamily="18" charset="0"/>
              <a:cs typeface="Times New Roman" pitchFamily="18" charset="0"/>
            </a:rPr>
            <a:t> Nam</a:t>
          </a:r>
          <a:endParaRPr lang="en-US" dirty="0">
            <a:latin typeface="Times New Roman" pitchFamily="18" charset="0"/>
            <a:cs typeface="Times New Roman" pitchFamily="18" charset="0"/>
          </a:endParaRPr>
        </a:p>
      </dgm:t>
    </dgm:pt>
    <dgm:pt modelId="{B45919A7-B04F-4E15-9727-2BF28B434B1C}" type="parTrans" cxnId="{9C5A7094-49B5-4ED0-87C2-164A766F1DB0}">
      <dgm:prSet/>
      <dgm:spPr/>
      <dgm:t>
        <a:bodyPr/>
        <a:lstStyle/>
        <a:p>
          <a:endParaRPr lang="en-US"/>
        </a:p>
      </dgm:t>
    </dgm:pt>
    <dgm:pt modelId="{28429DC2-B5AF-42F4-BF64-459FFD15C6C1}" type="sibTrans" cxnId="{9C5A7094-49B5-4ED0-87C2-164A766F1DB0}">
      <dgm:prSet/>
      <dgm:spPr/>
      <dgm:t>
        <a:bodyPr/>
        <a:lstStyle/>
        <a:p>
          <a:endParaRPr lang="en-US"/>
        </a:p>
      </dgm:t>
    </dgm:pt>
    <dgm:pt modelId="{340DFD65-8B31-438B-A0C3-884F0B455578}">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err="1" smtClean="0">
              <a:latin typeface="Times New Roman" pitchFamily="18" charset="0"/>
              <a:cs typeface="Times New Roman" pitchFamily="18" charset="0"/>
            </a:rPr>
            <a:t>Hình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thức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luật</a:t>
          </a:r>
          <a:endParaRPr lang="en-US" dirty="0">
            <a:latin typeface="Times New Roman" pitchFamily="18" charset="0"/>
            <a:cs typeface="Times New Roman" pitchFamily="18" charset="0"/>
          </a:endParaRPr>
        </a:p>
      </dgm:t>
    </dgm:pt>
    <dgm:pt modelId="{8D1DD26F-04C0-4C8B-B08B-402C8DC622F8}" type="parTrans" cxnId="{A24096E4-E0CB-44F8-8359-CF826921804C}">
      <dgm:prSet/>
      <dgm:spPr/>
      <dgm:t>
        <a:bodyPr/>
        <a:lstStyle/>
        <a:p>
          <a:endParaRPr lang="en-US"/>
        </a:p>
      </dgm:t>
    </dgm:pt>
    <dgm:pt modelId="{A51940A3-267E-4F15-81D3-83BD5F42540C}" type="sibTrans" cxnId="{A24096E4-E0CB-44F8-8359-CF826921804C}">
      <dgm:prSet/>
      <dgm:spPr/>
      <dgm:t>
        <a:bodyPr/>
        <a:lstStyle/>
        <a:p>
          <a:endParaRPr lang="en-US"/>
        </a:p>
      </dgm:t>
    </dgm:pt>
    <dgm:pt modelId="{639B9B2E-0FB4-4BC3-AEC8-A8C75A59C80E}">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err="1" smtClean="0">
              <a:latin typeface="Times New Roman" pitchFamily="18" charset="0"/>
              <a:cs typeface="Times New Roman" pitchFamily="18" charset="0"/>
            </a:rPr>
            <a:t>Khái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niệm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nguồn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luật</a:t>
          </a:r>
          <a:endParaRPr lang="en-US" dirty="0">
            <a:latin typeface="Times New Roman" pitchFamily="18" charset="0"/>
            <a:cs typeface="Times New Roman" pitchFamily="18" charset="0"/>
          </a:endParaRPr>
        </a:p>
      </dgm:t>
    </dgm:pt>
    <dgm:pt modelId="{A54531E5-50A0-4F15-BF3E-3A6E2CBD2CA1}" type="parTrans" cxnId="{5C339A97-0AB1-47EB-AEA1-4E6FBD5DED5A}">
      <dgm:prSet/>
      <dgm:spPr/>
      <dgm:t>
        <a:bodyPr/>
        <a:lstStyle/>
        <a:p>
          <a:endParaRPr lang="en-US"/>
        </a:p>
      </dgm:t>
    </dgm:pt>
    <dgm:pt modelId="{9C161D1C-BE94-472C-ACAF-AE67EE66DAE3}" type="sibTrans" cxnId="{5C339A97-0AB1-47EB-AEA1-4E6FBD5DED5A}">
      <dgm:prSet/>
      <dgm:spPr/>
      <dgm:t>
        <a:bodyPr/>
        <a:lstStyle/>
        <a:p>
          <a:endParaRPr lang="en-US"/>
        </a:p>
      </dgm:t>
    </dgm:pt>
    <dgm:pt modelId="{02EF67F4-48D7-4410-95F5-6A3D1DAACC1D}">
      <dgm:prSet phldrT="[Text]">
        <dgm:style>
          <a:lnRef idx="3">
            <a:schemeClr val="lt1"/>
          </a:lnRef>
          <a:fillRef idx="1">
            <a:schemeClr val="accent6"/>
          </a:fillRef>
          <a:effectRef idx="1">
            <a:schemeClr val="accent6"/>
          </a:effectRef>
          <a:fontRef idx="minor">
            <a:schemeClr val="lt1"/>
          </a:fontRef>
        </dgm:style>
      </dgm:prSet>
      <dgm:spPr/>
      <dgm:t>
        <a:bodyPr/>
        <a:lstStyle/>
        <a:p>
          <a:r>
            <a:rPr lang="en-US" dirty="0" err="1" smtClean="0">
              <a:latin typeface="Times New Roman" pitchFamily="18" charset="0"/>
              <a:cs typeface="Times New Roman" pitchFamily="18" charset="0"/>
            </a:rPr>
            <a:t>Hệ</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thống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văn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phạm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luật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Việt</a:t>
          </a:r>
          <a:r>
            <a:rPr lang="en-US" dirty="0" smtClean="0">
              <a:latin typeface="Times New Roman" pitchFamily="18" charset="0"/>
              <a:cs typeface="Times New Roman" pitchFamily="18" charset="0"/>
            </a:rPr>
            <a:t> Nam</a:t>
          </a:r>
          <a:endParaRPr lang="en-US" dirty="0">
            <a:latin typeface="Times New Roman" pitchFamily="18" charset="0"/>
            <a:cs typeface="Times New Roman" pitchFamily="18" charset="0"/>
          </a:endParaRPr>
        </a:p>
      </dgm:t>
    </dgm:pt>
    <dgm:pt modelId="{BC2275AC-9BF9-47F3-AFE7-D1171C06BA6E}" type="parTrans" cxnId="{E9E0B40D-AEFC-4976-9C57-3EF0149AA7C6}">
      <dgm:prSet/>
      <dgm:spPr/>
      <dgm:t>
        <a:bodyPr/>
        <a:lstStyle/>
        <a:p>
          <a:endParaRPr lang="en-US"/>
        </a:p>
      </dgm:t>
    </dgm:pt>
    <dgm:pt modelId="{E0166776-EC26-47C5-A709-4AD78CA3366C}" type="sibTrans" cxnId="{E9E0B40D-AEFC-4976-9C57-3EF0149AA7C6}">
      <dgm:prSet/>
      <dgm:spPr/>
      <dgm:t>
        <a:bodyPr/>
        <a:lstStyle/>
        <a:p>
          <a:endParaRPr lang="en-US"/>
        </a:p>
      </dgm:t>
    </dgm:pt>
    <dgm:pt modelId="{2D883C35-FFB4-4CAB-8E00-1382A653BC31}" type="pres">
      <dgm:prSet presAssocID="{C2160A0D-AFFD-4B97-B633-B43C20DBACF8}" presName="list" presStyleCnt="0">
        <dgm:presLayoutVars>
          <dgm:dir/>
          <dgm:animLvl val="lvl"/>
        </dgm:presLayoutVars>
      </dgm:prSet>
      <dgm:spPr/>
      <dgm:t>
        <a:bodyPr/>
        <a:lstStyle/>
        <a:p>
          <a:endParaRPr lang="en-US"/>
        </a:p>
      </dgm:t>
    </dgm:pt>
    <dgm:pt modelId="{85746F71-ADD7-4C81-B865-744C1280A661}" type="pres">
      <dgm:prSet presAssocID="{7D3197AB-A07B-4EA2-9F12-8E5B57C40AE9}" presName="posSpace" presStyleCnt="0"/>
      <dgm:spPr/>
    </dgm:pt>
    <dgm:pt modelId="{0A1AEB83-4692-409B-A4C1-B09677F4AFCD}" type="pres">
      <dgm:prSet presAssocID="{7D3197AB-A07B-4EA2-9F12-8E5B57C40AE9}" presName="vertFlow" presStyleCnt="0"/>
      <dgm:spPr/>
    </dgm:pt>
    <dgm:pt modelId="{E76D32C2-6949-4851-9ED8-782DBBE180EC}" type="pres">
      <dgm:prSet presAssocID="{7D3197AB-A07B-4EA2-9F12-8E5B57C40AE9}" presName="topSpace" presStyleCnt="0"/>
      <dgm:spPr/>
    </dgm:pt>
    <dgm:pt modelId="{16020BF8-3A71-4127-9802-2701BCD83641}" type="pres">
      <dgm:prSet presAssocID="{7D3197AB-A07B-4EA2-9F12-8E5B57C40AE9}" presName="firstComp" presStyleCnt="0"/>
      <dgm:spPr/>
    </dgm:pt>
    <dgm:pt modelId="{8F41228A-0D5F-4AA0-947E-0AD9EC9E681A}" type="pres">
      <dgm:prSet presAssocID="{7D3197AB-A07B-4EA2-9F12-8E5B57C40AE9}" presName="firstChild" presStyleLbl="bgAccFollowNode1" presStyleIdx="0" presStyleCnt="4"/>
      <dgm:spPr/>
      <dgm:t>
        <a:bodyPr/>
        <a:lstStyle/>
        <a:p>
          <a:endParaRPr lang="en-US"/>
        </a:p>
      </dgm:t>
    </dgm:pt>
    <dgm:pt modelId="{4C3F4ED9-29FB-4C44-9A7B-4545A09A4EFC}" type="pres">
      <dgm:prSet presAssocID="{7D3197AB-A07B-4EA2-9F12-8E5B57C40AE9}" presName="firstChildTx" presStyleLbl="bgAccFollowNode1" presStyleIdx="0" presStyleCnt="4">
        <dgm:presLayoutVars>
          <dgm:bulletEnabled val="1"/>
        </dgm:presLayoutVars>
      </dgm:prSet>
      <dgm:spPr/>
      <dgm:t>
        <a:bodyPr/>
        <a:lstStyle/>
        <a:p>
          <a:endParaRPr lang="en-US"/>
        </a:p>
      </dgm:t>
    </dgm:pt>
    <dgm:pt modelId="{32839E9B-1162-4F83-B0F2-FDAD016B1849}" type="pres">
      <dgm:prSet presAssocID="{3D4B5C46-255B-4201-BBF5-E1271593C388}" presName="comp" presStyleCnt="0"/>
      <dgm:spPr/>
    </dgm:pt>
    <dgm:pt modelId="{B9233894-32D3-4974-8247-EE58A45B22A8}" type="pres">
      <dgm:prSet presAssocID="{3D4B5C46-255B-4201-BBF5-E1271593C388}" presName="child" presStyleLbl="bgAccFollowNode1" presStyleIdx="1" presStyleCnt="4"/>
      <dgm:spPr/>
      <dgm:t>
        <a:bodyPr/>
        <a:lstStyle/>
        <a:p>
          <a:endParaRPr lang="en-US"/>
        </a:p>
      </dgm:t>
    </dgm:pt>
    <dgm:pt modelId="{A5C99D01-8B90-45F1-96AE-C35DB9C24DD3}" type="pres">
      <dgm:prSet presAssocID="{3D4B5C46-255B-4201-BBF5-E1271593C388}" presName="childTx" presStyleLbl="bgAccFollowNode1" presStyleIdx="1" presStyleCnt="4">
        <dgm:presLayoutVars>
          <dgm:bulletEnabled val="1"/>
        </dgm:presLayoutVars>
      </dgm:prSet>
      <dgm:spPr/>
      <dgm:t>
        <a:bodyPr/>
        <a:lstStyle/>
        <a:p>
          <a:endParaRPr lang="en-US"/>
        </a:p>
      </dgm:t>
    </dgm:pt>
    <dgm:pt modelId="{074DE6E8-7810-470A-8301-5F846FC2FDA6}" type="pres">
      <dgm:prSet presAssocID="{7D3197AB-A07B-4EA2-9F12-8E5B57C40AE9}" presName="negSpace" presStyleCnt="0"/>
      <dgm:spPr/>
    </dgm:pt>
    <dgm:pt modelId="{B4B26CEF-867A-4352-A781-DD2EBD6AE62B}" type="pres">
      <dgm:prSet presAssocID="{7D3197AB-A07B-4EA2-9F12-8E5B57C40AE9}" presName="circle" presStyleLbl="node1" presStyleIdx="0" presStyleCnt="2"/>
      <dgm:spPr/>
      <dgm:t>
        <a:bodyPr/>
        <a:lstStyle/>
        <a:p>
          <a:endParaRPr lang="en-US"/>
        </a:p>
      </dgm:t>
    </dgm:pt>
    <dgm:pt modelId="{44316B18-200E-46DE-8F3D-EAF4E6B8FD0E}" type="pres">
      <dgm:prSet presAssocID="{6EF8F877-B029-4373-BD94-0CF3A14D6213}" presName="transSpace" presStyleCnt="0"/>
      <dgm:spPr/>
    </dgm:pt>
    <dgm:pt modelId="{499F3205-C0ED-4186-8BA5-4E4C19FD9F3A}" type="pres">
      <dgm:prSet presAssocID="{340DFD65-8B31-438B-A0C3-884F0B455578}" presName="posSpace" presStyleCnt="0"/>
      <dgm:spPr/>
    </dgm:pt>
    <dgm:pt modelId="{359D4EEC-2AE3-4A6B-81B4-D86B61F347FC}" type="pres">
      <dgm:prSet presAssocID="{340DFD65-8B31-438B-A0C3-884F0B455578}" presName="vertFlow" presStyleCnt="0"/>
      <dgm:spPr/>
    </dgm:pt>
    <dgm:pt modelId="{F23A7E80-1E05-421A-8614-BC3315D19FBF}" type="pres">
      <dgm:prSet presAssocID="{340DFD65-8B31-438B-A0C3-884F0B455578}" presName="topSpace" presStyleCnt="0"/>
      <dgm:spPr/>
    </dgm:pt>
    <dgm:pt modelId="{197D1093-8509-42B8-8D7A-679B3252CB38}" type="pres">
      <dgm:prSet presAssocID="{340DFD65-8B31-438B-A0C3-884F0B455578}" presName="firstComp" presStyleCnt="0"/>
      <dgm:spPr/>
    </dgm:pt>
    <dgm:pt modelId="{F325A4BE-3410-418D-B831-E917A64EC658}" type="pres">
      <dgm:prSet presAssocID="{340DFD65-8B31-438B-A0C3-884F0B455578}" presName="firstChild" presStyleLbl="bgAccFollowNode1" presStyleIdx="2" presStyleCnt="4"/>
      <dgm:spPr/>
      <dgm:t>
        <a:bodyPr/>
        <a:lstStyle/>
        <a:p>
          <a:endParaRPr lang="en-US"/>
        </a:p>
      </dgm:t>
    </dgm:pt>
    <dgm:pt modelId="{69949999-A191-432D-BDCF-9A2F0BB818CB}" type="pres">
      <dgm:prSet presAssocID="{340DFD65-8B31-438B-A0C3-884F0B455578}" presName="firstChildTx" presStyleLbl="bgAccFollowNode1" presStyleIdx="2" presStyleCnt="4">
        <dgm:presLayoutVars>
          <dgm:bulletEnabled val="1"/>
        </dgm:presLayoutVars>
      </dgm:prSet>
      <dgm:spPr/>
      <dgm:t>
        <a:bodyPr/>
        <a:lstStyle/>
        <a:p>
          <a:endParaRPr lang="en-US"/>
        </a:p>
      </dgm:t>
    </dgm:pt>
    <dgm:pt modelId="{7220DE0A-15DD-4D1E-9A18-EA086FF3C59D}" type="pres">
      <dgm:prSet presAssocID="{02EF67F4-48D7-4410-95F5-6A3D1DAACC1D}" presName="comp" presStyleCnt="0"/>
      <dgm:spPr/>
    </dgm:pt>
    <dgm:pt modelId="{EF2C2FA8-B5C9-48C5-BD1E-0CE79552F406}" type="pres">
      <dgm:prSet presAssocID="{02EF67F4-48D7-4410-95F5-6A3D1DAACC1D}" presName="child" presStyleLbl="bgAccFollowNode1" presStyleIdx="3" presStyleCnt="4"/>
      <dgm:spPr/>
      <dgm:t>
        <a:bodyPr/>
        <a:lstStyle/>
        <a:p>
          <a:endParaRPr lang="en-US"/>
        </a:p>
      </dgm:t>
    </dgm:pt>
    <dgm:pt modelId="{DFBD4D64-9E93-4612-8F2E-2096FB11A51F}" type="pres">
      <dgm:prSet presAssocID="{02EF67F4-48D7-4410-95F5-6A3D1DAACC1D}" presName="childTx" presStyleLbl="bgAccFollowNode1" presStyleIdx="3" presStyleCnt="4">
        <dgm:presLayoutVars>
          <dgm:bulletEnabled val="1"/>
        </dgm:presLayoutVars>
      </dgm:prSet>
      <dgm:spPr/>
      <dgm:t>
        <a:bodyPr/>
        <a:lstStyle/>
        <a:p>
          <a:endParaRPr lang="en-US"/>
        </a:p>
      </dgm:t>
    </dgm:pt>
    <dgm:pt modelId="{756E299F-4A2C-4B59-8D93-42FD70C23B5E}" type="pres">
      <dgm:prSet presAssocID="{340DFD65-8B31-438B-A0C3-884F0B455578}" presName="negSpace" presStyleCnt="0"/>
      <dgm:spPr/>
    </dgm:pt>
    <dgm:pt modelId="{E7BC3E74-F923-4E5C-A734-2FC56D6A594D}" type="pres">
      <dgm:prSet presAssocID="{340DFD65-8B31-438B-A0C3-884F0B455578}" presName="circle" presStyleLbl="node1" presStyleIdx="1" presStyleCnt="2"/>
      <dgm:spPr/>
      <dgm:t>
        <a:bodyPr/>
        <a:lstStyle/>
        <a:p>
          <a:endParaRPr lang="en-US"/>
        </a:p>
      </dgm:t>
    </dgm:pt>
  </dgm:ptLst>
  <dgm:cxnLst>
    <dgm:cxn modelId="{A085894C-90F2-4A63-923D-2511A11B9C86}" type="presOf" srcId="{639B9B2E-0FB4-4BC3-AEC8-A8C75A59C80E}" destId="{69949999-A191-432D-BDCF-9A2F0BB818CB}" srcOrd="1" destOrd="0" presId="urn:microsoft.com/office/officeart/2005/8/layout/hList9"/>
    <dgm:cxn modelId="{3C2DD988-8D52-4B84-9D81-C0C997B5615E}" srcId="{7D3197AB-A07B-4EA2-9F12-8E5B57C40AE9}" destId="{0EFDE4E5-9868-4ED9-8196-80B9DF8F4B1D}" srcOrd="0" destOrd="0" parTransId="{49A1C7AD-1195-4DAD-AE28-7CE75F441DAF}" sibTransId="{2D73FE26-9D50-4F33-AF1B-5EFF89EDDF48}"/>
    <dgm:cxn modelId="{A96602DD-D694-47B4-8093-EF5BE463033A}" type="presOf" srcId="{639B9B2E-0FB4-4BC3-AEC8-A8C75A59C80E}" destId="{F325A4BE-3410-418D-B831-E917A64EC658}" srcOrd="0" destOrd="0" presId="urn:microsoft.com/office/officeart/2005/8/layout/hList9"/>
    <dgm:cxn modelId="{A24096E4-E0CB-44F8-8359-CF826921804C}" srcId="{C2160A0D-AFFD-4B97-B633-B43C20DBACF8}" destId="{340DFD65-8B31-438B-A0C3-884F0B455578}" srcOrd="1" destOrd="0" parTransId="{8D1DD26F-04C0-4C8B-B08B-402C8DC622F8}" sibTransId="{A51940A3-267E-4F15-81D3-83BD5F42540C}"/>
    <dgm:cxn modelId="{E9E0B40D-AEFC-4976-9C57-3EF0149AA7C6}" srcId="{340DFD65-8B31-438B-A0C3-884F0B455578}" destId="{02EF67F4-48D7-4410-95F5-6A3D1DAACC1D}" srcOrd="1" destOrd="0" parTransId="{BC2275AC-9BF9-47F3-AFE7-D1171C06BA6E}" sibTransId="{E0166776-EC26-47C5-A709-4AD78CA3366C}"/>
    <dgm:cxn modelId="{9FE66563-E7FB-478F-B6B9-6B4B30024EFC}" type="presOf" srcId="{7D3197AB-A07B-4EA2-9F12-8E5B57C40AE9}" destId="{B4B26CEF-867A-4352-A781-DD2EBD6AE62B}" srcOrd="0" destOrd="0" presId="urn:microsoft.com/office/officeart/2005/8/layout/hList9"/>
    <dgm:cxn modelId="{C6316492-5951-4C8A-B887-77C7F128633B}" type="presOf" srcId="{0EFDE4E5-9868-4ED9-8196-80B9DF8F4B1D}" destId="{8F41228A-0D5F-4AA0-947E-0AD9EC9E681A}" srcOrd="0" destOrd="0" presId="urn:microsoft.com/office/officeart/2005/8/layout/hList9"/>
    <dgm:cxn modelId="{92E4BDE2-6BAF-4146-9838-FA492743A538}" type="presOf" srcId="{02EF67F4-48D7-4410-95F5-6A3D1DAACC1D}" destId="{EF2C2FA8-B5C9-48C5-BD1E-0CE79552F406}" srcOrd="0" destOrd="0" presId="urn:microsoft.com/office/officeart/2005/8/layout/hList9"/>
    <dgm:cxn modelId="{6780B4DE-8478-4821-9D90-BF50DEC68891}" type="presOf" srcId="{340DFD65-8B31-438B-A0C3-884F0B455578}" destId="{E7BC3E74-F923-4E5C-A734-2FC56D6A594D}" srcOrd="0" destOrd="0" presId="urn:microsoft.com/office/officeart/2005/8/layout/hList9"/>
    <dgm:cxn modelId="{1A0B1D4A-4A2D-4B71-90B3-BB02DDB9F1B3}" type="presOf" srcId="{C2160A0D-AFFD-4B97-B633-B43C20DBACF8}" destId="{2D883C35-FFB4-4CAB-8E00-1382A653BC31}" srcOrd="0" destOrd="0" presId="urn:microsoft.com/office/officeart/2005/8/layout/hList9"/>
    <dgm:cxn modelId="{9C5A7094-49B5-4ED0-87C2-164A766F1DB0}" srcId="{7D3197AB-A07B-4EA2-9F12-8E5B57C40AE9}" destId="{3D4B5C46-255B-4201-BBF5-E1271593C388}" srcOrd="1" destOrd="0" parTransId="{B45919A7-B04F-4E15-9727-2BF28B434B1C}" sibTransId="{28429DC2-B5AF-42F4-BF64-459FFD15C6C1}"/>
    <dgm:cxn modelId="{9FE94016-5640-44FF-8225-FFD10DD79A0E}" type="presOf" srcId="{3D4B5C46-255B-4201-BBF5-E1271593C388}" destId="{B9233894-32D3-4974-8247-EE58A45B22A8}" srcOrd="0" destOrd="0" presId="urn:microsoft.com/office/officeart/2005/8/layout/hList9"/>
    <dgm:cxn modelId="{2059EC8F-5976-417A-B818-E16BC084534C}" srcId="{C2160A0D-AFFD-4B97-B633-B43C20DBACF8}" destId="{7D3197AB-A07B-4EA2-9F12-8E5B57C40AE9}" srcOrd="0" destOrd="0" parTransId="{AB2CC426-4CAB-4EE9-AC16-99E1B38D2F64}" sibTransId="{6EF8F877-B029-4373-BD94-0CF3A14D6213}"/>
    <dgm:cxn modelId="{33A52447-DEAF-4A94-B512-FE2A5AAA16CF}" type="presOf" srcId="{0EFDE4E5-9868-4ED9-8196-80B9DF8F4B1D}" destId="{4C3F4ED9-29FB-4C44-9A7B-4545A09A4EFC}" srcOrd="1" destOrd="0" presId="urn:microsoft.com/office/officeart/2005/8/layout/hList9"/>
    <dgm:cxn modelId="{D01E7F73-349A-4B6A-A500-52015E9E7BDC}" type="presOf" srcId="{3D4B5C46-255B-4201-BBF5-E1271593C388}" destId="{A5C99D01-8B90-45F1-96AE-C35DB9C24DD3}" srcOrd="1" destOrd="0" presId="urn:microsoft.com/office/officeart/2005/8/layout/hList9"/>
    <dgm:cxn modelId="{ACBF63CC-026E-4E0D-9BE7-369AC081BF80}" type="presOf" srcId="{02EF67F4-48D7-4410-95F5-6A3D1DAACC1D}" destId="{DFBD4D64-9E93-4612-8F2E-2096FB11A51F}" srcOrd="1" destOrd="0" presId="urn:microsoft.com/office/officeart/2005/8/layout/hList9"/>
    <dgm:cxn modelId="{5C339A97-0AB1-47EB-AEA1-4E6FBD5DED5A}" srcId="{340DFD65-8B31-438B-A0C3-884F0B455578}" destId="{639B9B2E-0FB4-4BC3-AEC8-A8C75A59C80E}" srcOrd="0" destOrd="0" parTransId="{A54531E5-50A0-4F15-BF3E-3A6E2CBD2CA1}" sibTransId="{9C161D1C-BE94-472C-ACAF-AE67EE66DAE3}"/>
    <dgm:cxn modelId="{1042F353-78B6-49C8-A975-881B2F4CF5C6}" type="presParOf" srcId="{2D883C35-FFB4-4CAB-8E00-1382A653BC31}" destId="{85746F71-ADD7-4C81-B865-744C1280A661}" srcOrd="0" destOrd="0" presId="urn:microsoft.com/office/officeart/2005/8/layout/hList9"/>
    <dgm:cxn modelId="{97A76031-86D3-4C95-8AAC-15517C99041D}" type="presParOf" srcId="{2D883C35-FFB4-4CAB-8E00-1382A653BC31}" destId="{0A1AEB83-4692-409B-A4C1-B09677F4AFCD}" srcOrd="1" destOrd="0" presId="urn:microsoft.com/office/officeart/2005/8/layout/hList9"/>
    <dgm:cxn modelId="{B2C209F6-BAE8-4D24-9F8C-17B9D04624CF}" type="presParOf" srcId="{0A1AEB83-4692-409B-A4C1-B09677F4AFCD}" destId="{E76D32C2-6949-4851-9ED8-782DBBE180EC}" srcOrd="0" destOrd="0" presId="urn:microsoft.com/office/officeart/2005/8/layout/hList9"/>
    <dgm:cxn modelId="{C8DA7D82-F50D-4AA1-8C89-7F85921DFC48}" type="presParOf" srcId="{0A1AEB83-4692-409B-A4C1-B09677F4AFCD}" destId="{16020BF8-3A71-4127-9802-2701BCD83641}" srcOrd="1" destOrd="0" presId="urn:microsoft.com/office/officeart/2005/8/layout/hList9"/>
    <dgm:cxn modelId="{E018D110-4A06-422E-AD6A-469913AD6455}" type="presParOf" srcId="{16020BF8-3A71-4127-9802-2701BCD83641}" destId="{8F41228A-0D5F-4AA0-947E-0AD9EC9E681A}" srcOrd="0" destOrd="0" presId="urn:microsoft.com/office/officeart/2005/8/layout/hList9"/>
    <dgm:cxn modelId="{33F06F97-339A-490C-8A78-D048EF4153BF}" type="presParOf" srcId="{16020BF8-3A71-4127-9802-2701BCD83641}" destId="{4C3F4ED9-29FB-4C44-9A7B-4545A09A4EFC}" srcOrd="1" destOrd="0" presId="urn:microsoft.com/office/officeart/2005/8/layout/hList9"/>
    <dgm:cxn modelId="{3A98770A-A087-4BB8-BA61-1B6F5EB64BBC}" type="presParOf" srcId="{0A1AEB83-4692-409B-A4C1-B09677F4AFCD}" destId="{32839E9B-1162-4F83-B0F2-FDAD016B1849}" srcOrd="2" destOrd="0" presId="urn:microsoft.com/office/officeart/2005/8/layout/hList9"/>
    <dgm:cxn modelId="{7D26269A-917A-4521-B57D-55C9D7113774}" type="presParOf" srcId="{32839E9B-1162-4F83-B0F2-FDAD016B1849}" destId="{B9233894-32D3-4974-8247-EE58A45B22A8}" srcOrd="0" destOrd="0" presId="urn:microsoft.com/office/officeart/2005/8/layout/hList9"/>
    <dgm:cxn modelId="{8EA9BA6B-9E52-401B-B70F-B622B97429E4}" type="presParOf" srcId="{32839E9B-1162-4F83-B0F2-FDAD016B1849}" destId="{A5C99D01-8B90-45F1-96AE-C35DB9C24DD3}" srcOrd="1" destOrd="0" presId="urn:microsoft.com/office/officeart/2005/8/layout/hList9"/>
    <dgm:cxn modelId="{B252F5D3-A26E-45F6-8B3E-D4E1103C61A6}" type="presParOf" srcId="{2D883C35-FFB4-4CAB-8E00-1382A653BC31}" destId="{074DE6E8-7810-470A-8301-5F846FC2FDA6}" srcOrd="2" destOrd="0" presId="urn:microsoft.com/office/officeart/2005/8/layout/hList9"/>
    <dgm:cxn modelId="{485C9A6A-AB88-48BD-9D9D-6A1396730B6A}" type="presParOf" srcId="{2D883C35-FFB4-4CAB-8E00-1382A653BC31}" destId="{B4B26CEF-867A-4352-A781-DD2EBD6AE62B}" srcOrd="3" destOrd="0" presId="urn:microsoft.com/office/officeart/2005/8/layout/hList9"/>
    <dgm:cxn modelId="{353C0619-EE46-49ED-B0D6-1AB95D217CAE}" type="presParOf" srcId="{2D883C35-FFB4-4CAB-8E00-1382A653BC31}" destId="{44316B18-200E-46DE-8F3D-EAF4E6B8FD0E}" srcOrd="4" destOrd="0" presId="urn:microsoft.com/office/officeart/2005/8/layout/hList9"/>
    <dgm:cxn modelId="{751A1240-07AD-4DEE-9597-735A8B3ACC09}" type="presParOf" srcId="{2D883C35-FFB4-4CAB-8E00-1382A653BC31}" destId="{499F3205-C0ED-4186-8BA5-4E4C19FD9F3A}" srcOrd="5" destOrd="0" presId="urn:microsoft.com/office/officeart/2005/8/layout/hList9"/>
    <dgm:cxn modelId="{65B895E1-0DAD-41A6-97E8-D2B83DA7BA23}" type="presParOf" srcId="{2D883C35-FFB4-4CAB-8E00-1382A653BC31}" destId="{359D4EEC-2AE3-4A6B-81B4-D86B61F347FC}" srcOrd="6" destOrd="0" presId="urn:microsoft.com/office/officeart/2005/8/layout/hList9"/>
    <dgm:cxn modelId="{07D82E01-7557-4068-B18C-3D6C7CD97AC8}" type="presParOf" srcId="{359D4EEC-2AE3-4A6B-81B4-D86B61F347FC}" destId="{F23A7E80-1E05-421A-8614-BC3315D19FBF}" srcOrd="0" destOrd="0" presId="urn:microsoft.com/office/officeart/2005/8/layout/hList9"/>
    <dgm:cxn modelId="{AA91F36A-A93E-4591-B9F4-BE2EA8DF2FD9}" type="presParOf" srcId="{359D4EEC-2AE3-4A6B-81B4-D86B61F347FC}" destId="{197D1093-8509-42B8-8D7A-679B3252CB38}" srcOrd="1" destOrd="0" presId="urn:microsoft.com/office/officeart/2005/8/layout/hList9"/>
    <dgm:cxn modelId="{BA7169DA-4242-4C3D-9993-736804B694FC}" type="presParOf" srcId="{197D1093-8509-42B8-8D7A-679B3252CB38}" destId="{F325A4BE-3410-418D-B831-E917A64EC658}" srcOrd="0" destOrd="0" presId="urn:microsoft.com/office/officeart/2005/8/layout/hList9"/>
    <dgm:cxn modelId="{B32BA370-1177-494D-9244-099F6C60CF11}" type="presParOf" srcId="{197D1093-8509-42B8-8D7A-679B3252CB38}" destId="{69949999-A191-432D-BDCF-9A2F0BB818CB}" srcOrd="1" destOrd="0" presId="urn:microsoft.com/office/officeart/2005/8/layout/hList9"/>
    <dgm:cxn modelId="{1949E801-13BC-4F87-8CE0-7EEAD1ECCAA7}" type="presParOf" srcId="{359D4EEC-2AE3-4A6B-81B4-D86B61F347FC}" destId="{7220DE0A-15DD-4D1E-9A18-EA086FF3C59D}" srcOrd="2" destOrd="0" presId="urn:microsoft.com/office/officeart/2005/8/layout/hList9"/>
    <dgm:cxn modelId="{E6734B6E-C879-4CB6-B34D-F6E1A7FB75AB}" type="presParOf" srcId="{7220DE0A-15DD-4D1E-9A18-EA086FF3C59D}" destId="{EF2C2FA8-B5C9-48C5-BD1E-0CE79552F406}" srcOrd="0" destOrd="0" presId="urn:microsoft.com/office/officeart/2005/8/layout/hList9"/>
    <dgm:cxn modelId="{DE020DE6-A08D-4FA1-A90B-2952E6F413E1}" type="presParOf" srcId="{7220DE0A-15DD-4D1E-9A18-EA086FF3C59D}" destId="{DFBD4D64-9E93-4612-8F2E-2096FB11A51F}" srcOrd="1" destOrd="0" presId="urn:microsoft.com/office/officeart/2005/8/layout/hList9"/>
    <dgm:cxn modelId="{9DE9699D-DD3A-4B5E-A707-44EA5740E692}" type="presParOf" srcId="{2D883C35-FFB4-4CAB-8E00-1382A653BC31}" destId="{756E299F-4A2C-4B59-8D93-42FD70C23B5E}" srcOrd="7" destOrd="0" presId="urn:microsoft.com/office/officeart/2005/8/layout/hList9"/>
    <dgm:cxn modelId="{4D2668AA-7EAA-4F40-B93E-B8D831188F5E}" type="presParOf" srcId="{2D883C35-FFB4-4CAB-8E00-1382A653BC31}" destId="{E7BC3E74-F923-4E5C-A734-2FC56D6A594D}"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2160A0D-AFFD-4B97-B633-B43C20DBACF8}"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7D3197AB-A07B-4EA2-9F12-8E5B57C40AE9}">
      <dgm:prSet phldrT="[Text]">
        <dgm:style>
          <a:lnRef idx="0">
            <a:schemeClr val="accent2"/>
          </a:lnRef>
          <a:fillRef idx="3">
            <a:schemeClr val="accent2"/>
          </a:fillRef>
          <a:effectRef idx="3">
            <a:schemeClr val="accent2"/>
          </a:effectRef>
          <a:fontRef idx="minor">
            <a:schemeClr val="lt1"/>
          </a:fontRef>
        </dgm:style>
      </dgm:prSet>
      <dgm:spPr>
        <a:solidFill>
          <a:schemeClr val="accent3">
            <a:lumMod val="60000"/>
            <a:lumOff val="40000"/>
          </a:schemeClr>
        </a:solidFill>
      </dgm:spPr>
      <dgm:t>
        <a:bodyPr/>
        <a:lstStyle/>
        <a:p>
          <a:r>
            <a:rPr lang="en-US" smtClean="0">
              <a:solidFill>
                <a:srgbClr val="002060"/>
              </a:solidFill>
              <a:latin typeface="Times New Roman" pitchFamily="18" charset="0"/>
              <a:cs typeface="Times New Roman" pitchFamily="18" charset="0"/>
            </a:rPr>
            <a:t>Hình thức bên trong</a:t>
          </a:r>
          <a:endParaRPr lang="en-US" dirty="0">
            <a:solidFill>
              <a:srgbClr val="002060"/>
            </a:solidFill>
            <a:latin typeface="Times New Roman" pitchFamily="18" charset="0"/>
            <a:cs typeface="Times New Roman" pitchFamily="18" charset="0"/>
          </a:endParaRPr>
        </a:p>
      </dgm:t>
    </dgm:pt>
    <dgm:pt modelId="{AB2CC426-4CAB-4EE9-AC16-99E1B38D2F64}" type="parTrans" cxnId="{2059EC8F-5976-417A-B818-E16BC084534C}">
      <dgm:prSet/>
      <dgm:spPr/>
      <dgm:t>
        <a:bodyPr/>
        <a:lstStyle/>
        <a:p>
          <a:endParaRPr lang="en-US"/>
        </a:p>
      </dgm:t>
    </dgm:pt>
    <dgm:pt modelId="{6EF8F877-B029-4373-BD94-0CF3A14D6213}" type="sibTrans" cxnId="{2059EC8F-5976-417A-B818-E16BC084534C}">
      <dgm:prSet/>
      <dgm:spPr/>
      <dgm:t>
        <a:bodyPr/>
        <a:lstStyle/>
        <a:p>
          <a:endParaRPr lang="en-US"/>
        </a:p>
      </dgm:t>
    </dgm:pt>
    <dgm:pt modelId="{0EFDE4E5-9868-4ED9-8196-80B9DF8F4B1D}">
      <dgm:prSet phldrT="[Text]" custT="1">
        <dgm:style>
          <a:lnRef idx="0">
            <a:schemeClr val="accent3"/>
          </a:lnRef>
          <a:fillRef idx="3">
            <a:schemeClr val="accent3"/>
          </a:fillRef>
          <a:effectRef idx="3">
            <a:schemeClr val="accent3"/>
          </a:effectRef>
          <a:fontRef idx="minor">
            <a:schemeClr val="lt1"/>
          </a:fontRef>
        </dgm:style>
      </dgm:prSet>
      <dgm:spPr>
        <a:solidFill>
          <a:schemeClr val="accent3">
            <a:lumMod val="75000"/>
          </a:schemeClr>
        </a:solidFill>
      </dgm:spPr>
      <dgm:t>
        <a:bodyPr/>
        <a:lstStyle/>
        <a:p>
          <a:r>
            <a:rPr lang="en-US" sz="2400" b="1" smtClean="0">
              <a:solidFill>
                <a:schemeClr val="bg1"/>
              </a:solidFill>
              <a:latin typeface="Times New Roman" pitchFamily="18" charset="0"/>
              <a:cs typeface="Times New Roman" pitchFamily="18" charset="0"/>
            </a:rPr>
            <a:t>Bao gồm</a:t>
          </a:r>
          <a:r>
            <a:rPr lang="en-US" sz="2400" smtClean="0">
              <a:solidFill>
                <a:schemeClr val="bg1"/>
              </a:solidFill>
              <a:latin typeface="Times New Roman" pitchFamily="18" charset="0"/>
              <a:cs typeface="Times New Roman" pitchFamily="18" charset="0"/>
            </a:rPr>
            <a:t>:</a:t>
          </a:r>
        </a:p>
        <a:p>
          <a:r>
            <a:rPr lang="en-US" sz="2400" smtClean="0">
              <a:solidFill>
                <a:schemeClr val="bg1"/>
              </a:solidFill>
              <a:latin typeface="Times New Roman" pitchFamily="18" charset="0"/>
              <a:cs typeface="Times New Roman" pitchFamily="18" charset="0"/>
            </a:rPr>
            <a:t>- Các nguyên tắc chung của PL</a:t>
          </a:r>
        </a:p>
        <a:p>
          <a:r>
            <a:rPr lang="en-US" sz="2400" smtClean="0">
              <a:solidFill>
                <a:schemeClr val="bg1"/>
              </a:solidFill>
              <a:latin typeface="Times New Roman" pitchFamily="18" charset="0"/>
              <a:cs typeface="Times New Roman" pitchFamily="18" charset="0"/>
            </a:rPr>
            <a:t>- Hệ thống PL</a:t>
          </a:r>
        </a:p>
        <a:p>
          <a:r>
            <a:rPr lang="en-US" sz="2400" smtClean="0">
              <a:solidFill>
                <a:schemeClr val="bg1"/>
              </a:solidFill>
              <a:latin typeface="Times New Roman" pitchFamily="18" charset="0"/>
              <a:cs typeface="Times New Roman" pitchFamily="18" charset="0"/>
            </a:rPr>
            <a:t>- Ngành luật</a:t>
          </a:r>
        </a:p>
        <a:p>
          <a:r>
            <a:rPr lang="en-US" sz="2400" smtClean="0">
              <a:solidFill>
                <a:schemeClr val="bg1"/>
              </a:solidFill>
              <a:latin typeface="Times New Roman" pitchFamily="18" charset="0"/>
              <a:cs typeface="Times New Roman" pitchFamily="18" charset="0"/>
            </a:rPr>
            <a:t>- Chế định PL</a:t>
          </a:r>
        </a:p>
        <a:p>
          <a:r>
            <a:rPr lang="en-US" sz="2400" smtClean="0">
              <a:solidFill>
                <a:schemeClr val="bg1"/>
              </a:solidFill>
              <a:latin typeface="Times New Roman" pitchFamily="18" charset="0"/>
              <a:cs typeface="Times New Roman" pitchFamily="18" charset="0"/>
            </a:rPr>
            <a:t>- QPPL </a:t>
          </a:r>
          <a:endParaRPr lang="en-US" sz="2400" dirty="0">
            <a:solidFill>
              <a:schemeClr val="bg1"/>
            </a:solidFill>
            <a:latin typeface="Times New Roman" pitchFamily="18" charset="0"/>
            <a:cs typeface="Times New Roman" pitchFamily="18" charset="0"/>
          </a:endParaRPr>
        </a:p>
      </dgm:t>
    </dgm:pt>
    <dgm:pt modelId="{49A1C7AD-1195-4DAD-AE28-7CE75F441DAF}" type="parTrans" cxnId="{3C2DD988-8D52-4B84-9D81-C0C997B5615E}">
      <dgm:prSet/>
      <dgm:spPr/>
      <dgm:t>
        <a:bodyPr/>
        <a:lstStyle/>
        <a:p>
          <a:endParaRPr lang="en-US"/>
        </a:p>
      </dgm:t>
    </dgm:pt>
    <dgm:pt modelId="{2D73FE26-9D50-4F33-AF1B-5EFF89EDDF48}" type="sibTrans" cxnId="{3C2DD988-8D52-4B84-9D81-C0C997B5615E}">
      <dgm:prSet/>
      <dgm:spPr/>
      <dgm:t>
        <a:bodyPr/>
        <a:lstStyle/>
        <a:p>
          <a:endParaRPr lang="en-US"/>
        </a:p>
      </dgm:t>
    </dgm:pt>
    <dgm:pt modelId="{340DFD65-8B31-438B-A0C3-884F0B455578}">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err="1" smtClean="0">
              <a:solidFill>
                <a:srgbClr val="002060"/>
              </a:solidFill>
              <a:latin typeface="Times New Roman" pitchFamily="18" charset="0"/>
              <a:cs typeface="Times New Roman" pitchFamily="18" charset="0"/>
            </a:rPr>
            <a:t>Hình</a:t>
          </a:r>
          <a:r>
            <a:rPr lang="en-US" dirty="0" smtClean="0">
              <a:solidFill>
                <a:srgbClr val="002060"/>
              </a:solidFill>
              <a:latin typeface="Times New Roman" pitchFamily="18" charset="0"/>
              <a:cs typeface="Times New Roman" pitchFamily="18" charset="0"/>
            </a:rPr>
            <a:t> </a:t>
          </a:r>
          <a:r>
            <a:rPr lang="en-US" err="1" smtClean="0">
              <a:solidFill>
                <a:srgbClr val="002060"/>
              </a:solidFill>
              <a:latin typeface="Times New Roman" pitchFamily="18" charset="0"/>
              <a:cs typeface="Times New Roman" pitchFamily="18" charset="0"/>
            </a:rPr>
            <a:t>thức</a:t>
          </a:r>
          <a:r>
            <a:rPr lang="en-US" smtClean="0">
              <a:solidFill>
                <a:srgbClr val="002060"/>
              </a:solidFill>
              <a:latin typeface="Times New Roman" pitchFamily="18" charset="0"/>
              <a:cs typeface="Times New Roman" pitchFamily="18" charset="0"/>
            </a:rPr>
            <a:t> bên ngoài</a:t>
          </a:r>
          <a:endParaRPr lang="en-US" dirty="0">
            <a:solidFill>
              <a:srgbClr val="002060"/>
            </a:solidFill>
            <a:latin typeface="Times New Roman" pitchFamily="18" charset="0"/>
            <a:cs typeface="Times New Roman" pitchFamily="18" charset="0"/>
          </a:endParaRPr>
        </a:p>
      </dgm:t>
    </dgm:pt>
    <dgm:pt modelId="{8D1DD26F-04C0-4C8B-B08B-402C8DC622F8}" type="parTrans" cxnId="{A24096E4-E0CB-44F8-8359-CF826921804C}">
      <dgm:prSet/>
      <dgm:spPr/>
      <dgm:t>
        <a:bodyPr/>
        <a:lstStyle/>
        <a:p>
          <a:endParaRPr lang="en-US"/>
        </a:p>
      </dgm:t>
    </dgm:pt>
    <dgm:pt modelId="{A51940A3-267E-4F15-81D3-83BD5F42540C}" type="sibTrans" cxnId="{A24096E4-E0CB-44F8-8359-CF826921804C}">
      <dgm:prSet/>
      <dgm:spPr/>
      <dgm:t>
        <a:bodyPr/>
        <a:lstStyle/>
        <a:p>
          <a:endParaRPr lang="en-US"/>
        </a:p>
      </dgm:t>
    </dgm:pt>
    <dgm:pt modelId="{02EF67F4-48D7-4410-95F5-6A3D1DAACC1D}">
      <dgm:prSet phldrT="[Text]" custT="1">
        <dgm:style>
          <a:lnRef idx="3">
            <a:schemeClr val="lt1"/>
          </a:lnRef>
          <a:fillRef idx="1">
            <a:schemeClr val="accent6"/>
          </a:fillRef>
          <a:effectRef idx="1">
            <a:schemeClr val="accent6"/>
          </a:effectRef>
          <a:fontRef idx="minor">
            <a:schemeClr val="lt1"/>
          </a:fontRef>
        </dgm:style>
      </dgm:prSet>
      <dgm:spPr>
        <a:scene3d>
          <a:camera prst="orthographicFront"/>
          <a:lightRig rig="threePt" dir="t"/>
        </a:scene3d>
        <a:sp3d>
          <a:bevelT/>
        </a:sp3d>
      </dgm:spPr>
      <dgm:t>
        <a:bodyPr/>
        <a:lstStyle/>
        <a:p>
          <a:r>
            <a:rPr lang="en-US" sz="2400" smtClean="0">
              <a:solidFill>
                <a:schemeClr val="bg1"/>
              </a:solidFill>
              <a:latin typeface="Times New Roman" pitchFamily="18" charset="0"/>
              <a:cs typeface="Times New Roman" pitchFamily="18" charset="0"/>
            </a:rPr>
            <a:t>Bao gồm:</a:t>
          </a:r>
        </a:p>
        <a:p>
          <a:r>
            <a:rPr lang="en-US" sz="2400" smtClean="0">
              <a:solidFill>
                <a:schemeClr val="bg1"/>
              </a:solidFill>
              <a:latin typeface="Times New Roman" pitchFamily="18" charset="0"/>
              <a:cs typeface="Times New Roman" pitchFamily="18" charset="0"/>
            </a:rPr>
            <a:t>- Văn bản PPL</a:t>
          </a:r>
        </a:p>
        <a:p>
          <a:r>
            <a:rPr lang="en-US" sz="2400" smtClean="0">
              <a:solidFill>
                <a:schemeClr val="bg1"/>
              </a:solidFill>
              <a:latin typeface="Times New Roman" pitchFamily="18" charset="0"/>
              <a:cs typeface="Times New Roman" pitchFamily="18" charset="0"/>
            </a:rPr>
            <a:t>- Tập quán pháp</a:t>
          </a:r>
        </a:p>
        <a:p>
          <a:r>
            <a:rPr lang="en-US" sz="2400" smtClean="0">
              <a:solidFill>
                <a:schemeClr val="bg1"/>
              </a:solidFill>
              <a:latin typeface="Times New Roman" pitchFamily="18" charset="0"/>
              <a:cs typeface="Times New Roman" pitchFamily="18" charset="0"/>
            </a:rPr>
            <a:t>- Tiền lệ pháp (án lệ)</a:t>
          </a:r>
          <a:endParaRPr lang="en-US" sz="2400" dirty="0">
            <a:solidFill>
              <a:schemeClr val="bg1"/>
            </a:solidFill>
            <a:latin typeface="Times New Roman" pitchFamily="18" charset="0"/>
            <a:cs typeface="Times New Roman" pitchFamily="18" charset="0"/>
          </a:endParaRPr>
        </a:p>
      </dgm:t>
    </dgm:pt>
    <dgm:pt modelId="{BC2275AC-9BF9-47F3-AFE7-D1171C06BA6E}" type="parTrans" cxnId="{E9E0B40D-AEFC-4976-9C57-3EF0149AA7C6}">
      <dgm:prSet/>
      <dgm:spPr/>
      <dgm:t>
        <a:bodyPr/>
        <a:lstStyle/>
        <a:p>
          <a:endParaRPr lang="en-US"/>
        </a:p>
      </dgm:t>
    </dgm:pt>
    <dgm:pt modelId="{E0166776-EC26-47C5-A709-4AD78CA3366C}" type="sibTrans" cxnId="{E9E0B40D-AEFC-4976-9C57-3EF0149AA7C6}">
      <dgm:prSet/>
      <dgm:spPr/>
      <dgm:t>
        <a:bodyPr/>
        <a:lstStyle/>
        <a:p>
          <a:endParaRPr lang="en-US"/>
        </a:p>
      </dgm:t>
    </dgm:pt>
    <dgm:pt modelId="{2D883C35-FFB4-4CAB-8E00-1382A653BC31}" type="pres">
      <dgm:prSet presAssocID="{C2160A0D-AFFD-4B97-B633-B43C20DBACF8}" presName="list" presStyleCnt="0">
        <dgm:presLayoutVars>
          <dgm:dir/>
          <dgm:animLvl val="lvl"/>
        </dgm:presLayoutVars>
      </dgm:prSet>
      <dgm:spPr/>
      <dgm:t>
        <a:bodyPr/>
        <a:lstStyle/>
        <a:p>
          <a:endParaRPr lang="en-US"/>
        </a:p>
      </dgm:t>
    </dgm:pt>
    <dgm:pt modelId="{85746F71-ADD7-4C81-B865-744C1280A661}" type="pres">
      <dgm:prSet presAssocID="{7D3197AB-A07B-4EA2-9F12-8E5B57C40AE9}" presName="posSpace" presStyleCnt="0"/>
      <dgm:spPr/>
    </dgm:pt>
    <dgm:pt modelId="{0A1AEB83-4692-409B-A4C1-B09677F4AFCD}" type="pres">
      <dgm:prSet presAssocID="{7D3197AB-A07B-4EA2-9F12-8E5B57C40AE9}" presName="vertFlow" presStyleCnt="0"/>
      <dgm:spPr/>
    </dgm:pt>
    <dgm:pt modelId="{E76D32C2-6949-4851-9ED8-782DBBE180EC}" type="pres">
      <dgm:prSet presAssocID="{7D3197AB-A07B-4EA2-9F12-8E5B57C40AE9}" presName="topSpace" presStyleCnt="0"/>
      <dgm:spPr/>
    </dgm:pt>
    <dgm:pt modelId="{16020BF8-3A71-4127-9802-2701BCD83641}" type="pres">
      <dgm:prSet presAssocID="{7D3197AB-A07B-4EA2-9F12-8E5B57C40AE9}" presName="firstComp" presStyleCnt="0"/>
      <dgm:spPr/>
    </dgm:pt>
    <dgm:pt modelId="{8F41228A-0D5F-4AA0-947E-0AD9EC9E681A}" type="pres">
      <dgm:prSet presAssocID="{7D3197AB-A07B-4EA2-9F12-8E5B57C40AE9}" presName="firstChild" presStyleLbl="bgAccFollowNode1" presStyleIdx="0" presStyleCnt="2" custScaleY="262683"/>
      <dgm:spPr/>
      <dgm:t>
        <a:bodyPr/>
        <a:lstStyle/>
        <a:p>
          <a:endParaRPr lang="en-US"/>
        </a:p>
      </dgm:t>
    </dgm:pt>
    <dgm:pt modelId="{4C3F4ED9-29FB-4C44-9A7B-4545A09A4EFC}" type="pres">
      <dgm:prSet presAssocID="{7D3197AB-A07B-4EA2-9F12-8E5B57C40AE9}" presName="firstChildTx" presStyleLbl="bgAccFollowNode1" presStyleIdx="0" presStyleCnt="2">
        <dgm:presLayoutVars>
          <dgm:bulletEnabled val="1"/>
        </dgm:presLayoutVars>
      </dgm:prSet>
      <dgm:spPr/>
      <dgm:t>
        <a:bodyPr/>
        <a:lstStyle/>
        <a:p>
          <a:endParaRPr lang="en-US"/>
        </a:p>
      </dgm:t>
    </dgm:pt>
    <dgm:pt modelId="{074DE6E8-7810-470A-8301-5F846FC2FDA6}" type="pres">
      <dgm:prSet presAssocID="{7D3197AB-A07B-4EA2-9F12-8E5B57C40AE9}" presName="negSpace" presStyleCnt="0"/>
      <dgm:spPr/>
    </dgm:pt>
    <dgm:pt modelId="{B4B26CEF-867A-4352-A781-DD2EBD6AE62B}" type="pres">
      <dgm:prSet presAssocID="{7D3197AB-A07B-4EA2-9F12-8E5B57C40AE9}" presName="circle" presStyleLbl="node1" presStyleIdx="0" presStyleCnt="2"/>
      <dgm:spPr/>
      <dgm:t>
        <a:bodyPr/>
        <a:lstStyle/>
        <a:p>
          <a:endParaRPr lang="en-US"/>
        </a:p>
      </dgm:t>
    </dgm:pt>
    <dgm:pt modelId="{44316B18-200E-46DE-8F3D-EAF4E6B8FD0E}" type="pres">
      <dgm:prSet presAssocID="{6EF8F877-B029-4373-BD94-0CF3A14D6213}" presName="transSpace" presStyleCnt="0"/>
      <dgm:spPr/>
    </dgm:pt>
    <dgm:pt modelId="{499F3205-C0ED-4186-8BA5-4E4C19FD9F3A}" type="pres">
      <dgm:prSet presAssocID="{340DFD65-8B31-438B-A0C3-884F0B455578}" presName="posSpace" presStyleCnt="0"/>
      <dgm:spPr/>
    </dgm:pt>
    <dgm:pt modelId="{359D4EEC-2AE3-4A6B-81B4-D86B61F347FC}" type="pres">
      <dgm:prSet presAssocID="{340DFD65-8B31-438B-A0C3-884F0B455578}" presName="vertFlow" presStyleCnt="0"/>
      <dgm:spPr/>
    </dgm:pt>
    <dgm:pt modelId="{F23A7E80-1E05-421A-8614-BC3315D19FBF}" type="pres">
      <dgm:prSet presAssocID="{340DFD65-8B31-438B-A0C3-884F0B455578}" presName="topSpace" presStyleCnt="0"/>
      <dgm:spPr/>
    </dgm:pt>
    <dgm:pt modelId="{197D1093-8509-42B8-8D7A-679B3252CB38}" type="pres">
      <dgm:prSet presAssocID="{340DFD65-8B31-438B-A0C3-884F0B455578}" presName="firstComp" presStyleCnt="0"/>
      <dgm:spPr/>
    </dgm:pt>
    <dgm:pt modelId="{F325A4BE-3410-418D-B831-E917A64EC658}" type="pres">
      <dgm:prSet presAssocID="{340DFD65-8B31-438B-A0C3-884F0B455578}" presName="firstChild" presStyleLbl="bgAccFollowNode1" presStyleIdx="1" presStyleCnt="2" custScaleY="253795" custLinFactNeighborX="-718" custLinFactNeighborY="3817"/>
      <dgm:spPr/>
      <dgm:t>
        <a:bodyPr/>
        <a:lstStyle/>
        <a:p>
          <a:endParaRPr lang="en-US"/>
        </a:p>
      </dgm:t>
    </dgm:pt>
    <dgm:pt modelId="{69949999-A191-432D-BDCF-9A2F0BB818CB}" type="pres">
      <dgm:prSet presAssocID="{340DFD65-8B31-438B-A0C3-884F0B455578}" presName="firstChildTx" presStyleLbl="bgAccFollowNode1" presStyleIdx="1" presStyleCnt="2">
        <dgm:presLayoutVars>
          <dgm:bulletEnabled val="1"/>
        </dgm:presLayoutVars>
      </dgm:prSet>
      <dgm:spPr/>
      <dgm:t>
        <a:bodyPr/>
        <a:lstStyle/>
        <a:p>
          <a:endParaRPr lang="en-US"/>
        </a:p>
      </dgm:t>
    </dgm:pt>
    <dgm:pt modelId="{756E299F-4A2C-4B59-8D93-42FD70C23B5E}" type="pres">
      <dgm:prSet presAssocID="{340DFD65-8B31-438B-A0C3-884F0B455578}" presName="negSpace" presStyleCnt="0"/>
      <dgm:spPr/>
    </dgm:pt>
    <dgm:pt modelId="{E7BC3E74-F923-4E5C-A734-2FC56D6A594D}" type="pres">
      <dgm:prSet presAssocID="{340DFD65-8B31-438B-A0C3-884F0B455578}" presName="circle" presStyleLbl="node1" presStyleIdx="1" presStyleCnt="2" custLinFactNeighborX="-482" custLinFactNeighborY="-877"/>
      <dgm:spPr/>
      <dgm:t>
        <a:bodyPr/>
        <a:lstStyle/>
        <a:p>
          <a:endParaRPr lang="en-US"/>
        </a:p>
      </dgm:t>
    </dgm:pt>
  </dgm:ptLst>
  <dgm:cxnLst>
    <dgm:cxn modelId="{CACC6F21-883B-4EA2-8A69-4BEC2FC4527E}" type="presOf" srcId="{02EF67F4-48D7-4410-95F5-6A3D1DAACC1D}" destId="{F325A4BE-3410-418D-B831-E917A64EC658}" srcOrd="0" destOrd="0" presId="urn:microsoft.com/office/officeart/2005/8/layout/hList9"/>
    <dgm:cxn modelId="{73164DD8-2926-4645-8292-4B6FD949F0DD}" type="presOf" srcId="{02EF67F4-48D7-4410-95F5-6A3D1DAACC1D}" destId="{69949999-A191-432D-BDCF-9A2F0BB818CB}" srcOrd="1" destOrd="0" presId="urn:microsoft.com/office/officeart/2005/8/layout/hList9"/>
    <dgm:cxn modelId="{3C2DD988-8D52-4B84-9D81-C0C997B5615E}" srcId="{7D3197AB-A07B-4EA2-9F12-8E5B57C40AE9}" destId="{0EFDE4E5-9868-4ED9-8196-80B9DF8F4B1D}" srcOrd="0" destOrd="0" parTransId="{49A1C7AD-1195-4DAD-AE28-7CE75F441DAF}" sibTransId="{2D73FE26-9D50-4F33-AF1B-5EFF89EDDF48}"/>
    <dgm:cxn modelId="{A24096E4-E0CB-44F8-8359-CF826921804C}" srcId="{C2160A0D-AFFD-4B97-B633-B43C20DBACF8}" destId="{340DFD65-8B31-438B-A0C3-884F0B455578}" srcOrd="1" destOrd="0" parTransId="{8D1DD26F-04C0-4C8B-B08B-402C8DC622F8}" sibTransId="{A51940A3-267E-4F15-81D3-83BD5F42540C}"/>
    <dgm:cxn modelId="{E9E0B40D-AEFC-4976-9C57-3EF0149AA7C6}" srcId="{340DFD65-8B31-438B-A0C3-884F0B455578}" destId="{02EF67F4-48D7-4410-95F5-6A3D1DAACC1D}" srcOrd="0" destOrd="0" parTransId="{BC2275AC-9BF9-47F3-AFE7-D1171C06BA6E}" sibTransId="{E0166776-EC26-47C5-A709-4AD78CA3366C}"/>
    <dgm:cxn modelId="{9FE66563-E7FB-478F-B6B9-6B4B30024EFC}" type="presOf" srcId="{7D3197AB-A07B-4EA2-9F12-8E5B57C40AE9}" destId="{B4B26CEF-867A-4352-A781-DD2EBD6AE62B}" srcOrd="0" destOrd="0" presId="urn:microsoft.com/office/officeart/2005/8/layout/hList9"/>
    <dgm:cxn modelId="{C6316492-5951-4C8A-B887-77C7F128633B}" type="presOf" srcId="{0EFDE4E5-9868-4ED9-8196-80B9DF8F4B1D}" destId="{8F41228A-0D5F-4AA0-947E-0AD9EC9E681A}" srcOrd="0" destOrd="0" presId="urn:microsoft.com/office/officeart/2005/8/layout/hList9"/>
    <dgm:cxn modelId="{6780B4DE-8478-4821-9D90-BF50DEC68891}" type="presOf" srcId="{340DFD65-8B31-438B-A0C3-884F0B455578}" destId="{E7BC3E74-F923-4E5C-A734-2FC56D6A594D}" srcOrd="0" destOrd="0" presId="urn:microsoft.com/office/officeart/2005/8/layout/hList9"/>
    <dgm:cxn modelId="{1A0B1D4A-4A2D-4B71-90B3-BB02DDB9F1B3}" type="presOf" srcId="{C2160A0D-AFFD-4B97-B633-B43C20DBACF8}" destId="{2D883C35-FFB4-4CAB-8E00-1382A653BC31}" srcOrd="0" destOrd="0" presId="urn:microsoft.com/office/officeart/2005/8/layout/hList9"/>
    <dgm:cxn modelId="{2059EC8F-5976-417A-B818-E16BC084534C}" srcId="{C2160A0D-AFFD-4B97-B633-B43C20DBACF8}" destId="{7D3197AB-A07B-4EA2-9F12-8E5B57C40AE9}" srcOrd="0" destOrd="0" parTransId="{AB2CC426-4CAB-4EE9-AC16-99E1B38D2F64}" sibTransId="{6EF8F877-B029-4373-BD94-0CF3A14D6213}"/>
    <dgm:cxn modelId="{33A52447-DEAF-4A94-B512-FE2A5AAA16CF}" type="presOf" srcId="{0EFDE4E5-9868-4ED9-8196-80B9DF8F4B1D}" destId="{4C3F4ED9-29FB-4C44-9A7B-4545A09A4EFC}" srcOrd="1" destOrd="0" presId="urn:microsoft.com/office/officeart/2005/8/layout/hList9"/>
    <dgm:cxn modelId="{1042F353-78B6-49C8-A975-881B2F4CF5C6}" type="presParOf" srcId="{2D883C35-FFB4-4CAB-8E00-1382A653BC31}" destId="{85746F71-ADD7-4C81-B865-744C1280A661}" srcOrd="0" destOrd="0" presId="urn:microsoft.com/office/officeart/2005/8/layout/hList9"/>
    <dgm:cxn modelId="{97A76031-86D3-4C95-8AAC-15517C99041D}" type="presParOf" srcId="{2D883C35-FFB4-4CAB-8E00-1382A653BC31}" destId="{0A1AEB83-4692-409B-A4C1-B09677F4AFCD}" srcOrd="1" destOrd="0" presId="urn:microsoft.com/office/officeart/2005/8/layout/hList9"/>
    <dgm:cxn modelId="{B2C209F6-BAE8-4D24-9F8C-17B9D04624CF}" type="presParOf" srcId="{0A1AEB83-4692-409B-A4C1-B09677F4AFCD}" destId="{E76D32C2-6949-4851-9ED8-782DBBE180EC}" srcOrd="0" destOrd="0" presId="urn:microsoft.com/office/officeart/2005/8/layout/hList9"/>
    <dgm:cxn modelId="{C8DA7D82-F50D-4AA1-8C89-7F85921DFC48}" type="presParOf" srcId="{0A1AEB83-4692-409B-A4C1-B09677F4AFCD}" destId="{16020BF8-3A71-4127-9802-2701BCD83641}" srcOrd="1" destOrd="0" presId="urn:microsoft.com/office/officeart/2005/8/layout/hList9"/>
    <dgm:cxn modelId="{E018D110-4A06-422E-AD6A-469913AD6455}" type="presParOf" srcId="{16020BF8-3A71-4127-9802-2701BCD83641}" destId="{8F41228A-0D5F-4AA0-947E-0AD9EC9E681A}" srcOrd="0" destOrd="0" presId="urn:microsoft.com/office/officeart/2005/8/layout/hList9"/>
    <dgm:cxn modelId="{33F06F97-339A-490C-8A78-D048EF4153BF}" type="presParOf" srcId="{16020BF8-3A71-4127-9802-2701BCD83641}" destId="{4C3F4ED9-29FB-4C44-9A7B-4545A09A4EFC}" srcOrd="1" destOrd="0" presId="urn:microsoft.com/office/officeart/2005/8/layout/hList9"/>
    <dgm:cxn modelId="{B252F5D3-A26E-45F6-8B3E-D4E1103C61A6}" type="presParOf" srcId="{2D883C35-FFB4-4CAB-8E00-1382A653BC31}" destId="{074DE6E8-7810-470A-8301-5F846FC2FDA6}" srcOrd="2" destOrd="0" presId="urn:microsoft.com/office/officeart/2005/8/layout/hList9"/>
    <dgm:cxn modelId="{485C9A6A-AB88-48BD-9D9D-6A1396730B6A}" type="presParOf" srcId="{2D883C35-FFB4-4CAB-8E00-1382A653BC31}" destId="{B4B26CEF-867A-4352-A781-DD2EBD6AE62B}" srcOrd="3" destOrd="0" presId="urn:microsoft.com/office/officeart/2005/8/layout/hList9"/>
    <dgm:cxn modelId="{353C0619-EE46-49ED-B0D6-1AB95D217CAE}" type="presParOf" srcId="{2D883C35-FFB4-4CAB-8E00-1382A653BC31}" destId="{44316B18-200E-46DE-8F3D-EAF4E6B8FD0E}" srcOrd="4" destOrd="0" presId="urn:microsoft.com/office/officeart/2005/8/layout/hList9"/>
    <dgm:cxn modelId="{751A1240-07AD-4DEE-9597-735A8B3ACC09}" type="presParOf" srcId="{2D883C35-FFB4-4CAB-8E00-1382A653BC31}" destId="{499F3205-C0ED-4186-8BA5-4E4C19FD9F3A}" srcOrd="5" destOrd="0" presId="urn:microsoft.com/office/officeart/2005/8/layout/hList9"/>
    <dgm:cxn modelId="{65B895E1-0DAD-41A6-97E8-D2B83DA7BA23}" type="presParOf" srcId="{2D883C35-FFB4-4CAB-8E00-1382A653BC31}" destId="{359D4EEC-2AE3-4A6B-81B4-D86B61F347FC}" srcOrd="6" destOrd="0" presId="urn:microsoft.com/office/officeart/2005/8/layout/hList9"/>
    <dgm:cxn modelId="{07D82E01-7557-4068-B18C-3D6C7CD97AC8}" type="presParOf" srcId="{359D4EEC-2AE3-4A6B-81B4-D86B61F347FC}" destId="{F23A7E80-1E05-421A-8614-BC3315D19FBF}" srcOrd="0" destOrd="0" presId="urn:microsoft.com/office/officeart/2005/8/layout/hList9"/>
    <dgm:cxn modelId="{AA91F36A-A93E-4591-B9F4-BE2EA8DF2FD9}" type="presParOf" srcId="{359D4EEC-2AE3-4A6B-81B4-D86B61F347FC}" destId="{197D1093-8509-42B8-8D7A-679B3252CB38}" srcOrd="1" destOrd="0" presId="urn:microsoft.com/office/officeart/2005/8/layout/hList9"/>
    <dgm:cxn modelId="{BA7169DA-4242-4C3D-9993-736804B694FC}" type="presParOf" srcId="{197D1093-8509-42B8-8D7A-679B3252CB38}" destId="{F325A4BE-3410-418D-B831-E917A64EC658}" srcOrd="0" destOrd="0" presId="urn:microsoft.com/office/officeart/2005/8/layout/hList9"/>
    <dgm:cxn modelId="{B32BA370-1177-494D-9244-099F6C60CF11}" type="presParOf" srcId="{197D1093-8509-42B8-8D7A-679B3252CB38}" destId="{69949999-A191-432D-BDCF-9A2F0BB818CB}" srcOrd="1" destOrd="0" presId="urn:microsoft.com/office/officeart/2005/8/layout/hList9"/>
    <dgm:cxn modelId="{9DE9699D-DD3A-4B5E-A707-44EA5740E692}" type="presParOf" srcId="{2D883C35-FFB4-4CAB-8E00-1382A653BC31}" destId="{756E299F-4A2C-4B59-8D93-42FD70C23B5E}" srcOrd="7" destOrd="0" presId="urn:microsoft.com/office/officeart/2005/8/layout/hList9"/>
    <dgm:cxn modelId="{4D2668AA-7EAA-4F40-B93E-B8D831188F5E}" type="presParOf" srcId="{2D883C35-FFB4-4CAB-8E00-1382A653BC31}" destId="{E7BC3E74-F923-4E5C-A734-2FC56D6A594D}"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6C57014-728C-47B4-A47D-9F456AC2F8A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E31E8A2-2B82-4486-AEC4-8CD04643FF91}">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3200" err="1" smtClean="0">
              <a:latin typeface="Times New Roman" pitchFamily="18" charset="0"/>
              <a:cs typeface="Times New Roman" pitchFamily="18" charset="0"/>
            </a:rPr>
            <a:t>Tập</a:t>
          </a:r>
          <a:r>
            <a:rPr lang="en-US" sz="3200" smtClean="0">
              <a:latin typeface="Times New Roman" pitchFamily="18" charset="0"/>
              <a:cs typeface="Times New Roman" pitchFamily="18" charset="0"/>
            </a:rPr>
            <a:t> quán </a:t>
          </a:r>
          <a:r>
            <a:rPr lang="en-US" sz="3200" dirty="0" err="1" smtClean="0">
              <a:latin typeface="Times New Roman" pitchFamily="18" charset="0"/>
              <a:cs typeface="Times New Roman" pitchFamily="18" charset="0"/>
            </a:rPr>
            <a:t>pháp</a:t>
          </a:r>
          <a:endParaRPr lang="en-US" sz="3200" dirty="0">
            <a:latin typeface="Times New Roman" pitchFamily="18" charset="0"/>
            <a:cs typeface="Times New Roman" pitchFamily="18" charset="0"/>
          </a:endParaRPr>
        </a:p>
      </dgm:t>
    </dgm:pt>
    <dgm:pt modelId="{D149CF71-7EFB-4B24-B8D9-94BEE3A36F2C}" type="parTrans" cxnId="{27426045-5ADF-44B1-AF51-1DAEF8FD9BEC}">
      <dgm:prSet/>
      <dgm:spPr/>
      <dgm:t>
        <a:bodyPr/>
        <a:lstStyle/>
        <a:p>
          <a:endParaRPr lang="en-US"/>
        </a:p>
      </dgm:t>
    </dgm:pt>
    <dgm:pt modelId="{7EFD3D01-785E-455D-B3C8-8C3540443A5C}" type="sibTrans" cxnId="{27426045-5ADF-44B1-AF51-1DAEF8FD9BEC}">
      <dgm:prSet/>
      <dgm:spPr/>
      <dgm:t>
        <a:bodyPr/>
        <a:lstStyle/>
        <a:p>
          <a:endParaRPr lang="en-US"/>
        </a:p>
      </dgm:t>
    </dgm:pt>
    <dgm:pt modelId="{EBB5CC43-4601-43E5-A9F5-193E3D7BACDD}">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200" dirty="0" err="1" smtClean="0">
              <a:latin typeface="Times New Roman" pitchFamily="18" charset="0"/>
              <a:cs typeface="Times New Roman" pitchFamily="18" charset="0"/>
            </a:rPr>
            <a:t>Lưu</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truyền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trong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xã</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hội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phù</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hợp</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với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lợi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ích</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của</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giai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cấp</a:t>
          </a:r>
          <a:r>
            <a:rPr lang="en-US" sz="2200" dirty="0" smtClean="0">
              <a:latin typeface="Times New Roman" pitchFamily="18" charset="0"/>
              <a:cs typeface="Times New Roman" pitchFamily="18" charset="0"/>
            </a:rPr>
            <a:t> </a:t>
          </a:r>
          <a:r>
            <a:rPr lang="en-US" sz="2200" err="1" smtClean="0">
              <a:latin typeface="Times New Roman" pitchFamily="18" charset="0"/>
              <a:cs typeface="Times New Roman" pitchFamily="18" charset="0"/>
            </a:rPr>
            <a:t>thống</a:t>
          </a:r>
          <a:r>
            <a:rPr lang="en-US" sz="2200" smtClean="0">
              <a:latin typeface="Times New Roman" pitchFamily="18" charset="0"/>
              <a:cs typeface="Times New Roman" pitchFamily="18" charset="0"/>
            </a:rPr>
            <a:t> trị.</a:t>
          </a:r>
          <a:endParaRPr lang="en-US" sz="2200" dirty="0">
            <a:latin typeface="Times New Roman" pitchFamily="18" charset="0"/>
            <a:cs typeface="Times New Roman" pitchFamily="18" charset="0"/>
          </a:endParaRPr>
        </a:p>
      </dgm:t>
    </dgm:pt>
    <dgm:pt modelId="{939A4B8C-D94A-4B14-A5E4-6E674A43F54C}" type="parTrans" cxnId="{279BCFD4-4EB2-484E-91A4-7F7FC816C897}">
      <dgm:prSet/>
      <dgm:spPr/>
      <dgm:t>
        <a:bodyPr/>
        <a:lstStyle/>
        <a:p>
          <a:endParaRPr lang="en-US"/>
        </a:p>
      </dgm:t>
    </dgm:pt>
    <dgm:pt modelId="{F1DB3080-F405-4DF5-82ED-7E7EFBAB2164}" type="sibTrans" cxnId="{279BCFD4-4EB2-484E-91A4-7F7FC816C897}">
      <dgm:prSet/>
      <dgm:spPr/>
      <dgm:t>
        <a:bodyPr/>
        <a:lstStyle/>
        <a:p>
          <a:endParaRPr lang="en-US"/>
        </a:p>
      </dgm:t>
    </dgm:pt>
    <dgm:pt modelId="{F7910047-328F-48A2-8FE0-ED5F3654DD06}">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3200" dirty="0" err="1" smtClean="0">
              <a:latin typeface="Times New Roman" pitchFamily="18" charset="0"/>
              <a:cs typeface="Times New Roman" pitchFamily="18" charset="0"/>
            </a:rPr>
            <a:t>Tiền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lệ</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pháp</a:t>
          </a:r>
          <a:endParaRPr lang="en-US" sz="3200" dirty="0">
            <a:latin typeface="Times New Roman" pitchFamily="18" charset="0"/>
            <a:cs typeface="Times New Roman" pitchFamily="18" charset="0"/>
          </a:endParaRPr>
        </a:p>
      </dgm:t>
    </dgm:pt>
    <dgm:pt modelId="{0DB7AF99-AAE0-415E-8198-0D6F50FF979D}" type="parTrans" cxnId="{06D1DFDB-4348-4279-BFF0-3A7B3C10D83A}">
      <dgm:prSet/>
      <dgm:spPr/>
      <dgm:t>
        <a:bodyPr/>
        <a:lstStyle/>
        <a:p>
          <a:endParaRPr lang="en-US"/>
        </a:p>
      </dgm:t>
    </dgm:pt>
    <dgm:pt modelId="{9BF390B8-3DD6-412B-99D4-A6E848CDC946}" type="sibTrans" cxnId="{06D1DFDB-4348-4279-BFF0-3A7B3C10D83A}">
      <dgm:prSet/>
      <dgm:spPr/>
      <dgm:t>
        <a:bodyPr/>
        <a:lstStyle/>
        <a:p>
          <a:endParaRPr lang="en-US"/>
        </a:p>
      </dgm:t>
    </dgm:pt>
    <dgm:pt modelId="{4BF36500-974B-474A-88AE-6E1DE01C74A7}">
      <dgm:prSet phldrT="[Text]" custT="1">
        <dgm:style>
          <a:lnRef idx="2">
            <a:schemeClr val="accent3"/>
          </a:lnRef>
          <a:fillRef idx="1">
            <a:schemeClr val="lt1"/>
          </a:fillRef>
          <a:effectRef idx="0">
            <a:schemeClr val="accent3"/>
          </a:effectRef>
          <a:fontRef idx="minor">
            <a:schemeClr val="dk1"/>
          </a:fontRef>
        </dgm:style>
      </dgm:prSet>
      <dgm:spPr/>
      <dgm:t>
        <a:bodyPr/>
        <a:lstStyle/>
        <a:p>
          <a:pPr algn="just"/>
          <a:r>
            <a:rPr lang="en-US" sz="2200" dirty="0" smtClean="0">
              <a:latin typeface="Times New Roman" pitchFamily="18" charset="0"/>
              <a:cs typeface="Times New Roman" pitchFamily="18" charset="0"/>
            </a:rPr>
            <a:t>Các quyết định, các giải quyết của các cơ quan hành chính hoặc xét xử đã có hiệu lực pháp luật, là khuôn mẫu để giải quyết những vụ việc </a:t>
          </a:r>
          <a:r>
            <a:rPr lang="en-US" sz="2200" smtClean="0">
              <a:latin typeface="Times New Roman" pitchFamily="18" charset="0"/>
              <a:cs typeface="Times New Roman" pitchFamily="18" charset="0"/>
            </a:rPr>
            <a:t>tương tự.</a:t>
          </a:r>
          <a:endParaRPr lang="en-US" sz="2200" dirty="0">
            <a:latin typeface="Times New Roman" pitchFamily="18" charset="0"/>
            <a:cs typeface="Times New Roman" pitchFamily="18" charset="0"/>
          </a:endParaRPr>
        </a:p>
      </dgm:t>
    </dgm:pt>
    <dgm:pt modelId="{44B1F77F-6F0B-468E-A473-62B0E20B5566}" type="parTrans" cxnId="{8C7D0CF4-8BAE-448B-810D-8296DB23B77A}">
      <dgm:prSet/>
      <dgm:spPr/>
      <dgm:t>
        <a:bodyPr/>
        <a:lstStyle/>
        <a:p>
          <a:endParaRPr lang="en-US"/>
        </a:p>
      </dgm:t>
    </dgm:pt>
    <dgm:pt modelId="{11790633-C45B-4730-BADA-7C47718B86B7}" type="sibTrans" cxnId="{8C7D0CF4-8BAE-448B-810D-8296DB23B77A}">
      <dgm:prSet/>
      <dgm:spPr/>
      <dgm:t>
        <a:bodyPr/>
        <a:lstStyle/>
        <a:p>
          <a:endParaRPr lang="en-US"/>
        </a:p>
      </dgm:t>
    </dgm:pt>
    <dgm:pt modelId="{B596373E-DA33-4375-B2F4-C725F530EF8E}">
      <dgm:prSet phldrT="[Text]" custT="1"/>
      <dgm:spPr/>
      <dgm:t>
        <a:bodyPr/>
        <a:lstStyle/>
        <a:p>
          <a:r>
            <a:rPr lang="en-US" sz="3200" dirty="0" err="1" smtClean="0">
              <a:latin typeface="Times New Roman" pitchFamily="18" charset="0"/>
              <a:cs typeface="Times New Roman" pitchFamily="18" charset="0"/>
            </a:rPr>
            <a:t>Văn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bản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phạm</a:t>
          </a:r>
          <a:r>
            <a:rPr lang="en-US" sz="3200" dirty="0" smtClean="0">
              <a:latin typeface="Times New Roman" pitchFamily="18" charset="0"/>
              <a:cs typeface="Times New Roman" pitchFamily="18" charset="0"/>
            </a:rPr>
            <a:t> PL</a:t>
          </a:r>
          <a:endParaRPr lang="en-US" sz="3200" dirty="0">
            <a:latin typeface="Times New Roman" pitchFamily="18" charset="0"/>
            <a:cs typeface="Times New Roman" pitchFamily="18" charset="0"/>
          </a:endParaRPr>
        </a:p>
      </dgm:t>
    </dgm:pt>
    <dgm:pt modelId="{1A29EF42-A07C-47B3-B425-F4C53187F27D}" type="parTrans" cxnId="{1C1C8DFB-1BBF-48EC-9163-4A7E3DF8A0BC}">
      <dgm:prSet/>
      <dgm:spPr/>
      <dgm:t>
        <a:bodyPr/>
        <a:lstStyle/>
        <a:p>
          <a:endParaRPr lang="en-US"/>
        </a:p>
      </dgm:t>
    </dgm:pt>
    <dgm:pt modelId="{AE9A456A-4EB5-4BC2-BB39-F811C5FEF4CD}" type="sibTrans" cxnId="{1C1C8DFB-1BBF-48EC-9163-4A7E3DF8A0BC}">
      <dgm:prSet/>
      <dgm:spPr/>
      <dgm:t>
        <a:bodyPr/>
        <a:lstStyle/>
        <a:p>
          <a:endParaRPr lang="en-US"/>
        </a:p>
      </dgm:t>
    </dgm:pt>
    <dgm:pt modelId="{DDD90D17-2830-4E1B-B763-8B84E82FBD39}">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200" dirty="0" smtClean="0">
              <a:latin typeface="Times New Roman" pitchFamily="18" charset="0"/>
              <a:cs typeface="Times New Roman" pitchFamily="18" charset="0"/>
            </a:rPr>
            <a:t>Hình thức thể hiện cơ bản của các quyết định do cơ quan nhà nước có thẩm quyền </a:t>
          </a:r>
          <a:r>
            <a:rPr lang="en-US" sz="2200" smtClean="0">
              <a:latin typeface="Times New Roman" pitchFamily="18" charset="0"/>
              <a:cs typeface="Times New Roman" pitchFamily="18" charset="0"/>
            </a:rPr>
            <a:t>ban hành.</a:t>
          </a:r>
          <a:endParaRPr lang="en-US" sz="2200" dirty="0">
            <a:latin typeface="Times New Roman" pitchFamily="18" charset="0"/>
            <a:cs typeface="Times New Roman" pitchFamily="18" charset="0"/>
          </a:endParaRPr>
        </a:p>
      </dgm:t>
    </dgm:pt>
    <dgm:pt modelId="{EF8EC53C-2BFA-4A6B-A2E1-949F2234EE9C}" type="parTrans" cxnId="{A3305B2C-520C-47C6-9EFF-89B89891B95B}">
      <dgm:prSet/>
      <dgm:spPr/>
      <dgm:t>
        <a:bodyPr/>
        <a:lstStyle/>
        <a:p>
          <a:endParaRPr lang="en-US"/>
        </a:p>
      </dgm:t>
    </dgm:pt>
    <dgm:pt modelId="{9FDB5C2C-845C-4571-ADD6-B6A1431A4734}" type="sibTrans" cxnId="{A3305B2C-520C-47C6-9EFF-89B89891B95B}">
      <dgm:prSet/>
      <dgm:spPr/>
      <dgm:t>
        <a:bodyPr/>
        <a:lstStyle/>
        <a:p>
          <a:endParaRPr lang="en-US"/>
        </a:p>
      </dgm:t>
    </dgm:pt>
    <dgm:pt modelId="{1BEEE7AC-5F34-46BE-95ED-BD4AC7BFD671}" type="pres">
      <dgm:prSet presAssocID="{F6C57014-728C-47B4-A47D-9F456AC2F8A3}" presName="Name0" presStyleCnt="0">
        <dgm:presLayoutVars>
          <dgm:dir/>
          <dgm:animLvl val="lvl"/>
          <dgm:resizeHandles val="exact"/>
        </dgm:presLayoutVars>
      </dgm:prSet>
      <dgm:spPr/>
      <dgm:t>
        <a:bodyPr/>
        <a:lstStyle/>
        <a:p>
          <a:endParaRPr lang="en-US"/>
        </a:p>
      </dgm:t>
    </dgm:pt>
    <dgm:pt modelId="{B02405A9-CF6A-498D-B01B-87C663991638}" type="pres">
      <dgm:prSet presAssocID="{9E31E8A2-2B82-4486-AEC4-8CD04643FF91}" presName="linNode" presStyleCnt="0"/>
      <dgm:spPr/>
    </dgm:pt>
    <dgm:pt modelId="{C98B00FF-9FA1-4BE9-B39D-C5430361B27A}" type="pres">
      <dgm:prSet presAssocID="{9E31E8A2-2B82-4486-AEC4-8CD04643FF91}" presName="parentText" presStyleLbl="node1" presStyleIdx="0" presStyleCnt="3" custScaleY="82915" custLinFactNeighborY="-4234">
        <dgm:presLayoutVars>
          <dgm:chMax val="1"/>
          <dgm:bulletEnabled val="1"/>
        </dgm:presLayoutVars>
      </dgm:prSet>
      <dgm:spPr/>
      <dgm:t>
        <a:bodyPr/>
        <a:lstStyle/>
        <a:p>
          <a:endParaRPr lang="en-US"/>
        </a:p>
      </dgm:t>
    </dgm:pt>
    <dgm:pt modelId="{BB058DFD-29F9-465D-A806-B2C514DE51FD}" type="pres">
      <dgm:prSet presAssocID="{9E31E8A2-2B82-4486-AEC4-8CD04643FF91}" presName="descendantText" presStyleLbl="alignAccFollowNode1" presStyleIdx="0" presStyleCnt="3">
        <dgm:presLayoutVars>
          <dgm:bulletEnabled val="1"/>
        </dgm:presLayoutVars>
      </dgm:prSet>
      <dgm:spPr/>
      <dgm:t>
        <a:bodyPr/>
        <a:lstStyle/>
        <a:p>
          <a:endParaRPr lang="en-US"/>
        </a:p>
      </dgm:t>
    </dgm:pt>
    <dgm:pt modelId="{7CC633AE-CD14-4AEB-8057-75A3FB7DC9B1}" type="pres">
      <dgm:prSet presAssocID="{7EFD3D01-785E-455D-B3C8-8C3540443A5C}" presName="sp" presStyleCnt="0"/>
      <dgm:spPr/>
    </dgm:pt>
    <dgm:pt modelId="{4A9CAFD4-6B3C-4B21-BFC4-C2FCB5F62CF2}" type="pres">
      <dgm:prSet presAssocID="{F7910047-328F-48A2-8FE0-ED5F3654DD06}" presName="linNode" presStyleCnt="0"/>
      <dgm:spPr/>
    </dgm:pt>
    <dgm:pt modelId="{5F44059F-DC68-401B-9599-B161764D14B9}" type="pres">
      <dgm:prSet presAssocID="{F7910047-328F-48A2-8FE0-ED5F3654DD06}" presName="parentText" presStyleLbl="node1" presStyleIdx="1" presStyleCnt="3" custScaleY="76332">
        <dgm:presLayoutVars>
          <dgm:chMax val="1"/>
          <dgm:bulletEnabled val="1"/>
        </dgm:presLayoutVars>
      </dgm:prSet>
      <dgm:spPr/>
      <dgm:t>
        <a:bodyPr/>
        <a:lstStyle/>
        <a:p>
          <a:endParaRPr lang="en-US"/>
        </a:p>
      </dgm:t>
    </dgm:pt>
    <dgm:pt modelId="{B05DEB79-2A97-495E-A020-5422D9FFB133}" type="pres">
      <dgm:prSet presAssocID="{F7910047-328F-48A2-8FE0-ED5F3654DD06}" presName="descendantText" presStyleLbl="alignAccFollowNode1" presStyleIdx="1" presStyleCnt="3">
        <dgm:presLayoutVars>
          <dgm:bulletEnabled val="1"/>
        </dgm:presLayoutVars>
      </dgm:prSet>
      <dgm:spPr/>
      <dgm:t>
        <a:bodyPr/>
        <a:lstStyle/>
        <a:p>
          <a:endParaRPr lang="en-US"/>
        </a:p>
      </dgm:t>
    </dgm:pt>
    <dgm:pt modelId="{8E1625D9-ED92-4345-9D5C-7DDAB668E0D8}" type="pres">
      <dgm:prSet presAssocID="{9BF390B8-3DD6-412B-99D4-A6E848CDC946}" presName="sp" presStyleCnt="0"/>
      <dgm:spPr/>
    </dgm:pt>
    <dgm:pt modelId="{EEBCA7A6-8DB6-4DD0-98D0-16E48C837C26}" type="pres">
      <dgm:prSet presAssocID="{B596373E-DA33-4375-B2F4-C725F530EF8E}" presName="linNode" presStyleCnt="0"/>
      <dgm:spPr/>
    </dgm:pt>
    <dgm:pt modelId="{453FF241-64FC-4465-871F-78F2BEA226CE}" type="pres">
      <dgm:prSet presAssocID="{B596373E-DA33-4375-B2F4-C725F530EF8E}" presName="parentText" presStyleLbl="node1" presStyleIdx="2" presStyleCnt="3">
        <dgm:presLayoutVars>
          <dgm:chMax val="1"/>
          <dgm:bulletEnabled val="1"/>
        </dgm:presLayoutVars>
      </dgm:prSet>
      <dgm:spPr/>
      <dgm:t>
        <a:bodyPr/>
        <a:lstStyle/>
        <a:p>
          <a:endParaRPr lang="en-US"/>
        </a:p>
      </dgm:t>
    </dgm:pt>
    <dgm:pt modelId="{15949DE5-018F-4A4D-B009-D1393545EE6F}" type="pres">
      <dgm:prSet presAssocID="{B596373E-DA33-4375-B2F4-C725F530EF8E}" presName="descendantText" presStyleLbl="alignAccFollowNode1" presStyleIdx="2" presStyleCnt="3">
        <dgm:presLayoutVars>
          <dgm:bulletEnabled val="1"/>
        </dgm:presLayoutVars>
      </dgm:prSet>
      <dgm:spPr/>
      <dgm:t>
        <a:bodyPr/>
        <a:lstStyle/>
        <a:p>
          <a:endParaRPr lang="en-US"/>
        </a:p>
      </dgm:t>
    </dgm:pt>
  </dgm:ptLst>
  <dgm:cxnLst>
    <dgm:cxn modelId="{27426045-5ADF-44B1-AF51-1DAEF8FD9BEC}" srcId="{F6C57014-728C-47B4-A47D-9F456AC2F8A3}" destId="{9E31E8A2-2B82-4486-AEC4-8CD04643FF91}" srcOrd="0" destOrd="0" parTransId="{D149CF71-7EFB-4B24-B8D9-94BEE3A36F2C}" sibTransId="{7EFD3D01-785E-455D-B3C8-8C3540443A5C}"/>
    <dgm:cxn modelId="{06D1DFDB-4348-4279-BFF0-3A7B3C10D83A}" srcId="{F6C57014-728C-47B4-A47D-9F456AC2F8A3}" destId="{F7910047-328F-48A2-8FE0-ED5F3654DD06}" srcOrd="1" destOrd="0" parTransId="{0DB7AF99-AAE0-415E-8198-0D6F50FF979D}" sibTransId="{9BF390B8-3DD6-412B-99D4-A6E848CDC946}"/>
    <dgm:cxn modelId="{4FA04A91-4595-43CC-A903-CE00096D8D86}" type="presOf" srcId="{4BF36500-974B-474A-88AE-6E1DE01C74A7}" destId="{B05DEB79-2A97-495E-A020-5422D9FFB133}" srcOrd="0" destOrd="0" presId="urn:microsoft.com/office/officeart/2005/8/layout/vList5"/>
    <dgm:cxn modelId="{F8062CD1-6E8D-4296-A5BB-D8924BCCEB71}" type="presOf" srcId="{F6C57014-728C-47B4-A47D-9F456AC2F8A3}" destId="{1BEEE7AC-5F34-46BE-95ED-BD4AC7BFD671}" srcOrd="0" destOrd="0" presId="urn:microsoft.com/office/officeart/2005/8/layout/vList5"/>
    <dgm:cxn modelId="{E71C2B1C-2C11-4B91-B97E-C093485770C8}" type="presOf" srcId="{B596373E-DA33-4375-B2F4-C725F530EF8E}" destId="{453FF241-64FC-4465-871F-78F2BEA226CE}" srcOrd="0" destOrd="0" presId="urn:microsoft.com/office/officeart/2005/8/layout/vList5"/>
    <dgm:cxn modelId="{48FA5B1C-DC89-46BB-8AEE-88375CF7B82D}" type="presOf" srcId="{9E31E8A2-2B82-4486-AEC4-8CD04643FF91}" destId="{C98B00FF-9FA1-4BE9-B39D-C5430361B27A}" srcOrd="0" destOrd="0" presId="urn:microsoft.com/office/officeart/2005/8/layout/vList5"/>
    <dgm:cxn modelId="{8B602BB9-C2A5-4C02-93CF-565B3CC32626}" type="presOf" srcId="{F7910047-328F-48A2-8FE0-ED5F3654DD06}" destId="{5F44059F-DC68-401B-9599-B161764D14B9}" srcOrd="0" destOrd="0" presId="urn:microsoft.com/office/officeart/2005/8/layout/vList5"/>
    <dgm:cxn modelId="{279BCFD4-4EB2-484E-91A4-7F7FC816C897}" srcId="{9E31E8A2-2B82-4486-AEC4-8CD04643FF91}" destId="{EBB5CC43-4601-43E5-A9F5-193E3D7BACDD}" srcOrd="0" destOrd="0" parTransId="{939A4B8C-D94A-4B14-A5E4-6E674A43F54C}" sibTransId="{F1DB3080-F405-4DF5-82ED-7E7EFBAB2164}"/>
    <dgm:cxn modelId="{F7D9810B-2F73-452B-BA3B-7C88C338D3CF}" type="presOf" srcId="{EBB5CC43-4601-43E5-A9F5-193E3D7BACDD}" destId="{BB058DFD-29F9-465D-A806-B2C514DE51FD}" srcOrd="0" destOrd="0" presId="urn:microsoft.com/office/officeart/2005/8/layout/vList5"/>
    <dgm:cxn modelId="{1C1C8DFB-1BBF-48EC-9163-4A7E3DF8A0BC}" srcId="{F6C57014-728C-47B4-A47D-9F456AC2F8A3}" destId="{B596373E-DA33-4375-B2F4-C725F530EF8E}" srcOrd="2" destOrd="0" parTransId="{1A29EF42-A07C-47B3-B425-F4C53187F27D}" sibTransId="{AE9A456A-4EB5-4BC2-BB39-F811C5FEF4CD}"/>
    <dgm:cxn modelId="{8C7D0CF4-8BAE-448B-810D-8296DB23B77A}" srcId="{F7910047-328F-48A2-8FE0-ED5F3654DD06}" destId="{4BF36500-974B-474A-88AE-6E1DE01C74A7}" srcOrd="0" destOrd="0" parTransId="{44B1F77F-6F0B-468E-A473-62B0E20B5566}" sibTransId="{11790633-C45B-4730-BADA-7C47718B86B7}"/>
    <dgm:cxn modelId="{761DAB03-11F5-4C9C-AE4D-DB3F6C2C54F2}" type="presOf" srcId="{DDD90D17-2830-4E1B-B763-8B84E82FBD39}" destId="{15949DE5-018F-4A4D-B009-D1393545EE6F}" srcOrd="0" destOrd="0" presId="urn:microsoft.com/office/officeart/2005/8/layout/vList5"/>
    <dgm:cxn modelId="{A3305B2C-520C-47C6-9EFF-89B89891B95B}" srcId="{B596373E-DA33-4375-B2F4-C725F530EF8E}" destId="{DDD90D17-2830-4E1B-B763-8B84E82FBD39}" srcOrd="0" destOrd="0" parTransId="{EF8EC53C-2BFA-4A6B-A2E1-949F2234EE9C}" sibTransId="{9FDB5C2C-845C-4571-ADD6-B6A1431A4734}"/>
    <dgm:cxn modelId="{8AF7C390-D684-46E8-950C-E13E6434C75F}" type="presParOf" srcId="{1BEEE7AC-5F34-46BE-95ED-BD4AC7BFD671}" destId="{B02405A9-CF6A-498D-B01B-87C663991638}" srcOrd="0" destOrd="0" presId="urn:microsoft.com/office/officeart/2005/8/layout/vList5"/>
    <dgm:cxn modelId="{4DBF7506-071F-47B5-BD0A-B9DE0E45D4CA}" type="presParOf" srcId="{B02405A9-CF6A-498D-B01B-87C663991638}" destId="{C98B00FF-9FA1-4BE9-B39D-C5430361B27A}" srcOrd="0" destOrd="0" presId="urn:microsoft.com/office/officeart/2005/8/layout/vList5"/>
    <dgm:cxn modelId="{2DF7D6FF-49E9-4D7A-AFBA-9534EC764BFD}" type="presParOf" srcId="{B02405A9-CF6A-498D-B01B-87C663991638}" destId="{BB058DFD-29F9-465D-A806-B2C514DE51FD}" srcOrd="1" destOrd="0" presId="urn:microsoft.com/office/officeart/2005/8/layout/vList5"/>
    <dgm:cxn modelId="{8FC4C8AC-837E-4094-8600-6B314EE19727}" type="presParOf" srcId="{1BEEE7AC-5F34-46BE-95ED-BD4AC7BFD671}" destId="{7CC633AE-CD14-4AEB-8057-75A3FB7DC9B1}" srcOrd="1" destOrd="0" presId="urn:microsoft.com/office/officeart/2005/8/layout/vList5"/>
    <dgm:cxn modelId="{01EDB5C3-7425-4C11-AF8B-29DF928F7968}" type="presParOf" srcId="{1BEEE7AC-5F34-46BE-95ED-BD4AC7BFD671}" destId="{4A9CAFD4-6B3C-4B21-BFC4-C2FCB5F62CF2}" srcOrd="2" destOrd="0" presId="urn:microsoft.com/office/officeart/2005/8/layout/vList5"/>
    <dgm:cxn modelId="{20A16258-0E5E-4126-9301-FF96E0603B25}" type="presParOf" srcId="{4A9CAFD4-6B3C-4B21-BFC4-C2FCB5F62CF2}" destId="{5F44059F-DC68-401B-9599-B161764D14B9}" srcOrd="0" destOrd="0" presId="urn:microsoft.com/office/officeart/2005/8/layout/vList5"/>
    <dgm:cxn modelId="{175C3D53-FA51-4F02-9235-6423860B0381}" type="presParOf" srcId="{4A9CAFD4-6B3C-4B21-BFC4-C2FCB5F62CF2}" destId="{B05DEB79-2A97-495E-A020-5422D9FFB133}" srcOrd="1" destOrd="0" presId="urn:microsoft.com/office/officeart/2005/8/layout/vList5"/>
    <dgm:cxn modelId="{D508E764-D858-4A9C-8ADD-B267B0EF9345}" type="presParOf" srcId="{1BEEE7AC-5F34-46BE-95ED-BD4AC7BFD671}" destId="{8E1625D9-ED92-4345-9D5C-7DDAB668E0D8}" srcOrd="3" destOrd="0" presId="urn:microsoft.com/office/officeart/2005/8/layout/vList5"/>
    <dgm:cxn modelId="{41B31995-65AF-465A-8695-D159D12CD6C8}" type="presParOf" srcId="{1BEEE7AC-5F34-46BE-95ED-BD4AC7BFD671}" destId="{EEBCA7A6-8DB6-4DD0-98D0-16E48C837C26}" srcOrd="4" destOrd="0" presId="urn:microsoft.com/office/officeart/2005/8/layout/vList5"/>
    <dgm:cxn modelId="{DF26552A-069E-4001-A885-85EF106EE689}" type="presParOf" srcId="{EEBCA7A6-8DB6-4DD0-98D0-16E48C837C26}" destId="{453FF241-64FC-4465-871F-78F2BEA226CE}" srcOrd="0" destOrd="0" presId="urn:microsoft.com/office/officeart/2005/8/layout/vList5"/>
    <dgm:cxn modelId="{E3D0D533-A53D-4705-8B21-18DA8EB0DB8E}" type="presParOf" srcId="{EEBCA7A6-8DB6-4DD0-98D0-16E48C837C26}" destId="{15949DE5-018F-4A4D-B009-D1393545EE6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26D3D0D-B4A3-42E4-974F-0F0D3A57AA52}" type="doc">
      <dgm:prSet loTypeId="urn:microsoft.com/office/officeart/2005/8/layout/cycle6" loCatId="cycle" qsTypeId="urn:microsoft.com/office/officeart/2005/8/quickstyle/simple1" qsCatId="simple" csTypeId="urn:microsoft.com/office/officeart/2005/8/colors/colorful1#1" csCatId="colorful" phldr="1"/>
      <dgm:spPr/>
      <dgm:t>
        <a:bodyPr/>
        <a:lstStyle/>
        <a:p>
          <a:endParaRPr lang="en-US"/>
        </a:p>
      </dgm:t>
    </dgm:pt>
    <dgm:pt modelId="{9C9481CF-D4F2-45B0-B8BE-54E1B72195E2}">
      <dgm:prSet phldrT="[Text]"/>
      <dgm:spPr/>
      <dgm:t>
        <a:bodyPr/>
        <a:lstStyle/>
        <a:p>
          <a:r>
            <a:rPr lang="en-US" dirty="0" smtClean="0">
              <a:latin typeface="Times New Roman" pitchFamily="18" charset="0"/>
              <a:cs typeface="Times New Roman" pitchFamily="18" charset="0"/>
            </a:rPr>
            <a:t>Do </a:t>
          </a:r>
          <a:r>
            <a:rPr lang="en-US" dirty="0" err="1" smtClean="0">
              <a:latin typeface="Times New Roman" pitchFamily="18" charset="0"/>
              <a:cs typeface="Times New Roman" pitchFamily="18" charset="0"/>
            </a:rPr>
            <a:t>cơ</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quan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có</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thẩm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quyền</a:t>
          </a:r>
          <a:r>
            <a:rPr lang="en-US" dirty="0" smtClean="0">
              <a:latin typeface="Times New Roman" pitchFamily="18" charset="0"/>
              <a:cs typeface="Times New Roman" pitchFamily="18" charset="0"/>
            </a:rPr>
            <a:t> ban </a:t>
          </a:r>
          <a:r>
            <a:rPr lang="en-US" dirty="0" err="1" smtClean="0">
              <a:latin typeface="Times New Roman" pitchFamily="18" charset="0"/>
              <a:cs typeface="Times New Roman" pitchFamily="18" charset="0"/>
            </a:rPr>
            <a:t>hành</a:t>
          </a:r>
          <a:endParaRPr lang="en-US" dirty="0">
            <a:latin typeface="Times New Roman" pitchFamily="18" charset="0"/>
            <a:cs typeface="Times New Roman" pitchFamily="18" charset="0"/>
          </a:endParaRPr>
        </a:p>
      </dgm:t>
    </dgm:pt>
    <dgm:pt modelId="{87E8DE90-53E0-444A-BD04-D2071463F095}" type="parTrans" cxnId="{2A3A61C6-D8E6-4D7F-B3A9-0C97DE465026}">
      <dgm:prSet/>
      <dgm:spPr/>
      <dgm:t>
        <a:bodyPr/>
        <a:lstStyle/>
        <a:p>
          <a:endParaRPr lang="en-US"/>
        </a:p>
      </dgm:t>
    </dgm:pt>
    <dgm:pt modelId="{E12393F2-C5D9-4F46-8264-57C907D8509B}" type="sibTrans" cxnId="{2A3A61C6-D8E6-4D7F-B3A9-0C97DE465026}">
      <dgm:prSet/>
      <dgm:spPr/>
      <dgm:t>
        <a:bodyPr/>
        <a:lstStyle/>
        <a:p>
          <a:endParaRPr lang="en-US"/>
        </a:p>
      </dgm:t>
    </dgm:pt>
    <dgm:pt modelId="{8524FDA1-8C28-4538-B91D-4C3174098835}">
      <dgm:prSet phldrT="[Text]"/>
      <dgm:spPr/>
      <dgm:t>
        <a:bodyPr/>
        <a:lstStyle/>
        <a:p>
          <a:pPr algn="ctr"/>
          <a:r>
            <a:rPr lang="en-US" smtClean="0">
              <a:latin typeface="Times New Roman" pitchFamily="18" charset="0"/>
              <a:cs typeface="Times New Roman" pitchFamily="18" charset="0"/>
            </a:rPr>
            <a:t>Chứa </a:t>
          </a:r>
          <a:r>
            <a:rPr lang="en-US" dirty="0" err="1" smtClean="0">
              <a:latin typeface="Times New Roman" pitchFamily="18" charset="0"/>
              <a:cs typeface="Times New Roman" pitchFamily="18" charset="0"/>
            </a:rPr>
            <a:t>đựng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tắc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xử</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sự</a:t>
          </a:r>
          <a:r>
            <a:rPr lang="en-US" dirty="0" smtClean="0">
              <a:latin typeface="Times New Roman" pitchFamily="18" charset="0"/>
              <a:cs typeface="Times New Roman" pitchFamily="18" charset="0"/>
            </a:rPr>
            <a:t> </a:t>
          </a:r>
          <a:r>
            <a:rPr lang="en-US" err="1" smtClean="0">
              <a:latin typeface="Times New Roman" pitchFamily="18" charset="0"/>
              <a:cs typeface="Times New Roman" pitchFamily="18" charset="0"/>
            </a:rPr>
            <a:t>chung</a:t>
          </a:r>
          <a:r>
            <a:rPr lang="en-US"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bắt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buộc</a:t>
          </a:r>
          <a:endParaRPr lang="en-US" dirty="0">
            <a:latin typeface="Times New Roman" pitchFamily="18" charset="0"/>
            <a:cs typeface="Times New Roman" pitchFamily="18" charset="0"/>
          </a:endParaRPr>
        </a:p>
      </dgm:t>
    </dgm:pt>
    <dgm:pt modelId="{E48A2BF3-B778-437A-B138-07A8B7AE4DA0}" type="parTrans" cxnId="{D29526B1-B439-4E10-9097-8D6F5F8B78E3}">
      <dgm:prSet/>
      <dgm:spPr/>
      <dgm:t>
        <a:bodyPr/>
        <a:lstStyle/>
        <a:p>
          <a:endParaRPr lang="en-US"/>
        </a:p>
      </dgm:t>
    </dgm:pt>
    <dgm:pt modelId="{0215B085-E16F-497E-A7B0-9565A01209D8}" type="sibTrans" cxnId="{D29526B1-B439-4E10-9097-8D6F5F8B78E3}">
      <dgm:prSet/>
      <dgm:spPr/>
      <dgm:t>
        <a:bodyPr/>
        <a:lstStyle/>
        <a:p>
          <a:endParaRPr lang="en-US"/>
        </a:p>
      </dgm:t>
    </dgm:pt>
    <dgm:pt modelId="{B9103109-CE6B-498E-A844-880672408712}">
      <dgm:prSet phldrT="[Text]"/>
      <dgm:spPr/>
      <dgm:t>
        <a:bodyPr/>
        <a:lstStyle/>
        <a:p>
          <a:r>
            <a:rPr lang="en-US" smtClean="0">
              <a:latin typeface="Times New Roman" pitchFamily="18" charset="0"/>
              <a:cs typeface="Times New Roman" pitchFamily="18" charset="0"/>
            </a:rPr>
            <a:t>Áp </a:t>
          </a:r>
          <a:r>
            <a:rPr lang="en-US" dirty="0" smtClean="0">
              <a:latin typeface="Times New Roman" pitchFamily="18" charset="0"/>
              <a:cs typeface="Times New Roman" pitchFamily="18" charset="0"/>
            </a:rPr>
            <a:t>dụng </a:t>
          </a:r>
          <a:r>
            <a:rPr lang="en-US" smtClean="0">
              <a:latin typeface="Times New Roman" pitchFamily="18" charset="0"/>
              <a:cs typeface="Times New Roman" pitchFamily="18" charset="0"/>
            </a:rPr>
            <a:t>nhiều lần</a:t>
          </a:r>
          <a:endParaRPr lang="en-US" dirty="0">
            <a:latin typeface="Times New Roman" pitchFamily="18" charset="0"/>
            <a:cs typeface="Times New Roman" pitchFamily="18" charset="0"/>
          </a:endParaRPr>
        </a:p>
      </dgm:t>
    </dgm:pt>
    <dgm:pt modelId="{77ED2268-B06E-4F49-AD84-1F0B9D5F050D}" type="parTrans" cxnId="{9297A4CE-E727-4B75-A825-1EE463FE5740}">
      <dgm:prSet/>
      <dgm:spPr/>
      <dgm:t>
        <a:bodyPr/>
        <a:lstStyle/>
        <a:p>
          <a:endParaRPr lang="en-US"/>
        </a:p>
      </dgm:t>
    </dgm:pt>
    <dgm:pt modelId="{9B65D6F6-A106-45EF-9FC3-D3BE2B1C3E4F}" type="sibTrans" cxnId="{9297A4CE-E727-4B75-A825-1EE463FE5740}">
      <dgm:prSet/>
      <dgm:spPr/>
      <dgm:t>
        <a:bodyPr/>
        <a:lstStyle/>
        <a:p>
          <a:endParaRPr lang="en-US"/>
        </a:p>
      </dgm:t>
    </dgm:pt>
    <dgm:pt modelId="{5A042D42-A57D-42F4-A985-183E35B8B3E6}">
      <dgm:prSet phldrT="[Text]"/>
      <dgm:spPr/>
      <dgm:t>
        <a:bodyPr/>
        <a:lstStyle/>
        <a:p>
          <a:r>
            <a:rPr lang="en-US" dirty="0" err="1" smtClean="0">
              <a:latin typeface="Times New Roman" pitchFamily="18" charset="0"/>
              <a:cs typeface="Times New Roman" pitchFamily="18" charset="0"/>
            </a:rPr>
            <a:t>Tên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gọi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thức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nội</a:t>
          </a:r>
          <a:r>
            <a:rPr lang="en-US" dirty="0" smtClean="0">
              <a:latin typeface="Times New Roman" pitchFamily="18" charset="0"/>
              <a:cs typeface="Times New Roman" pitchFamily="18" charset="0"/>
            </a:rPr>
            <a:t> dung, </a:t>
          </a:r>
          <a:r>
            <a:rPr lang="en-US" err="1" smtClean="0">
              <a:latin typeface="Times New Roman" pitchFamily="18" charset="0"/>
              <a:cs typeface="Times New Roman" pitchFamily="18" charset="0"/>
            </a:rPr>
            <a:t>trình</a:t>
          </a:r>
          <a:r>
            <a:rPr lang="en-US" smtClean="0">
              <a:latin typeface="Times New Roman" pitchFamily="18" charset="0"/>
              <a:cs typeface="Times New Roman" pitchFamily="18" charset="0"/>
            </a:rPr>
            <a:t> tự ban hành do luật định</a:t>
          </a:r>
          <a:endParaRPr lang="en-US" dirty="0">
            <a:latin typeface="Times New Roman" pitchFamily="18" charset="0"/>
            <a:cs typeface="Times New Roman" pitchFamily="18" charset="0"/>
          </a:endParaRPr>
        </a:p>
      </dgm:t>
    </dgm:pt>
    <dgm:pt modelId="{9CD9E752-C45F-4BC5-8CED-24D62B3B9A28}" type="parTrans" cxnId="{A2D8A9C4-35F1-4FD9-BEB3-58A27581280C}">
      <dgm:prSet/>
      <dgm:spPr/>
      <dgm:t>
        <a:bodyPr/>
        <a:lstStyle/>
        <a:p>
          <a:endParaRPr lang="en-US"/>
        </a:p>
      </dgm:t>
    </dgm:pt>
    <dgm:pt modelId="{B6E23707-1F2E-447B-92A3-583EE2F40F0D}" type="sibTrans" cxnId="{A2D8A9C4-35F1-4FD9-BEB3-58A27581280C}">
      <dgm:prSet/>
      <dgm:spPr/>
      <dgm:t>
        <a:bodyPr/>
        <a:lstStyle/>
        <a:p>
          <a:endParaRPr lang="en-US"/>
        </a:p>
      </dgm:t>
    </dgm:pt>
    <dgm:pt modelId="{BDA5E912-621F-481A-ADB1-EEDDF3F1ABC9}">
      <dgm:prSet phldrT="[Text]"/>
      <dgm:spPr/>
      <dgm:t>
        <a:bodyPr/>
        <a:lstStyle/>
        <a:p>
          <a:r>
            <a:rPr lang="en-US" dirty="0" err="1" smtClean="0">
              <a:latin typeface="Times New Roman" pitchFamily="18" charset="0"/>
              <a:cs typeface="Times New Roman" pitchFamily="18" charset="0"/>
            </a:rPr>
            <a:t>Nhà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đảm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bảo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việc</a:t>
          </a:r>
          <a:r>
            <a:rPr lang="en-US" dirty="0" smtClean="0">
              <a:latin typeface="Times New Roman" pitchFamily="18" charset="0"/>
              <a:cs typeface="Times New Roman" pitchFamily="18" charset="0"/>
            </a:rPr>
            <a:t> </a:t>
          </a:r>
          <a:r>
            <a:rPr lang="en-US" err="1" smtClean="0">
              <a:latin typeface="Times New Roman" pitchFamily="18" charset="0"/>
              <a:cs typeface="Times New Roman" pitchFamily="18" charset="0"/>
            </a:rPr>
            <a:t>thực</a:t>
          </a:r>
          <a:r>
            <a:rPr lang="en-US" smtClean="0">
              <a:latin typeface="Times New Roman" pitchFamily="18" charset="0"/>
              <a:cs typeface="Times New Roman" pitchFamily="18" charset="0"/>
            </a:rPr>
            <a:t> hiện</a:t>
          </a:r>
          <a:endParaRPr lang="en-US" dirty="0"/>
        </a:p>
      </dgm:t>
    </dgm:pt>
    <dgm:pt modelId="{4CE4ABCC-BC8B-4406-B651-0AF57DD656E1}" type="parTrans" cxnId="{D9675229-C3DB-4845-9120-DB368DA75A6B}">
      <dgm:prSet/>
      <dgm:spPr/>
      <dgm:t>
        <a:bodyPr/>
        <a:lstStyle/>
        <a:p>
          <a:endParaRPr lang="en-US"/>
        </a:p>
      </dgm:t>
    </dgm:pt>
    <dgm:pt modelId="{8426F7E4-48B0-41E7-AF2D-6D8AD2571C9F}" type="sibTrans" cxnId="{D9675229-C3DB-4845-9120-DB368DA75A6B}">
      <dgm:prSet/>
      <dgm:spPr/>
      <dgm:t>
        <a:bodyPr/>
        <a:lstStyle/>
        <a:p>
          <a:endParaRPr lang="en-US"/>
        </a:p>
      </dgm:t>
    </dgm:pt>
    <dgm:pt modelId="{23135AA7-EF06-4D9C-8DCD-27ADCE003D9D}" type="pres">
      <dgm:prSet presAssocID="{D26D3D0D-B4A3-42E4-974F-0F0D3A57AA52}" presName="cycle" presStyleCnt="0">
        <dgm:presLayoutVars>
          <dgm:dir/>
          <dgm:resizeHandles val="exact"/>
        </dgm:presLayoutVars>
      </dgm:prSet>
      <dgm:spPr/>
      <dgm:t>
        <a:bodyPr/>
        <a:lstStyle/>
        <a:p>
          <a:endParaRPr lang="en-US"/>
        </a:p>
      </dgm:t>
    </dgm:pt>
    <dgm:pt modelId="{40170642-82F2-4E15-A49F-F5207D4CDE25}" type="pres">
      <dgm:prSet presAssocID="{9C9481CF-D4F2-45B0-B8BE-54E1B72195E2}" presName="node" presStyleLbl="node1" presStyleIdx="0" presStyleCnt="5" custScaleX="143694" custScaleY="120431" custRadScaleRad="99316" custRadScaleInc="-4486">
        <dgm:presLayoutVars>
          <dgm:bulletEnabled val="1"/>
        </dgm:presLayoutVars>
      </dgm:prSet>
      <dgm:spPr/>
      <dgm:t>
        <a:bodyPr/>
        <a:lstStyle/>
        <a:p>
          <a:endParaRPr lang="en-US"/>
        </a:p>
      </dgm:t>
    </dgm:pt>
    <dgm:pt modelId="{3A7FA036-2550-4E2A-92A7-E8209690A67D}" type="pres">
      <dgm:prSet presAssocID="{9C9481CF-D4F2-45B0-B8BE-54E1B72195E2}" presName="spNode" presStyleCnt="0"/>
      <dgm:spPr/>
    </dgm:pt>
    <dgm:pt modelId="{AF6FCF98-6383-41D6-BEA0-A71193290122}" type="pres">
      <dgm:prSet presAssocID="{E12393F2-C5D9-4F46-8264-57C907D8509B}" presName="sibTrans" presStyleLbl="sibTrans1D1" presStyleIdx="0" presStyleCnt="5"/>
      <dgm:spPr/>
      <dgm:t>
        <a:bodyPr/>
        <a:lstStyle/>
        <a:p>
          <a:endParaRPr lang="en-US"/>
        </a:p>
      </dgm:t>
    </dgm:pt>
    <dgm:pt modelId="{086EAAEF-FA1B-420D-A3F8-585D3CA1347F}" type="pres">
      <dgm:prSet presAssocID="{8524FDA1-8C28-4538-B91D-4C3174098835}" presName="node" presStyleLbl="node1" presStyleIdx="1" presStyleCnt="5" custScaleX="146295" custScaleY="113902" custRadScaleRad="107354" custRadScaleInc="13813">
        <dgm:presLayoutVars>
          <dgm:bulletEnabled val="1"/>
        </dgm:presLayoutVars>
      </dgm:prSet>
      <dgm:spPr/>
      <dgm:t>
        <a:bodyPr/>
        <a:lstStyle/>
        <a:p>
          <a:endParaRPr lang="en-US"/>
        </a:p>
      </dgm:t>
    </dgm:pt>
    <dgm:pt modelId="{FBDAE2EA-F414-4AB3-8295-E4145B7DC652}" type="pres">
      <dgm:prSet presAssocID="{8524FDA1-8C28-4538-B91D-4C3174098835}" presName="spNode" presStyleCnt="0"/>
      <dgm:spPr/>
    </dgm:pt>
    <dgm:pt modelId="{EEA66905-E46E-4F3B-9F26-D35F6E29A250}" type="pres">
      <dgm:prSet presAssocID="{0215B085-E16F-497E-A7B0-9565A01209D8}" presName="sibTrans" presStyleLbl="sibTrans1D1" presStyleIdx="1" presStyleCnt="5"/>
      <dgm:spPr/>
      <dgm:t>
        <a:bodyPr/>
        <a:lstStyle/>
        <a:p>
          <a:endParaRPr lang="en-US"/>
        </a:p>
      </dgm:t>
    </dgm:pt>
    <dgm:pt modelId="{0BA82F1A-720F-49CB-A379-C76997891793}" type="pres">
      <dgm:prSet presAssocID="{B9103109-CE6B-498E-A844-880672408712}" presName="node" presStyleLbl="node1" presStyleIdx="2" presStyleCnt="5" custScaleX="136588" custScaleY="115318" custRadScaleRad="102075" custRadScaleInc="-60052">
        <dgm:presLayoutVars>
          <dgm:bulletEnabled val="1"/>
        </dgm:presLayoutVars>
      </dgm:prSet>
      <dgm:spPr/>
      <dgm:t>
        <a:bodyPr/>
        <a:lstStyle/>
        <a:p>
          <a:endParaRPr lang="en-US"/>
        </a:p>
      </dgm:t>
    </dgm:pt>
    <dgm:pt modelId="{D0973ABA-F05E-4653-BCB2-47D4C73D9A19}" type="pres">
      <dgm:prSet presAssocID="{B9103109-CE6B-498E-A844-880672408712}" presName="spNode" presStyleCnt="0"/>
      <dgm:spPr/>
    </dgm:pt>
    <dgm:pt modelId="{3CE2F586-05FB-47D6-AE7B-603E0B29790E}" type="pres">
      <dgm:prSet presAssocID="{9B65D6F6-A106-45EF-9FC3-D3BE2B1C3E4F}" presName="sibTrans" presStyleLbl="sibTrans1D1" presStyleIdx="2" presStyleCnt="5"/>
      <dgm:spPr/>
      <dgm:t>
        <a:bodyPr/>
        <a:lstStyle/>
        <a:p>
          <a:endParaRPr lang="en-US"/>
        </a:p>
      </dgm:t>
    </dgm:pt>
    <dgm:pt modelId="{E1FDE2D5-A59E-4462-8AEA-9320175BC52E}" type="pres">
      <dgm:prSet presAssocID="{5A042D42-A57D-42F4-A985-183E35B8B3E6}" presName="node" presStyleLbl="node1" presStyleIdx="3" presStyleCnt="5" custScaleX="150508" custScaleY="126855" custRadScaleRad="99752" custRadScaleInc="54950">
        <dgm:presLayoutVars>
          <dgm:bulletEnabled val="1"/>
        </dgm:presLayoutVars>
      </dgm:prSet>
      <dgm:spPr/>
      <dgm:t>
        <a:bodyPr/>
        <a:lstStyle/>
        <a:p>
          <a:endParaRPr lang="en-US"/>
        </a:p>
      </dgm:t>
    </dgm:pt>
    <dgm:pt modelId="{88BAB16C-945E-452B-8046-21FC14F80A9A}" type="pres">
      <dgm:prSet presAssocID="{5A042D42-A57D-42F4-A985-183E35B8B3E6}" presName="spNode" presStyleCnt="0"/>
      <dgm:spPr/>
    </dgm:pt>
    <dgm:pt modelId="{4D39B260-B6B4-4698-976B-FADF9751B9E2}" type="pres">
      <dgm:prSet presAssocID="{B6E23707-1F2E-447B-92A3-583EE2F40F0D}" presName="sibTrans" presStyleLbl="sibTrans1D1" presStyleIdx="3" presStyleCnt="5"/>
      <dgm:spPr/>
      <dgm:t>
        <a:bodyPr/>
        <a:lstStyle/>
        <a:p>
          <a:endParaRPr lang="en-US"/>
        </a:p>
      </dgm:t>
    </dgm:pt>
    <dgm:pt modelId="{0D827E13-D628-41C1-851C-C1F5F0D0600A}" type="pres">
      <dgm:prSet presAssocID="{BDA5E912-621F-481A-ADB1-EEDDF3F1ABC9}" presName="node" presStyleLbl="node1" presStyleIdx="4" presStyleCnt="5" custScaleX="141552" custScaleY="123126" custRadScaleRad="107767" custRadScaleInc="-21322">
        <dgm:presLayoutVars>
          <dgm:bulletEnabled val="1"/>
        </dgm:presLayoutVars>
      </dgm:prSet>
      <dgm:spPr/>
      <dgm:t>
        <a:bodyPr/>
        <a:lstStyle/>
        <a:p>
          <a:endParaRPr lang="en-US"/>
        </a:p>
      </dgm:t>
    </dgm:pt>
    <dgm:pt modelId="{40D66270-B966-4319-A960-67926340A953}" type="pres">
      <dgm:prSet presAssocID="{BDA5E912-621F-481A-ADB1-EEDDF3F1ABC9}" presName="spNode" presStyleCnt="0"/>
      <dgm:spPr/>
    </dgm:pt>
    <dgm:pt modelId="{95EB39D2-DFD6-4184-BA49-A0D067320836}" type="pres">
      <dgm:prSet presAssocID="{8426F7E4-48B0-41E7-AF2D-6D8AD2571C9F}" presName="sibTrans" presStyleLbl="sibTrans1D1" presStyleIdx="4" presStyleCnt="5"/>
      <dgm:spPr/>
      <dgm:t>
        <a:bodyPr/>
        <a:lstStyle/>
        <a:p>
          <a:endParaRPr lang="en-US"/>
        </a:p>
      </dgm:t>
    </dgm:pt>
  </dgm:ptLst>
  <dgm:cxnLst>
    <dgm:cxn modelId="{EFCF614A-E0C1-4049-AA1B-1442C26A48A0}" type="presOf" srcId="{8426F7E4-48B0-41E7-AF2D-6D8AD2571C9F}" destId="{95EB39D2-DFD6-4184-BA49-A0D067320836}" srcOrd="0" destOrd="0" presId="urn:microsoft.com/office/officeart/2005/8/layout/cycle6"/>
    <dgm:cxn modelId="{9297A4CE-E727-4B75-A825-1EE463FE5740}" srcId="{D26D3D0D-B4A3-42E4-974F-0F0D3A57AA52}" destId="{B9103109-CE6B-498E-A844-880672408712}" srcOrd="2" destOrd="0" parTransId="{77ED2268-B06E-4F49-AD84-1F0B9D5F050D}" sibTransId="{9B65D6F6-A106-45EF-9FC3-D3BE2B1C3E4F}"/>
    <dgm:cxn modelId="{D29526B1-B439-4E10-9097-8D6F5F8B78E3}" srcId="{D26D3D0D-B4A3-42E4-974F-0F0D3A57AA52}" destId="{8524FDA1-8C28-4538-B91D-4C3174098835}" srcOrd="1" destOrd="0" parTransId="{E48A2BF3-B778-437A-B138-07A8B7AE4DA0}" sibTransId="{0215B085-E16F-497E-A7B0-9565A01209D8}"/>
    <dgm:cxn modelId="{CF039CC8-1E9A-4ECC-905D-E470BFBA91A5}" type="presOf" srcId="{BDA5E912-621F-481A-ADB1-EEDDF3F1ABC9}" destId="{0D827E13-D628-41C1-851C-C1F5F0D0600A}" srcOrd="0" destOrd="0" presId="urn:microsoft.com/office/officeart/2005/8/layout/cycle6"/>
    <dgm:cxn modelId="{0D85341C-335B-41CE-A63F-060C5DD9D453}" type="presOf" srcId="{5A042D42-A57D-42F4-A985-183E35B8B3E6}" destId="{E1FDE2D5-A59E-4462-8AEA-9320175BC52E}" srcOrd="0" destOrd="0" presId="urn:microsoft.com/office/officeart/2005/8/layout/cycle6"/>
    <dgm:cxn modelId="{B77D59F9-5897-4B1E-BA6C-5C70D0163FA1}" type="presOf" srcId="{8524FDA1-8C28-4538-B91D-4C3174098835}" destId="{086EAAEF-FA1B-420D-A3F8-585D3CA1347F}" srcOrd="0" destOrd="0" presId="urn:microsoft.com/office/officeart/2005/8/layout/cycle6"/>
    <dgm:cxn modelId="{ED8E6D8A-5679-4C9B-A4A2-7D35B22720DF}" type="presOf" srcId="{9C9481CF-D4F2-45B0-B8BE-54E1B72195E2}" destId="{40170642-82F2-4E15-A49F-F5207D4CDE25}" srcOrd="0" destOrd="0" presId="urn:microsoft.com/office/officeart/2005/8/layout/cycle6"/>
    <dgm:cxn modelId="{D9675229-C3DB-4845-9120-DB368DA75A6B}" srcId="{D26D3D0D-B4A3-42E4-974F-0F0D3A57AA52}" destId="{BDA5E912-621F-481A-ADB1-EEDDF3F1ABC9}" srcOrd="4" destOrd="0" parTransId="{4CE4ABCC-BC8B-4406-B651-0AF57DD656E1}" sibTransId="{8426F7E4-48B0-41E7-AF2D-6D8AD2571C9F}"/>
    <dgm:cxn modelId="{CA2E35DD-779C-448C-BC03-42BC2BB1D995}" type="presOf" srcId="{B9103109-CE6B-498E-A844-880672408712}" destId="{0BA82F1A-720F-49CB-A379-C76997891793}" srcOrd="0" destOrd="0" presId="urn:microsoft.com/office/officeart/2005/8/layout/cycle6"/>
    <dgm:cxn modelId="{9B5DD1BB-8E69-41D3-840C-2DB1406067B9}" type="presOf" srcId="{9B65D6F6-A106-45EF-9FC3-D3BE2B1C3E4F}" destId="{3CE2F586-05FB-47D6-AE7B-603E0B29790E}" srcOrd="0" destOrd="0" presId="urn:microsoft.com/office/officeart/2005/8/layout/cycle6"/>
    <dgm:cxn modelId="{AE229065-299D-419D-9190-BFA4818BBE49}" type="presOf" srcId="{B6E23707-1F2E-447B-92A3-583EE2F40F0D}" destId="{4D39B260-B6B4-4698-976B-FADF9751B9E2}" srcOrd="0" destOrd="0" presId="urn:microsoft.com/office/officeart/2005/8/layout/cycle6"/>
    <dgm:cxn modelId="{54CEFA98-A2BC-4BF4-8D69-16686990C52F}" type="presOf" srcId="{E12393F2-C5D9-4F46-8264-57C907D8509B}" destId="{AF6FCF98-6383-41D6-BEA0-A71193290122}" srcOrd="0" destOrd="0" presId="urn:microsoft.com/office/officeart/2005/8/layout/cycle6"/>
    <dgm:cxn modelId="{BB2B4B23-F431-40A3-9955-10B1D2F61540}" type="presOf" srcId="{0215B085-E16F-497E-A7B0-9565A01209D8}" destId="{EEA66905-E46E-4F3B-9F26-D35F6E29A250}" srcOrd="0" destOrd="0" presId="urn:microsoft.com/office/officeart/2005/8/layout/cycle6"/>
    <dgm:cxn modelId="{A2D8A9C4-35F1-4FD9-BEB3-58A27581280C}" srcId="{D26D3D0D-B4A3-42E4-974F-0F0D3A57AA52}" destId="{5A042D42-A57D-42F4-A985-183E35B8B3E6}" srcOrd="3" destOrd="0" parTransId="{9CD9E752-C45F-4BC5-8CED-24D62B3B9A28}" sibTransId="{B6E23707-1F2E-447B-92A3-583EE2F40F0D}"/>
    <dgm:cxn modelId="{2A3A61C6-D8E6-4D7F-B3A9-0C97DE465026}" srcId="{D26D3D0D-B4A3-42E4-974F-0F0D3A57AA52}" destId="{9C9481CF-D4F2-45B0-B8BE-54E1B72195E2}" srcOrd="0" destOrd="0" parTransId="{87E8DE90-53E0-444A-BD04-D2071463F095}" sibTransId="{E12393F2-C5D9-4F46-8264-57C907D8509B}"/>
    <dgm:cxn modelId="{EF6D63D2-62D6-4414-96DD-2966EAC84451}" type="presOf" srcId="{D26D3D0D-B4A3-42E4-974F-0F0D3A57AA52}" destId="{23135AA7-EF06-4D9C-8DCD-27ADCE003D9D}" srcOrd="0" destOrd="0" presId="urn:microsoft.com/office/officeart/2005/8/layout/cycle6"/>
    <dgm:cxn modelId="{AB1BF78D-F262-44AA-BE25-1184B5901BE7}" type="presParOf" srcId="{23135AA7-EF06-4D9C-8DCD-27ADCE003D9D}" destId="{40170642-82F2-4E15-A49F-F5207D4CDE25}" srcOrd="0" destOrd="0" presId="urn:microsoft.com/office/officeart/2005/8/layout/cycle6"/>
    <dgm:cxn modelId="{38515791-6033-476C-B155-0243491D43F6}" type="presParOf" srcId="{23135AA7-EF06-4D9C-8DCD-27ADCE003D9D}" destId="{3A7FA036-2550-4E2A-92A7-E8209690A67D}" srcOrd="1" destOrd="0" presId="urn:microsoft.com/office/officeart/2005/8/layout/cycle6"/>
    <dgm:cxn modelId="{11A51113-80FB-4F18-8F95-876AD1672160}" type="presParOf" srcId="{23135AA7-EF06-4D9C-8DCD-27ADCE003D9D}" destId="{AF6FCF98-6383-41D6-BEA0-A71193290122}" srcOrd="2" destOrd="0" presId="urn:microsoft.com/office/officeart/2005/8/layout/cycle6"/>
    <dgm:cxn modelId="{E8268810-7937-4C37-8D52-33D404DE994C}" type="presParOf" srcId="{23135AA7-EF06-4D9C-8DCD-27ADCE003D9D}" destId="{086EAAEF-FA1B-420D-A3F8-585D3CA1347F}" srcOrd="3" destOrd="0" presId="urn:microsoft.com/office/officeart/2005/8/layout/cycle6"/>
    <dgm:cxn modelId="{67A81CB7-74C7-4B33-941E-36E471355DAC}" type="presParOf" srcId="{23135AA7-EF06-4D9C-8DCD-27ADCE003D9D}" destId="{FBDAE2EA-F414-4AB3-8295-E4145B7DC652}" srcOrd="4" destOrd="0" presId="urn:microsoft.com/office/officeart/2005/8/layout/cycle6"/>
    <dgm:cxn modelId="{60E8C7F8-CA41-4A16-B147-2FA4E6770895}" type="presParOf" srcId="{23135AA7-EF06-4D9C-8DCD-27ADCE003D9D}" destId="{EEA66905-E46E-4F3B-9F26-D35F6E29A250}" srcOrd="5" destOrd="0" presId="urn:microsoft.com/office/officeart/2005/8/layout/cycle6"/>
    <dgm:cxn modelId="{07C9D7AB-CBDA-4779-9B9F-B15FFC5C7C26}" type="presParOf" srcId="{23135AA7-EF06-4D9C-8DCD-27ADCE003D9D}" destId="{0BA82F1A-720F-49CB-A379-C76997891793}" srcOrd="6" destOrd="0" presId="urn:microsoft.com/office/officeart/2005/8/layout/cycle6"/>
    <dgm:cxn modelId="{39662325-3563-46F4-8ED6-C44331868CD8}" type="presParOf" srcId="{23135AA7-EF06-4D9C-8DCD-27ADCE003D9D}" destId="{D0973ABA-F05E-4653-BCB2-47D4C73D9A19}" srcOrd="7" destOrd="0" presId="urn:microsoft.com/office/officeart/2005/8/layout/cycle6"/>
    <dgm:cxn modelId="{C545BFA2-5FF6-4EE9-8FC2-E7A78D7813AF}" type="presParOf" srcId="{23135AA7-EF06-4D9C-8DCD-27ADCE003D9D}" destId="{3CE2F586-05FB-47D6-AE7B-603E0B29790E}" srcOrd="8" destOrd="0" presId="urn:microsoft.com/office/officeart/2005/8/layout/cycle6"/>
    <dgm:cxn modelId="{2512DF43-2FA6-4A2E-9312-8582B101E1D5}" type="presParOf" srcId="{23135AA7-EF06-4D9C-8DCD-27ADCE003D9D}" destId="{E1FDE2D5-A59E-4462-8AEA-9320175BC52E}" srcOrd="9" destOrd="0" presId="urn:microsoft.com/office/officeart/2005/8/layout/cycle6"/>
    <dgm:cxn modelId="{073838E4-337B-4D06-8434-545E03FB8B23}" type="presParOf" srcId="{23135AA7-EF06-4D9C-8DCD-27ADCE003D9D}" destId="{88BAB16C-945E-452B-8046-21FC14F80A9A}" srcOrd="10" destOrd="0" presId="urn:microsoft.com/office/officeart/2005/8/layout/cycle6"/>
    <dgm:cxn modelId="{336BBAB7-818C-42AD-A8F5-4083CF06BA31}" type="presParOf" srcId="{23135AA7-EF06-4D9C-8DCD-27ADCE003D9D}" destId="{4D39B260-B6B4-4698-976B-FADF9751B9E2}" srcOrd="11" destOrd="0" presId="urn:microsoft.com/office/officeart/2005/8/layout/cycle6"/>
    <dgm:cxn modelId="{5DE7DFFD-A7FD-4CC9-A186-B82E80235FE3}" type="presParOf" srcId="{23135AA7-EF06-4D9C-8DCD-27ADCE003D9D}" destId="{0D827E13-D628-41C1-851C-C1F5F0D0600A}" srcOrd="12" destOrd="0" presId="urn:microsoft.com/office/officeart/2005/8/layout/cycle6"/>
    <dgm:cxn modelId="{6AA66438-5EE1-40CC-A8AB-31BA61471B58}" type="presParOf" srcId="{23135AA7-EF06-4D9C-8DCD-27ADCE003D9D}" destId="{40D66270-B966-4319-A960-67926340A953}" srcOrd="13" destOrd="0" presId="urn:microsoft.com/office/officeart/2005/8/layout/cycle6"/>
    <dgm:cxn modelId="{A9AA0ED1-22F2-447E-AB2C-9E0873C36240}" type="presParOf" srcId="{23135AA7-EF06-4D9C-8DCD-27ADCE003D9D}" destId="{95EB39D2-DFD6-4184-BA49-A0D067320836}"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C050B80-FCFA-4C74-A797-12D62811C82B}" type="doc">
      <dgm:prSet loTypeId="urn:microsoft.com/office/officeart/2005/8/layout/vList6" loCatId="list" qsTypeId="urn:microsoft.com/office/officeart/2005/8/quickstyle/3d1" qsCatId="3D" csTypeId="urn:microsoft.com/office/officeart/2005/8/colors/accent1_2" csCatId="accent1" phldr="1"/>
      <dgm:spPr/>
      <dgm:t>
        <a:bodyPr/>
        <a:lstStyle/>
        <a:p>
          <a:endParaRPr lang="en-US"/>
        </a:p>
      </dgm:t>
    </dgm:pt>
    <dgm:pt modelId="{20303281-EB99-4AAC-9A68-BB014E76038F}">
      <dgm:prSet phldrT="[Text]" custT="1"/>
      <dgm:spPr/>
      <dgm:t>
        <a:bodyPr/>
        <a:lstStyle/>
        <a:p>
          <a:r>
            <a:rPr lang="en-US" sz="3600" b="1" dirty="0" err="1" smtClean="0">
              <a:solidFill>
                <a:schemeClr val="tx1"/>
              </a:solidFill>
            </a:rPr>
            <a:t>Không</a:t>
          </a:r>
          <a:r>
            <a:rPr lang="en-US" sz="3600" b="1" dirty="0" smtClean="0">
              <a:solidFill>
                <a:schemeClr val="tx1"/>
              </a:solidFill>
            </a:rPr>
            <a:t> </a:t>
          </a:r>
          <a:r>
            <a:rPr lang="en-US" sz="3600" b="1" dirty="0" err="1" smtClean="0">
              <a:solidFill>
                <a:schemeClr val="tx1"/>
              </a:solidFill>
            </a:rPr>
            <a:t>gian</a:t>
          </a:r>
          <a:endParaRPr lang="en-US" sz="3600" b="1" dirty="0">
            <a:solidFill>
              <a:schemeClr val="tx1"/>
            </a:solidFill>
          </a:endParaRPr>
        </a:p>
      </dgm:t>
    </dgm:pt>
    <dgm:pt modelId="{326DAA13-016D-4C6B-A62E-F82AD28BD007}" type="parTrans" cxnId="{4DAAD4AC-BD24-4068-8541-FFEC824DC8D4}">
      <dgm:prSet/>
      <dgm:spPr/>
      <dgm:t>
        <a:bodyPr/>
        <a:lstStyle/>
        <a:p>
          <a:endParaRPr lang="en-US"/>
        </a:p>
      </dgm:t>
    </dgm:pt>
    <dgm:pt modelId="{5E44BB71-60D2-4C9E-B8FB-131A90B213C5}" type="sibTrans" cxnId="{4DAAD4AC-BD24-4068-8541-FFEC824DC8D4}">
      <dgm:prSet/>
      <dgm:spPr/>
      <dgm:t>
        <a:bodyPr/>
        <a:lstStyle/>
        <a:p>
          <a:endParaRPr lang="en-US"/>
        </a:p>
      </dgm:t>
    </dgm:pt>
    <dgm:pt modelId="{B5B410DE-7DE6-421E-A7E5-A880436FC374}">
      <dgm:prSet phldrT="[Text]" custT="1"/>
      <dgm:spPr/>
      <dgm:t>
        <a:bodyPr/>
        <a:lstStyle/>
        <a:p>
          <a:pPr>
            <a:lnSpc>
              <a:spcPct val="150000"/>
            </a:lnSpc>
          </a:pPr>
          <a:r>
            <a:rPr lang="en-US" sz="2800" dirty="0" err="1" smtClean="0"/>
            <a:t>Phạm</a:t>
          </a:r>
          <a:r>
            <a:rPr lang="en-US" sz="2800" dirty="0" smtClean="0"/>
            <a:t> vi </a:t>
          </a:r>
          <a:r>
            <a:rPr lang="en-US" sz="2800" dirty="0" err="1" smtClean="0"/>
            <a:t>lãnh</a:t>
          </a:r>
          <a:r>
            <a:rPr lang="en-US" sz="2800" dirty="0" smtClean="0"/>
            <a:t> </a:t>
          </a:r>
          <a:r>
            <a:rPr lang="en-US" sz="2800" dirty="0" err="1" smtClean="0"/>
            <a:t>thổ</a:t>
          </a:r>
          <a:r>
            <a:rPr lang="en-US" sz="2800" dirty="0" smtClean="0"/>
            <a:t>, </a:t>
          </a:r>
          <a:r>
            <a:rPr lang="en-US" sz="2800" dirty="0" err="1" smtClean="0"/>
            <a:t>vùng</a:t>
          </a:r>
          <a:r>
            <a:rPr lang="en-US" sz="2800" dirty="0" smtClean="0"/>
            <a:t> hay </a:t>
          </a:r>
          <a:r>
            <a:rPr lang="en-US" sz="2800" dirty="0" err="1" smtClean="0"/>
            <a:t>khu</a:t>
          </a:r>
          <a:r>
            <a:rPr lang="en-US" sz="2800" dirty="0" smtClean="0"/>
            <a:t> </a:t>
          </a:r>
          <a:r>
            <a:rPr lang="en-US" sz="2800" dirty="0" err="1" smtClean="0"/>
            <a:t>vực</a:t>
          </a:r>
          <a:endParaRPr lang="en-US" sz="2800" dirty="0"/>
        </a:p>
      </dgm:t>
    </dgm:pt>
    <dgm:pt modelId="{E04AF535-24E6-4AAD-A598-78D0DB0DC3EF}" type="parTrans" cxnId="{AF62ED2E-0687-4AD1-BD4F-46A522B37C67}">
      <dgm:prSet/>
      <dgm:spPr/>
      <dgm:t>
        <a:bodyPr/>
        <a:lstStyle/>
        <a:p>
          <a:endParaRPr lang="en-US"/>
        </a:p>
      </dgm:t>
    </dgm:pt>
    <dgm:pt modelId="{96F74C40-7B42-4944-BA0B-359E83965264}" type="sibTrans" cxnId="{AF62ED2E-0687-4AD1-BD4F-46A522B37C67}">
      <dgm:prSet/>
      <dgm:spPr/>
      <dgm:t>
        <a:bodyPr/>
        <a:lstStyle/>
        <a:p>
          <a:endParaRPr lang="en-US"/>
        </a:p>
      </dgm:t>
    </dgm:pt>
    <dgm:pt modelId="{4F22C498-125F-4DB4-BED5-2BFD8FA2EBC1}">
      <dgm:prSet phldrT="[Text]" custT="1"/>
      <dgm:spPr/>
      <dgm:t>
        <a:bodyPr/>
        <a:lstStyle/>
        <a:p>
          <a:pPr>
            <a:lnSpc>
              <a:spcPct val="150000"/>
            </a:lnSpc>
          </a:pPr>
          <a:r>
            <a:rPr lang="en-US" sz="2800" dirty="0" err="1" smtClean="0"/>
            <a:t>Căn</a:t>
          </a:r>
          <a:r>
            <a:rPr lang="en-US" sz="2800" dirty="0" smtClean="0"/>
            <a:t> </a:t>
          </a:r>
          <a:r>
            <a:rPr lang="en-US" sz="2800" dirty="0" err="1" smtClean="0"/>
            <a:t>cứ</a:t>
          </a:r>
          <a:r>
            <a:rPr lang="en-US" sz="2800" dirty="0" smtClean="0"/>
            <a:t> </a:t>
          </a:r>
          <a:r>
            <a:rPr lang="en-US" sz="2800" dirty="0" err="1" smtClean="0"/>
            <a:t>vào</a:t>
          </a:r>
          <a:r>
            <a:rPr lang="en-US" sz="2800" dirty="0" smtClean="0"/>
            <a:t> </a:t>
          </a:r>
          <a:r>
            <a:rPr lang="en-US" sz="2800" dirty="0" err="1" smtClean="0"/>
            <a:t>quy</a:t>
          </a:r>
          <a:r>
            <a:rPr lang="en-US" sz="2800" dirty="0" smtClean="0"/>
            <a:t> </a:t>
          </a:r>
          <a:r>
            <a:rPr lang="en-US" sz="2800" dirty="0" err="1" smtClean="0"/>
            <a:t>định</a:t>
          </a:r>
          <a:r>
            <a:rPr lang="en-US" sz="2800" dirty="0" smtClean="0"/>
            <a:t> </a:t>
          </a:r>
          <a:r>
            <a:rPr lang="en-US" sz="2800" dirty="0" err="1" smtClean="0"/>
            <a:t>văn</a:t>
          </a:r>
          <a:r>
            <a:rPr lang="en-US" sz="2800" dirty="0" smtClean="0"/>
            <a:t> </a:t>
          </a:r>
          <a:r>
            <a:rPr lang="en-US" sz="2800" dirty="0" err="1" smtClean="0"/>
            <a:t>bản</a:t>
          </a:r>
          <a:r>
            <a:rPr lang="en-US" sz="2800" dirty="0" smtClean="0"/>
            <a:t>, </a:t>
          </a:r>
          <a:r>
            <a:rPr lang="en-US" sz="2800" dirty="0" err="1" smtClean="0"/>
            <a:t>thẩm</a:t>
          </a:r>
          <a:r>
            <a:rPr lang="en-US" sz="2800" dirty="0" smtClean="0"/>
            <a:t> </a:t>
          </a:r>
          <a:r>
            <a:rPr lang="en-US" sz="2800" dirty="0" err="1" smtClean="0"/>
            <a:t>quyền</a:t>
          </a:r>
          <a:r>
            <a:rPr lang="en-US" sz="2800" dirty="0" smtClean="0"/>
            <a:t>, </a:t>
          </a:r>
          <a:r>
            <a:rPr lang="en-US" sz="2800" dirty="0" err="1" smtClean="0"/>
            <a:t>nội</a:t>
          </a:r>
          <a:r>
            <a:rPr lang="en-US" sz="2800" dirty="0" smtClean="0"/>
            <a:t> dung </a:t>
          </a:r>
          <a:r>
            <a:rPr lang="en-US" sz="2800" dirty="0" err="1" smtClean="0"/>
            <a:t>và</a:t>
          </a:r>
          <a:r>
            <a:rPr lang="en-US" sz="2800" dirty="0" smtClean="0"/>
            <a:t> </a:t>
          </a:r>
          <a:r>
            <a:rPr lang="en-US" sz="2800" dirty="0" err="1" smtClean="0"/>
            <a:t>văn</a:t>
          </a:r>
          <a:r>
            <a:rPr lang="en-US" sz="2800" dirty="0" smtClean="0"/>
            <a:t> </a:t>
          </a:r>
          <a:r>
            <a:rPr lang="en-US" sz="2800" dirty="0" err="1" smtClean="0"/>
            <a:t>bản</a:t>
          </a:r>
          <a:r>
            <a:rPr lang="en-US" sz="2800" dirty="0" smtClean="0"/>
            <a:t> </a:t>
          </a:r>
          <a:r>
            <a:rPr lang="en-US" sz="2800" dirty="0" err="1" smtClean="0"/>
            <a:t>khác</a:t>
          </a:r>
          <a:endParaRPr lang="en-US" sz="2800" dirty="0"/>
        </a:p>
      </dgm:t>
    </dgm:pt>
    <dgm:pt modelId="{01AEDDA2-EAB7-42EF-AE0C-DE1D128FD70D}" type="parTrans" cxnId="{281446AE-A464-4AAF-A9EF-49705D1F4FB8}">
      <dgm:prSet/>
      <dgm:spPr/>
      <dgm:t>
        <a:bodyPr/>
        <a:lstStyle/>
        <a:p>
          <a:endParaRPr lang="en-US"/>
        </a:p>
      </dgm:t>
    </dgm:pt>
    <dgm:pt modelId="{BFA9FDA1-5194-49B2-8031-EB90A8785180}" type="sibTrans" cxnId="{281446AE-A464-4AAF-A9EF-49705D1F4FB8}">
      <dgm:prSet/>
      <dgm:spPr/>
      <dgm:t>
        <a:bodyPr/>
        <a:lstStyle/>
        <a:p>
          <a:endParaRPr lang="en-US"/>
        </a:p>
      </dgm:t>
    </dgm:pt>
    <dgm:pt modelId="{F52C7CC0-04B0-4264-95E0-BD45F73A794E}">
      <dgm:prSet phldrT="[Text]" custT="1"/>
      <dgm:spPr/>
      <dgm:t>
        <a:bodyPr/>
        <a:lstStyle/>
        <a:p>
          <a:r>
            <a:rPr lang="en-US" sz="3600" b="1" err="1" smtClean="0">
              <a:solidFill>
                <a:schemeClr val="tx1"/>
              </a:solidFill>
            </a:rPr>
            <a:t>Đối</a:t>
          </a:r>
          <a:r>
            <a:rPr lang="en-US" sz="3600" b="1" smtClean="0">
              <a:solidFill>
                <a:schemeClr val="tx1"/>
              </a:solidFill>
            </a:rPr>
            <a:t> tượng tác động</a:t>
          </a:r>
          <a:endParaRPr lang="en-US" sz="3600" b="1" dirty="0">
            <a:solidFill>
              <a:schemeClr val="tx1"/>
            </a:solidFill>
          </a:endParaRPr>
        </a:p>
      </dgm:t>
    </dgm:pt>
    <dgm:pt modelId="{CECC894D-50C9-4548-834B-35968CCC0873}" type="parTrans" cxnId="{0C4724A7-A241-42C2-BC20-74786C39A9B2}">
      <dgm:prSet/>
      <dgm:spPr/>
      <dgm:t>
        <a:bodyPr/>
        <a:lstStyle/>
        <a:p>
          <a:endParaRPr lang="en-US"/>
        </a:p>
      </dgm:t>
    </dgm:pt>
    <dgm:pt modelId="{4230596D-6688-418B-894D-439E68F3DE28}" type="sibTrans" cxnId="{0C4724A7-A241-42C2-BC20-74786C39A9B2}">
      <dgm:prSet/>
      <dgm:spPr/>
      <dgm:t>
        <a:bodyPr/>
        <a:lstStyle/>
        <a:p>
          <a:endParaRPr lang="en-US"/>
        </a:p>
      </dgm:t>
    </dgm:pt>
    <dgm:pt modelId="{C848D0A3-AA97-48E9-84CA-790FAE14875D}">
      <dgm:prSet phldrT="[Text]" custT="1"/>
      <dgm:spPr/>
      <dgm:t>
        <a:bodyPr/>
        <a:lstStyle/>
        <a:p>
          <a:pPr>
            <a:lnSpc>
              <a:spcPct val="150000"/>
            </a:lnSpc>
          </a:pPr>
          <a:r>
            <a:rPr lang="en-US" sz="2800" dirty="0" err="1" smtClean="0"/>
            <a:t>Quan</a:t>
          </a:r>
          <a:r>
            <a:rPr lang="en-US" sz="2800" dirty="0" smtClean="0"/>
            <a:t> </a:t>
          </a:r>
          <a:r>
            <a:rPr lang="en-US" sz="2800" dirty="0" err="1" smtClean="0"/>
            <a:t>hệ</a:t>
          </a:r>
          <a:r>
            <a:rPr lang="en-US" sz="2800" dirty="0" smtClean="0"/>
            <a:t> </a:t>
          </a:r>
          <a:r>
            <a:rPr lang="en-US" sz="2800" dirty="0" err="1" smtClean="0"/>
            <a:t>xã</a:t>
          </a:r>
          <a:r>
            <a:rPr lang="en-US" sz="2800" dirty="0" smtClean="0"/>
            <a:t> </a:t>
          </a:r>
          <a:r>
            <a:rPr lang="en-US" sz="2800" dirty="0" err="1" smtClean="0"/>
            <a:t>hội</a:t>
          </a:r>
          <a:r>
            <a:rPr lang="en-US" sz="2800" dirty="0" smtClean="0"/>
            <a:t>, </a:t>
          </a:r>
          <a:r>
            <a:rPr lang="en-US" sz="2800" dirty="0" err="1" smtClean="0"/>
            <a:t>chủ</a:t>
          </a:r>
          <a:r>
            <a:rPr lang="en-US" sz="2800" dirty="0" smtClean="0"/>
            <a:t> </a:t>
          </a:r>
          <a:r>
            <a:rPr lang="en-US" sz="2800" dirty="0" err="1" smtClean="0"/>
            <a:t>thể</a:t>
          </a:r>
          <a:endParaRPr lang="en-US" sz="2800" dirty="0"/>
        </a:p>
      </dgm:t>
    </dgm:pt>
    <dgm:pt modelId="{4695F48C-A966-491C-92AB-AF666ECC9322}" type="parTrans" cxnId="{47FC9E0E-E6FA-430E-BF2A-1FD39AF44F8B}">
      <dgm:prSet/>
      <dgm:spPr/>
      <dgm:t>
        <a:bodyPr/>
        <a:lstStyle/>
        <a:p>
          <a:endParaRPr lang="en-US"/>
        </a:p>
      </dgm:t>
    </dgm:pt>
    <dgm:pt modelId="{4F99A373-4180-4A4B-8773-B2C139CCF1B2}" type="sibTrans" cxnId="{47FC9E0E-E6FA-430E-BF2A-1FD39AF44F8B}">
      <dgm:prSet/>
      <dgm:spPr/>
      <dgm:t>
        <a:bodyPr/>
        <a:lstStyle/>
        <a:p>
          <a:endParaRPr lang="en-US"/>
        </a:p>
      </dgm:t>
    </dgm:pt>
    <dgm:pt modelId="{ACD2642A-ECC6-461F-9810-2D8148C04F85}">
      <dgm:prSet phldrT="[Text]" custT="1"/>
      <dgm:spPr/>
      <dgm:t>
        <a:bodyPr/>
        <a:lstStyle/>
        <a:p>
          <a:pPr>
            <a:lnSpc>
              <a:spcPct val="150000"/>
            </a:lnSpc>
          </a:pPr>
          <a:r>
            <a:rPr lang="en-US" sz="2800" dirty="0" err="1" smtClean="0"/>
            <a:t>Cá</a:t>
          </a:r>
          <a:r>
            <a:rPr lang="en-US" sz="2800" dirty="0" smtClean="0"/>
            <a:t> </a:t>
          </a:r>
          <a:r>
            <a:rPr lang="en-US" sz="2800" dirty="0" err="1" smtClean="0"/>
            <a:t>nhân</a:t>
          </a:r>
          <a:r>
            <a:rPr lang="en-US" sz="2800" dirty="0" smtClean="0"/>
            <a:t>, </a:t>
          </a:r>
          <a:r>
            <a:rPr lang="en-US" sz="2800" dirty="0" err="1" smtClean="0"/>
            <a:t>cơ</a:t>
          </a:r>
          <a:r>
            <a:rPr lang="en-US" sz="2800" dirty="0" smtClean="0"/>
            <a:t> </a:t>
          </a:r>
          <a:r>
            <a:rPr lang="en-US" sz="2800" dirty="0" err="1" smtClean="0"/>
            <a:t>quan</a:t>
          </a:r>
          <a:r>
            <a:rPr lang="en-US" sz="2800" dirty="0" smtClean="0"/>
            <a:t>, </a:t>
          </a:r>
          <a:r>
            <a:rPr lang="en-US" sz="2800" dirty="0" err="1" smtClean="0"/>
            <a:t>tổ</a:t>
          </a:r>
          <a:r>
            <a:rPr lang="en-US" sz="2800" dirty="0" smtClean="0"/>
            <a:t> </a:t>
          </a:r>
          <a:r>
            <a:rPr lang="en-US" sz="2800" dirty="0" err="1" smtClean="0"/>
            <a:t>chức</a:t>
          </a:r>
          <a:r>
            <a:rPr lang="en-US" sz="2800" dirty="0" smtClean="0"/>
            <a:t>, </a:t>
          </a:r>
          <a:r>
            <a:rPr lang="en-US" sz="2800" dirty="0" err="1" smtClean="0"/>
            <a:t>đơn</a:t>
          </a:r>
          <a:r>
            <a:rPr lang="en-US" sz="2800" dirty="0" smtClean="0"/>
            <a:t> </a:t>
          </a:r>
          <a:r>
            <a:rPr lang="en-US" sz="2800" dirty="0" err="1" smtClean="0"/>
            <a:t>vị</a:t>
          </a:r>
          <a:endParaRPr lang="en-US" sz="2800" dirty="0"/>
        </a:p>
      </dgm:t>
    </dgm:pt>
    <dgm:pt modelId="{9289CC5B-E86A-44FD-AA1C-2FF11EFAE705}" type="parTrans" cxnId="{0F046978-A84B-42D6-8204-20F09E9A8A7C}">
      <dgm:prSet/>
      <dgm:spPr/>
      <dgm:t>
        <a:bodyPr/>
        <a:lstStyle/>
        <a:p>
          <a:endParaRPr lang="en-US"/>
        </a:p>
      </dgm:t>
    </dgm:pt>
    <dgm:pt modelId="{B4052855-90B0-48B9-BAEF-A32067E2A022}" type="sibTrans" cxnId="{0F046978-A84B-42D6-8204-20F09E9A8A7C}">
      <dgm:prSet/>
      <dgm:spPr/>
      <dgm:t>
        <a:bodyPr/>
        <a:lstStyle/>
        <a:p>
          <a:endParaRPr lang="en-US"/>
        </a:p>
      </dgm:t>
    </dgm:pt>
    <dgm:pt modelId="{7B07FE39-D690-4CB0-BA50-ED6CE65A7FF4}" type="pres">
      <dgm:prSet presAssocID="{AC050B80-FCFA-4C74-A797-12D62811C82B}" presName="Name0" presStyleCnt="0">
        <dgm:presLayoutVars>
          <dgm:dir/>
          <dgm:animLvl val="lvl"/>
          <dgm:resizeHandles/>
        </dgm:presLayoutVars>
      </dgm:prSet>
      <dgm:spPr/>
      <dgm:t>
        <a:bodyPr/>
        <a:lstStyle/>
        <a:p>
          <a:endParaRPr lang="en-US"/>
        </a:p>
      </dgm:t>
    </dgm:pt>
    <dgm:pt modelId="{CA4F5E7C-2512-412D-A4C5-30645E92E6CB}" type="pres">
      <dgm:prSet presAssocID="{20303281-EB99-4AAC-9A68-BB014E76038F}" presName="linNode" presStyleCnt="0"/>
      <dgm:spPr/>
    </dgm:pt>
    <dgm:pt modelId="{46CC787C-E7FE-4854-94E5-BA1590580445}" type="pres">
      <dgm:prSet presAssocID="{20303281-EB99-4AAC-9A68-BB014E76038F}" presName="parentShp" presStyleLbl="node1" presStyleIdx="0" presStyleCnt="2" custScaleX="61227" custScaleY="86661">
        <dgm:presLayoutVars>
          <dgm:bulletEnabled val="1"/>
        </dgm:presLayoutVars>
      </dgm:prSet>
      <dgm:spPr/>
      <dgm:t>
        <a:bodyPr/>
        <a:lstStyle/>
        <a:p>
          <a:endParaRPr lang="en-US"/>
        </a:p>
      </dgm:t>
    </dgm:pt>
    <dgm:pt modelId="{5695569C-847F-4672-B54C-1D6636D9285F}" type="pres">
      <dgm:prSet presAssocID="{20303281-EB99-4AAC-9A68-BB014E76038F}" presName="childShp" presStyleLbl="bgAccFollowNode1" presStyleIdx="0" presStyleCnt="2" custScaleX="129240" custScaleY="83304">
        <dgm:presLayoutVars>
          <dgm:bulletEnabled val="1"/>
        </dgm:presLayoutVars>
      </dgm:prSet>
      <dgm:spPr/>
      <dgm:t>
        <a:bodyPr/>
        <a:lstStyle/>
        <a:p>
          <a:endParaRPr lang="en-US"/>
        </a:p>
      </dgm:t>
    </dgm:pt>
    <dgm:pt modelId="{FD8E1759-92C7-4249-A31D-6A69B414EB0D}" type="pres">
      <dgm:prSet presAssocID="{5E44BB71-60D2-4C9E-B8FB-131A90B213C5}" presName="spacing" presStyleCnt="0"/>
      <dgm:spPr/>
    </dgm:pt>
    <dgm:pt modelId="{F9E63B18-D39C-400C-98F4-6D7A303E58F8}" type="pres">
      <dgm:prSet presAssocID="{F52C7CC0-04B0-4264-95E0-BD45F73A794E}" presName="linNode" presStyleCnt="0"/>
      <dgm:spPr/>
    </dgm:pt>
    <dgm:pt modelId="{93D19671-2F66-4FE5-9748-44EB4ADB5179}" type="pres">
      <dgm:prSet presAssocID="{F52C7CC0-04B0-4264-95E0-BD45F73A794E}" presName="parentShp" presStyleLbl="node1" presStyleIdx="1" presStyleCnt="2" custScaleX="64912" custScaleY="84492">
        <dgm:presLayoutVars>
          <dgm:bulletEnabled val="1"/>
        </dgm:presLayoutVars>
      </dgm:prSet>
      <dgm:spPr/>
      <dgm:t>
        <a:bodyPr/>
        <a:lstStyle/>
        <a:p>
          <a:endParaRPr lang="en-US"/>
        </a:p>
      </dgm:t>
    </dgm:pt>
    <dgm:pt modelId="{5BEB144E-8803-46D0-A895-97BF5042FBDB}" type="pres">
      <dgm:prSet presAssocID="{F52C7CC0-04B0-4264-95E0-BD45F73A794E}" presName="childShp" presStyleLbl="bgAccFollowNode1" presStyleIdx="1" presStyleCnt="2" custScaleX="132756" custScaleY="59237" custLinFactNeighborX="7024" custLinFactNeighborY="1483">
        <dgm:presLayoutVars>
          <dgm:bulletEnabled val="1"/>
        </dgm:presLayoutVars>
      </dgm:prSet>
      <dgm:spPr/>
      <dgm:t>
        <a:bodyPr/>
        <a:lstStyle/>
        <a:p>
          <a:endParaRPr lang="en-US"/>
        </a:p>
      </dgm:t>
    </dgm:pt>
  </dgm:ptLst>
  <dgm:cxnLst>
    <dgm:cxn modelId="{32D879A6-6F2E-46C8-B3A7-D51EDEDC3C88}" type="presOf" srcId="{4F22C498-125F-4DB4-BED5-2BFD8FA2EBC1}" destId="{5695569C-847F-4672-B54C-1D6636D9285F}" srcOrd="0" destOrd="1" presId="urn:microsoft.com/office/officeart/2005/8/layout/vList6"/>
    <dgm:cxn modelId="{BA1F72AF-5F95-4CD6-A7B0-E0C88BCC7C51}" type="presOf" srcId="{ACD2642A-ECC6-461F-9810-2D8148C04F85}" destId="{5BEB144E-8803-46D0-A895-97BF5042FBDB}" srcOrd="0" destOrd="1" presId="urn:microsoft.com/office/officeart/2005/8/layout/vList6"/>
    <dgm:cxn modelId="{47FC9E0E-E6FA-430E-BF2A-1FD39AF44F8B}" srcId="{F52C7CC0-04B0-4264-95E0-BD45F73A794E}" destId="{C848D0A3-AA97-48E9-84CA-790FAE14875D}" srcOrd="0" destOrd="0" parTransId="{4695F48C-A966-491C-92AB-AF666ECC9322}" sibTransId="{4F99A373-4180-4A4B-8773-B2C139CCF1B2}"/>
    <dgm:cxn modelId="{281446AE-A464-4AAF-A9EF-49705D1F4FB8}" srcId="{20303281-EB99-4AAC-9A68-BB014E76038F}" destId="{4F22C498-125F-4DB4-BED5-2BFD8FA2EBC1}" srcOrd="1" destOrd="0" parTransId="{01AEDDA2-EAB7-42EF-AE0C-DE1D128FD70D}" sibTransId="{BFA9FDA1-5194-49B2-8031-EB90A8785180}"/>
    <dgm:cxn modelId="{2964A2B4-2FF5-4AD0-99F9-6223622F2050}" type="presOf" srcId="{AC050B80-FCFA-4C74-A797-12D62811C82B}" destId="{7B07FE39-D690-4CB0-BA50-ED6CE65A7FF4}" srcOrd="0" destOrd="0" presId="urn:microsoft.com/office/officeart/2005/8/layout/vList6"/>
    <dgm:cxn modelId="{8A7EBEB3-4F2B-4F38-80DB-D3B5F104405E}" type="presOf" srcId="{20303281-EB99-4AAC-9A68-BB014E76038F}" destId="{46CC787C-E7FE-4854-94E5-BA1590580445}" srcOrd="0" destOrd="0" presId="urn:microsoft.com/office/officeart/2005/8/layout/vList6"/>
    <dgm:cxn modelId="{73FE3012-F58D-4AD2-8EF7-C4311BBC61CE}" type="presOf" srcId="{C848D0A3-AA97-48E9-84CA-790FAE14875D}" destId="{5BEB144E-8803-46D0-A895-97BF5042FBDB}" srcOrd="0" destOrd="0" presId="urn:microsoft.com/office/officeart/2005/8/layout/vList6"/>
    <dgm:cxn modelId="{6A578A97-45BE-40DC-9540-15919CC7505A}" type="presOf" srcId="{F52C7CC0-04B0-4264-95E0-BD45F73A794E}" destId="{93D19671-2F66-4FE5-9748-44EB4ADB5179}" srcOrd="0" destOrd="0" presId="urn:microsoft.com/office/officeart/2005/8/layout/vList6"/>
    <dgm:cxn modelId="{0F046978-A84B-42D6-8204-20F09E9A8A7C}" srcId="{F52C7CC0-04B0-4264-95E0-BD45F73A794E}" destId="{ACD2642A-ECC6-461F-9810-2D8148C04F85}" srcOrd="1" destOrd="0" parTransId="{9289CC5B-E86A-44FD-AA1C-2FF11EFAE705}" sibTransId="{B4052855-90B0-48B9-BAEF-A32067E2A022}"/>
    <dgm:cxn modelId="{06B5E1B7-2C23-4B0D-8F5E-152F2B625775}" type="presOf" srcId="{B5B410DE-7DE6-421E-A7E5-A880436FC374}" destId="{5695569C-847F-4672-B54C-1D6636D9285F}" srcOrd="0" destOrd="0" presId="urn:microsoft.com/office/officeart/2005/8/layout/vList6"/>
    <dgm:cxn modelId="{0C4724A7-A241-42C2-BC20-74786C39A9B2}" srcId="{AC050B80-FCFA-4C74-A797-12D62811C82B}" destId="{F52C7CC0-04B0-4264-95E0-BD45F73A794E}" srcOrd="1" destOrd="0" parTransId="{CECC894D-50C9-4548-834B-35968CCC0873}" sibTransId="{4230596D-6688-418B-894D-439E68F3DE28}"/>
    <dgm:cxn modelId="{AF62ED2E-0687-4AD1-BD4F-46A522B37C67}" srcId="{20303281-EB99-4AAC-9A68-BB014E76038F}" destId="{B5B410DE-7DE6-421E-A7E5-A880436FC374}" srcOrd="0" destOrd="0" parTransId="{E04AF535-24E6-4AAD-A598-78D0DB0DC3EF}" sibTransId="{96F74C40-7B42-4944-BA0B-359E83965264}"/>
    <dgm:cxn modelId="{4DAAD4AC-BD24-4068-8541-FFEC824DC8D4}" srcId="{AC050B80-FCFA-4C74-A797-12D62811C82B}" destId="{20303281-EB99-4AAC-9A68-BB014E76038F}" srcOrd="0" destOrd="0" parTransId="{326DAA13-016D-4C6B-A62E-F82AD28BD007}" sibTransId="{5E44BB71-60D2-4C9E-B8FB-131A90B213C5}"/>
    <dgm:cxn modelId="{7A84F5EB-CEB5-4C1E-BEBF-6777387A2D83}" type="presParOf" srcId="{7B07FE39-D690-4CB0-BA50-ED6CE65A7FF4}" destId="{CA4F5E7C-2512-412D-A4C5-30645E92E6CB}" srcOrd="0" destOrd="0" presId="urn:microsoft.com/office/officeart/2005/8/layout/vList6"/>
    <dgm:cxn modelId="{48EA906F-92E6-4E47-9A36-CE436A885B18}" type="presParOf" srcId="{CA4F5E7C-2512-412D-A4C5-30645E92E6CB}" destId="{46CC787C-E7FE-4854-94E5-BA1590580445}" srcOrd="0" destOrd="0" presId="urn:microsoft.com/office/officeart/2005/8/layout/vList6"/>
    <dgm:cxn modelId="{E1A4E801-58B4-4726-A5A1-62013E40D6B2}" type="presParOf" srcId="{CA4F5E7C-2512-412D-A4C5-30645E92E6CB}" destId="{5695569C-847F-4672-B54C-1D6636D9285F}" srcOrd="1" destOrd="0" presId="urn:microsoft.com/office/officeart/2005/8/layout/vList6"/>
    <dgm:cxn modelId="{F6C82A83-DFB7-4B25-832A-552D60402221}" type="presParOf" srcId="{7B07FE39-D690-4CB0-BA50-ED6CE65A7FF4}" destId="{FD8E1759-92C7-4249-A31D-6A69B414EB0D}" srcOrd="1" destOrd="0" presId="urn:microsoft.com/office/officeart/2005/8/layout/vList6"/>
    <dgm:cxn modelId="{65793BF8-F905-4017-BEA0-20F0B1EDC88F}" type="presParOf" srcId="{7B07FE39-D690-4CB0-BA50-ED6CE65A7FF4}" destId="{F9E63B18-D39C-400C-98F4-6D7A303E58F8}" srcOrd="2" destOrd="0" presId="urn:microsoft.com/office/officeart/2005/8/layout/vList6"/>
    <dgm:cxn modelId="{1BA413BF-A88D-4821-A69F-848E02A2DBF3}" type="presParOf" srcId="{F9E63B18-D39C-400C-98F4-6D7A303E58F8}" destId="{93D19671-2F66-4FE5-9748-44EB4ADB5179}" srcOrd="0" destOrd="0" presId="urn:microsoft.com/office/officeart/2005/8/layout/vList6"/>
    <dgm:cxn modelId="{5127D59D-D081-451D-8B78-BC82AA8C449F}" type="presParOf" srcId="{F9E63B18-D39C-400C-98F4-6D7A303E58F8}" destId="{5BEB144E-8803-46D0-A895-97BF5042FBDB}"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32613A3-0260-4963-93E8-B9C9219488F8}"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E6722F43-DAAB-40B3-B94C-460FB971F494}">
      <dgm:prSet phldrT="[Text]" custT="1"/>
      <dgm:spPr>
        <a:solidFill>
          <a:schemeClr val="accent3">
            <a:lumMod val="75000"/>
          </a:schemeClr>
        </a:solidFill>
      </dgm:spPr>
      <dgm:t>
        <a:bodyPr/>
        <a:lstStyle/>
        <a:p>
          <a:r>
            <a:rPr lang="en-US" sz="2800" smtClean="0"/>
            <a:t>Động sản</a:t>
          </a:r>
          <a:endParaRPr lang="en-US" sz="2800"/>
        </a:p>
      </dgm:t>
    </dgm:pt>
    <dgm:pt modelId="{A6D51F6D-07BB-44F3-953B-3A3C71733326}" type="parTrans" cxnId="{BBE070AA-A03D-4CCA-BCC1-8FC183E27820}">
      <dgm:prSet/>
      <dgm:spPr/>
      <dgm:t>
        <a:bodyPr/>
        <a:lstStyle/>
        <a:p>
          <a:endParaRPr lang="en-US"/>
        </a:p>
      </dgm:t>
    </dgm:pt>
    <dgm:pt modelId="{4FF056F5-9D93-4817-BB8F-FDF3DA4BE493}" type="sibTrans" cxnId="{BBE070AA-A03D-4CCA-BCC1-8FC183E27820}">
      <dgm:prSet/>
      <dgm:spPr/>
      <dgm:t>
        <a:bodyPr/>
        <a:lstStyle/>
        <a:p>
          <a:endParaRPr lang="en-US"/>
        </a:p>
      </dgm:t>
    </dgm:pt>
    <dgm:pt modelId="{BF0E4BE3-1155-46A0-9BCB-7490FF6ED24C}">
      <dgm:prSet phldrT="[Text]" custT="1"/>
      <dgm:spPr>
        <a:solidFill>
          <a:schemeClr val="accent2">
            <a:lumMod val="75000"/>
          </a:schemeClr>
        </a:solidFill>
      </dgm:spPr>
      <dgm:t>
        <a:bodyPr/>
        <a:lstStyle/>
        <a:p>
          <a:r>
            <a:rPr lang="pt-BR" sz="2800" i="1" smtClean="0"/>
            <a:t>Bất động sản</a:t>
          </a:r>
          <a:endParaRPr lang="en-US" sz="2800"/>
        </a:p>
      </dgm:t>
    </dgm:pt>
    <dgm:pt modelId="{F8ED4B78-4297-4A78-BC5E-810E123B3F15}" type="parTrans" cxnId="{09D24866-06FE-4067-A822-AE0F4ADCD230}">
      <dgm:prSet/>
      <dgm:spPr/>
      <dgm:t>
        <a:bodyPr/>
        <a:lstStyle/>
        <a:p>
          <a:endParaRPr lang="en-US"/>
        </a:p>
      </dgm:t>
    </dgm:pt>
    <dgm:pt modelId="{9CA4829D-38CB-4F8A-9094-3EEDA28AA3AE}" type="sibTrans" cxnId="{09D24866-06FE-4067-A822-AE0F4ADCD230}">
      <dgm:prSet/>
      <dgm:spPr/>
      <dgm:t>
        <a:bodyPr/>
        <a:lstStyle/>
        <a:p>
          <a:endParaRPr lang="en-US"/>
        </a:p>
      </dgm:t>
    </dgm:pt>
    <dgm:pt modelId="{100588A7-B839-4DE5-BA72-B07EAD8D3D41}" type="pres">
      <dgm:prSet presAssocID="{132613A3-0260-4963-93E8-B9C9219488F8}" presName="cycle" presStyleCnt="0">
        <dgm:presLayoutVars>
          <dgm:dir/>
          <dgm:resizeHandles val="exact"/>
        </dgm:presLayoutVars>
      </dgm:prSet>
      <dgm:spPr/>
      <dgm:t>
        <a:bodyPr/>
        <a:lstStyle/>
        <a:p>
          <a:endParaRPr lang="en-US"/>
        </a:p>
      </dgm:t>
    </dgm:pt>
    <dgm:pt modelId="{5C35D61F-65FB-421F-8624-B3E5EFFD325F}" type="pres">
      <dgm:prSet presAssocID="{E6722F43-DAAB-40B3-B94C-460FB971F494}" presName="arrow" presStyleLbl="node1" presStyleIdx="0" presStyleCnt="2" custRadScaleRad="100103" custRadScaleInc="-1439">
        <dgm:presLayoutVars>
          <dgm:bulletEnabled val="1"/>
        </dgm:presLayoutVars>
      </dgm:prSet>
      <dgm:spPr/>
      <dgm:t>
        <a:bodyPr/>
        <a:lstStyle/>
        <a:p>
          <a:endParaRPr lang="en-US"/>
        </a:p>
      </dgm:t>
    </dgm:pt>
    <dgm:pt modelId="{6FA4D96F-0D6A-4F2C-94D4-B8D26974637D}" type="pres">
      <dgm:prSet presAssocID="{BF0E4BE3-1155-46A0-9BCB-7490FF6ED24C}" presName="arrow" presStyleLbl="node1" presStyleIdx="1" presStyleCnt="2">
        <dgm:presLayoutVars>
          <dgm:bulletEnabled val="1"/>
        </dgm:presLayoutVars>
      </dgm:prSet>
      <dgm:spPr/>
      <dgm:t>
        <a:bodyPr/>
        <a:lstStyle/>
        <a:p>
          <a:endParaRPr lang="en-US"/>
        </a:p>
      </dgm:t>
    </dgm:pt>
  </dgm:ptLst>
  <dgm:cxnLst>
    <dgm:cxn modelId="{BBE070AA-A03D-4CCA-BCC1-8FC183E27820}" srcId="{132613A3-0260-4963-93E8-B9C9219488F8}" destId="{E6722F43-DAAB-40B3-B94C-460FB971F494}" srcOrd="0" destOrd="0" parTransId="{A6D51F6D-07BB-44F3-953B-3A3C71733326}" sibTransId="{4FF056F5-9D93-4817-BB8F-FDF3DA4BE493}"/>
    <dgm:cxn modelId="{53988608-6AF5-4BF8-A418-B3D1B3A70E64}" type="presOf" srcId="{BF0E4BE3-1155-46A0-9BCB-7490FF6ED24C}" destId="{6FA4D96F-0D6A-4F2C-94D4-B8D26974637D}" srcOrd="0" destOrd="0" presId="urn:microsoft.com/office/officeart/2005/8/layout/arrow1"/>
    <dgm:cxn modelId="{09D24866-06FE-4067-A822-AE0F4ADCD230}" srcId="{132613A3-0260-4963-93E8-B9C9219488F8}" destId="{BF0E4BE3-1155-46A0-9BCB-7490FF6ED24C}" srcOrd="1" destOrd="0" parTransId="{F8ED4B78-4297-4A78-BC5E-810E123B3F15}" sibTransId="{9CA4829D-38CB-4F8A-9094-3EEDA28AA3AE}"/>
    <dgm:cxn modelId="{1025A9E8-F868-400D-B444-F0C64321D4BA}" type="presOf" srcId="{132613A3-0260-4963-93E8-B9C9219488F8}" destId="{100588A7-B839-4DE5-BA72-B07EAD8D3D41}" srcOrd="0" destOrd="0" presId="urn:microsoft.com/office/officeart/2005/8/layout/arrow1"/>
    <dgm:cxn modelId="{F580D151-D143-4DFA-B8A1-2813F65B12DD}" type="presOf" srcId="{E6722F43-DAAB-40B3-B94C-460FB971F494}" destId="{5C35D61F-65FB-421F-8624-B3E5EFFD325F}" srcOrd="0" destOrd="0" presId="urn:microsoft.com/office/officeart/2005/8/layout/arrow1"/>
    <dgm:cxn modelId="{96FD1334-41B4-4E66-BC93-500303320D73}" type="presParOf" srcId="{100588A7-B839-4DE5-BA72-B07EAD8D3D41}" destId="{5C35D61F-65FB-421F-8624-B3E5EFFD325F}" srcOrd="0" destOrd="0" presId="urn:microsoft.com/office/officeart/2005/8/layout/arrow1"/>
    <dgm:cxn modelId="{8FFA3E0E-E5A3-4430-AD2A-8B86FF144D83}" type="presParOf" srcId="{100588A7-B839-4DE5-BA72-B07EAD8D3D41}" destId="{6FA4D96F-0D6A-4F2C-94D4-B8D26974637D}"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32613A3-0260-4963-93E8-B9C9219488F8}"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E6722F43-DAAB-40B3-B94C-460FB971F494}">
      <dgm:prSet phldrT="[Text]" custT="1"/>
      <dgm:spPr>
        <a:solidFill>
          <a:schemeClr val="accent3">
            <a:lumMod val="75000"/>
          </a:schemeClr>
        </a:solidFill>
      </dgm:spPr>
      <dgm:t>
        <a:bodyPr/>
        <a:lstStyle/>
        <a:p>
          <a:r>
            <a:rPr lang="en-US" sz="2800" smtClean="0"/>
            <a:t>QNT liên</a:t>
          </a:r>
          <a:r>
            <a:rPr lang="en-US" sz="2800" dirty="0" smtClean="0"/>
            <a:t> </a:t>
          </a:r>
          <a:r>
            <a:rPr lang="en-US" sz="2800" dirty="0" err="1" smtClean="0"/>
            <a:t>quan</a:t>
          </a:r>
          <a:r>
            <a:rPr lang="en-US" sz="2800" dirty="0" smtClean="0"/>
            <a:t> </a:t>
          </a:r>
          <a:r>
            <a:rPr lang="en-US" sz="2800" dirty="0" err="1" smtClean="0"/>
            <a:t>đến</a:t>
          </a:r>
          <a:r>
            <a:rPr lang="en-US" sz="2800" dirty="0" smtClean="0"/>
            <a:t> </a:t>
          </a:r>
          <a:r>
            <a:rPr lang="en-US" sz="2800" dirty="0" err="1" smtClean="0"/>
            <a:t>tài</a:t>
          </a:r>
          <a:r>
            <a:rPr lang="en-US" sz="2800" dirty="0" smtClean="0"/>
            <a:t> </a:t>
          </a:r>
          <a:r>
            <a:rPr lang="en-US" sz="2800" dirty="0" err="1" smtClean="0"/>
            <a:t>sản</a:t>
          </a:r>
          <a:endParaRPr lang="en-US" sz="2800" dirty="0"/>
        </a:p>
      </dgm:t>
    </dgm:pt>
    <dgm:pt modelId="{A6D51F6D-07BB-44F3-953B-3A3C71733326}" type="parTrans" cxnId="{BBE070AA-A03D-4CCA-BCC1-8FC183E27820}">
      <dgm:prSet/>
      <dgm:spPr/>
      <dgm:t>
        <a:bodyPr/>
        <a:lstStyle/>
        <a:p>
          <a:endParaRPr lang="en-US"/>
        </a:p>
      </dgm:t>
    </dgm:pt>
    <dgm:pt modelId="{4FF056F5-9D93-4817-BB8F-FDF3DA4BE493}" type="sibTrans" cxnId="{BBE070AA-A03D-4CCA-BCC1-8FC183E27820}">
      <dgm:prSet/>
      <dgm:spPr/>
      <dgm:t>
        <a:bodyPr/>
        <a:lstStyle/>
        <a:p>
          <a:endParaRPr lang="en-US"/>
        </a:p>
      </dgm:t>
    </dgm:pt>
    <dgm:pt modelId="{BF0E4BE3-1155-46A0-9BCB-7490FF6ED24C}">
      <dgm:prSet phldrT="[Text]" custT="1"/>
      <dgm:spPr>
        <a:solidFill>
          <a:schemeClr val="accent2">
            <a:lumMod val="75000"/>
          </a:schemeClr>
        </a:solidFill>
      </dgm:spPr>
      <dgm:t>
        <a:bodyPr/>
        <a:lstStyle/>
        <a:p>
          <a:r>
            <a:rPr lang="pt-BR" sz="2800" i="1" dirty="0" smtClean="0"/>
            <a:t>QNT không liên quan tài sản</a:t>
          </a:r>
          <a:endParaRPr lang="en-US" sz="2800" dirty="0"/>
        </a:p>
      </dgm:t>
    </dgm:pt>
    <dgm:pt modelId="{F8ED4B78-4297-4A78-BC5E-810E123B3F15}" type="parTrans" cxnId="{09D24866-06FE-4067-A822-AE0F4ADCD230}">
      <dgm:prSet/>
      <dgm:spPr/>
      <dgm:t>
        <a:bodyPr/>
        <a:lstStyle/>
        <a:p>
          <a:endParaRPr lang="en-US"/>
        </a:p>
      </dgm:t>
    </dgm:pt>
    <dgm:pt modelId="{9CA4829D-38CB-4F8A-9094-3EEDA28AA3AE}" type="sibTrans" cxnId="{09D24866-06FE-4067-A822-AE0F4ADCD230}">
      <dgm:prSet/>
      <dgm:spPr/>
      <dgm:t>
        <a:bodyPr/>
        <a:lstStyle/>
        <a:p>
          <a:endParaRPr lang="en-US"/>
        </a:p>
      </dgm:t>
    </dgm:pt>
    <dgm:pt modelId="{100588A7-B839-4DE5-BA72-B07EAD8D3D41}" type="pres">
      <dgm:prSet presAssocID="{132613A3-0260-4963-93E8-B9C9219488F8}" presName="cycle" presStyleCnt="0">
        <dgm:presLayoutVars>
          <dgm:dir/>
          <dgm:resizeHandles val="exact"/>
        </dgm:presLayoutVars>
      </dgm:prSet>
      <dgm:spPr/>
      <dgm:t>
        <a:bodyPr/>
        <a:lstStyle/>
        <a:p>
          <a:endParaRPr lang="en-US"/>
        </a:p>
      </dgm:t>
    </dgm:pt>
    <dgm:pt modelId="{5C35D61F-65FB-421F-8624-B3E5EFFD325F}" type="pres">
      <dgm:prSet presAssocID="{E6722F43-DAAB-40B3-B94C-460FB971F494}" presName="arrow" presStyleLbl="node1" presStyleIdx="0" presStyleCnt="2" custRadScaleRad="100103" custRadScaleInc="-1439">
        <dgm:presLayoutVars>
          <dgm:bulletEnabled val="1"/>
        </dgm:presLayoutVars>
      </dgm:prSet>
      <dgm:spPr/>
      <dgm:t>
        <a:bodyPr/>
        <a:lstStyle/>
        <a:p>
          <a:endParaRPr lang="en-US"/>
        </a:p>
      </dgm:t>
    </dgm:pt>
    <dgm:pt modelId="{6FA4D96F-0D6A-4F2C-94D4-B8D26974637D}" type="pres">
      <dgm:prSet presAssocID="{BF0E4BE3-1155-46A0-9BCB-7490FF6ED24C}" presName="arrow" presStyleLbl="node1" presStyleIdx="1" presStyleCnt="2">
        <dgm:presLayoutVars>
          <dgm:bulletEnabled val="1"/>
        </dgm:presLayoutVars>
      </dgm:prSet>
      <dgm:spPr/>
      <dgm:t>
        <a:bodyPr/>
        <a:lstStyle/>
        <a:p>
          <a:endParaRPr lang="en-US"/>
        </a:p>
      </dgm:t>
    </dgm:pt>
  </dgm:ptLst>
  <dgm:cxnLst>
    <dgm:cxn modelId="{BBE070AA-A03D-4CCA-BCC1-8FC183E27820}" srcId="{132613A3-0260-4963-93E8-B9C9219488F8}" destId="{E6722F43-DAAB-40B3-B94C-460FB971F494}" srcOrd="0" destOrd="0" parTransId="{A6D51F6D-07BB-44F3-953B-3A3C71733326}" sibTransId="{4FF056F5-9D93-4817-BB8F-FDF3DA4BE493}"/>
    <dgm:cxn modelId="{53988608-6AF5-4BF8-A418-B3D1B3A70E64}" type="presOf" srcId="{BF0E4BE3-1155-46A0-9BCB-7490FF6ED24C}" destId="{6FA4D96F-0D6A-4F2C-94D4-B8D26974637D}" srcOrd="0" destOrd="0" presId="urn:microsoft.com/office/officeart/2005/8/layout/arrow1"/>
    <dgm:cxn modelId="{09D24866-06FE-4067-A822-AE0F4ADCD230}" srcId="{132613A3-0260-4963-93E8-B9C9219488F8}" destId="{BF0E4BE3-1155-46A0-9BCB-7490FF6ED24C}" srcOrd="1" destOrd="0" parTransId="{F8ED4B78-4297-4A78-BC5E-810E123B3F15}" sibTransId="{9CA4829D-38CB-4F8A-9094-3EEDA28AA3AE}"/>
    <dgm:cxn modelId="{1025A9E8-F868-400D-B444-F0C64321D4BA}" type="presOf" srcId="{132613A3-0260-4963-93E8-B9C9219488F8}" destId="{100588A7-B839-4DE5-BA72-B07EAD8D3D41}" srcOrd="0" destOrd="0" presId="urn:microsoft.com/office/officeart/2005/8/layout/arrow1"/>
    <dgm:cxn modelId="{F580D151-D143-4DFA-B8A1-2813F65B12DD}" type="presOf" srcId="{E6722F43-DAAB-40B3-B94C-460FB971F494}" destId="{5C35D61F-65FB-421F-8624-B3E5EFFD325F}" srcOrd="0" destOrd="0" presId="urn:microsoft.com/office/officeart/2005/8/layout/arrow1"/>
    <dgm:cxn modelId="{96FD1334-41B4-4E66-BC93-500303320D73}" type="presParOf" srcId="{100588A7-B839-4DE5-BA72-B07EAD8D3D41}" destId="{5C35D61F-65FB-421F-8624-B3E5EFFD325F}" srcOrd="0" destOrd="0" presId="urn:microsoft.com/office/officeart/2005/8/layout/arrow1"/>
    <dgm:cxn modelId="{8FFA3E0E-E5A3-4430-AD2A-8B86FF144D83}" type="presParOf" srcId="{100588A7-B839-4DE5-BA72-B07EAD8D3D41}" destId="{6FA4D96F-0D6A-4F2C-94D4-B8D26974637D}"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33B4E66-6184-4108-9580-F127EBB81EB4}"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en-US"/>
        </a:p>
      </dgm:t>
    </dgm:pt>
    <dgm:pt modelId="{36523186-33DA-4A7E-82C6-1CD454FE8902}">
      <dgm:prSet custT="1"/>
      <dgm:spPr>
        <a:solidFill>
          <a:srgbClr val="92D050"/>
        </a:solidFill>
      </dgm:spPr>
      <dgm:t>
        <a:bodyPr/>
        <a:lstStyle/>
        <a:p>
          <a:pPr rtl="0"/>
          <a:r>
            <a:rPr lang="en-US" sz="3400" dirty="0" err="1" smtClean="0">
              <a:latin typeface="Arial" pitchFamily="34" charset="0"/>
              <a:cs typeface="Arial" pitchFamily="34" charset="0"/>
            </a:rPr>
            <a:t>Chủ</a:t>
          </a:r>
          <a:r>
            <a:rPr lang="en-US" sz="3400" dirty="0" smtClean="0">
              <a:latin typeface="Arial" pitchFamily="34" charset="0"/>
              <a:cs typeface="Arial" pitchFamily="34" charset="0"/>
            </a:rPr>
            <a:t> </a:t>
          </a:r>
          <a:r>
            <a:rPr lang="en-US" sz="3400" dirty="0" err="1" smtClean="0">
              <a:latin typeface="Arial" pitchFamily="34" charset="0"/>
              <a:cs typeface="Arial" pitchFamily="34" charset="0"/>
            </a:rPr>
            <a:t>thể</a:t>
          </a:r>
          <a:endParaRPr lang="en-US" sz="3400" dirty="0">
            <a:latin typeface="Arial" pitchFamily="34" charset="0"/>
            <a:cs typeface="Arial" pitchFamily="34" charset="0"/>
          </a:endParaRPr>
        </a:p>
      </dgm:t>
    </dgm:pt>
    <dgm:pt modelId="{FF90FA28-3BCA-4598-83F2-6BFF65818797}" type="parTrans" cxnId="{37875EE5-EAC8-4C1B-ABF4-D7FBCC4BA492}">
      <dgm:prSet/>
      <dgm:spPr/>
      <dgm:t>
        <a:bodyPr/>
        <a:lstStyle/>
        <a:p>
          <a:endParaRPr lang="en-US"/>
        </a:p>
      </dgm:t>
    </dgm:pt>
    <dgm:pt modelId="{38ED73B0-4197-4639-9712-A1B22689D8C0}" type="sibTrans" cxnId="{37875EE5-EAC8-4C1B-ABF4-D7FBCC4BA492}">
      <dgm:prSet/>
      <dgm:spPr/>
      <dgm:t>
        <a:bodyPr/>
        <a:lstStyle/>
        <a:p>
          <a:endParaRPr lang="en-US"/>
        </a:p>
      </dgm:t>
    </dgm:pt>
    <dgm:pt modelId="{2D63CB1C-0116-4611-AB50-E88613257FA3}">
      <dgm:prSet custT="1"/>
      <dgm:spPr>
        <a:solidFill>
          <a:srgbClr val="002060"/>
        </a:solidFill>
      </dgm:spPr>
      <dgm:t>
        <a:bodyPr/>
        <a:lstStyle/>
        <a:p>
          <a:pPr rtl="0"/>
          <a:r>
            <a:rPr lang="en-US" sz="3400" dirty="0" err="1" smtClean="0">
              <a:latin typeface="Arial" pitchFamily="34" charset="0"/>
              <a:cs typeface="Arial" pitchFamily="34" charset="0"/>
            </a:rPr>
            <a:t>Khách</a:t>
          </a:r>
          <a:r>
            <a:rPr lang="en-US" sz="3400" dirty="0" smtClean="0">
              <a:latin typeface="Arial" pitchFamily="34" charset="0"/>
              <a:cs typeface="Arial" pitchFamily="34" charset="0"/>
            </a:rPr>
            <a:t> </a:t>
          </a:r>
          <a:r>
            <a:rPr lang="en-US" sz="3400" dirty="0" err="1" smtClean="0">
              <a:latin typeface="Arial" pitchFamily="34" charset="0"/>
              <a:cs typeface="Arial" pitchFamily="34" charset="0"/>
            </a:rPr>
            <a:t>thể</a:t>
          </a:r>
          <a:endParaRPr lang="en-US" sz="3400" dirty="0">
            <a:latin typeface="Arial" pitchFamily="34" charset="0"/>
            <a:cs typeface="Arial" pitchFamily="34" charset="0"/>
          </a:endParaRPr>
        </a:p>
      </dgm:t>
    </dgm:pt>
    <dgm:pt modelId="{BC740979-7C77-487F-BC24-15C60930DC50}" type="parTrans" cxnId="{B8D1FE45-D41E-47DE-8F55-B568CE79FD43}">
      <dgm:prSet/>
      <dgm:spPr/>
      <dgm:t>
        <a:bodyPr/>
        <a:lstStyle/>
        <a:p>
          <a:endParaRPr lang="en-US"/>
        </a:p>
      </dgm:t>
    </dgm:pt>
    <dgm:pt modelId="{D25745E3-2AA3-4522-B7FB-F5D8DDA4EE28}" type="sibTrans" cxnId="{B8D1FE45-D41E-47DE-8F55-B568CE79FD43}">
      <dgm:prSet/>
      <dgm:spPr/>
      <dgm:t>
        <a:bodyPr/>
        <a:lstStyle/>
        <a:p>
          <a:endParaRPr lang="en-US"/>
        </a:p>
      </dgm:t>
    </dgm:pt>
    <dgm:pt modelId="{1C18D274-4D36-49A5-9D72-79ED5B302B03}">
      <dgm:prSet custT="1"/>
      <dgm:spPr>
        <a:solidFill>
          <a:srgbClr val="FFC000"/>
        </a:solidFill>
      </dgm:spPr>
      <dgm:t>
        <a:bodyPr/>
        <a:lstStyle/>
        <a:p>
          <a:pPr rtl="0"/>
          <a:r>
            <a:rPr lang="en-US" sz="3400" dirty="0" err="1" smtClean="0">
              <a:latin typeface="Arial" pitchFamily="34" charset="0"/>
              <a:cs typeface="Arial" pitchFamily="34" charset="0"/>
            </a:rPr>
            <a:t>Nội</a:t>
          </a:r>
          <a:r>
            <a:rPr lang="en-US" sz="3400" dirty="0" smtClean="0">
              <a:latin typeface="Arial" pitchFamily="34" charset="0"/>
              <a:cs typeface="Arial" pitchFamily="34" charset="0"/>
            </a:rPr>
            <a:t> dung</a:t>
          </a:r>
          <a:endParaRPr lang="en-US" sz="3400" dirty="0">
            <a:latin typeface="Arial" pitchFamily="34" charset="0"/>
            <a:cs typeface="Arial" pitchFamily="34" charset="0"/>
          </a:endParaRPr>
        </a:p>
      </dgm:t>
    </dgm:pt>
    <dgm:pt modelId="{5DE8505B-243B-42E8-817E-2DA0FEC4E4CD}" type="parTrans" cxnId="{8CDB7133-78F9-4E09-B7AC-C40FDE31B575}">
      <dgm:prSet/>
      <dgm:spPr/>
      <dgm:t>
        <a:bodyPr/>
        <a:lstStyle/>
        <a:p>
          <a:endParaRPr lang="en-US"/>
        </a:p>
      </dgm:t>
    </dgm:pt>
    <dgm:pt modelId="{1417CE6C-0BDD-4BF5-9095-D05D67F78948}" type="sibTrans" cxnId="{8CDB7133-78F9-4E09-B7AC-C40FDE31B575}">
      <dgm:prSet/>
      <dgm:spPr/>
      <dgm:t>
        <a:bodyPr/>
        <a:lstStyle/>
        <a:p>
          <a:endParaRPr lang="en-US"/>
        </a:p>
      </dgm:t>
    </dgm:pt>
    <dgm:pt modelId="{2E55125C-A5EF-4E32-B641-98174072FF20}" type="pres">
      <dgm:prSet presAssocID="{B33B4E66-6184-4108-9580-F127EBB81EB4}" presName="compositeShape" presStyleCnt="0">
        <dgm:presLayoutVars>
          <dgm:chMax val="7"/>
          <dgm:dir/>
          <dgm:resizeHandles val="exact"/>
        </dgm:presLayoutVars>
      </dgm:prSet>
      <dgm:spPr/>
      <dgm:t>
        <a:bodyPr/>
        <a:lstStyle/>
        <a:p>
          <a:endParaRPr lang="en-US"/>
        </a:p>
      </dgm:t>
    </dgm:pt>
    <dgm:pt modelId="{671004D5-D503-4130-B46A-71455590B796}" type="pres">
      <dgm:prSet presAssocID="{B33B4E66-6184-4108-9580-F127EBB81EB4}" presName="wedge1" presStyleLbl="node1" presStyleIdx="0" presStyleCnt="3" custLinFactNeighborX="-5836" custLinFactNeighborY="2929"/>
      <dgm:spPr/>
      <dgm:t>
        <a:bodyPr/>
        <a:lstStyle/>
        <a:p>
          <a:endParaRPr lang="en-US"/>
        </a:p>
      </dgm:t>
    </dgm:pt>
    <dgm:pt modelId="{9B412F64-817D-4EBA-B45C-BA75913DDED5}" type="pres">
      <dgm:prSet presAssocID="{B33B4E66-6184-4108-9580-F127EBB81EB4}" presName="wedge1Tx" presStyleLbl="node1" presStyleIdx="0" presStyleCnt="3">
        <dgm:presLayoutVars>
          <dgm:chMax val="0"/>
          <dgm:chPref val="0"/>
          <dgm:bulletEnabled val="1"/>
        </dgm:presLayoutVars>
      </dgm:prSet>
      <dgm:spPr/>
      <dgm:t>
        <a:bodyPr/>
        <a:lstStyle/>
        <a:p>
          <a:endParaRPr lang="en-US"/>
        </a:p>
      </dgm:t>
    </dgm:pt>
    <dgm:pt modelId="{1E62A9DB-2A73-43AA-B940-9C92D5175AB8}" type="pres">
      <dgm:prSet presAssocID="{B33B4E66-6184-4108-9580-F127EBB81EB4}" presName="wedge2" presStyleLbl="node1" presStyleIdx="1" presStyleCnt="3"/>
      <dgm:spPr/>
      <dgm:t>
        <a:bodyPr/>
        <a:lstStyle/>
        <a:p>
          <a:endParaRPr lang="en-US"/>
        </a:p>
      </dgm:t>
    </dgm:pt>
    <dgm:pt modelId="{C4D9F201-7102-469F-B902-0CC688924C71}" type="pres">
      <dgm:prSet presAssocID="{B33B4E66-6184-4108-9580-F127EBB81EB4}" presName="wedge2Tx" presStyleLbl="node1" presStyleIdx="1" presStyleCnt="3">
        <dgm:presLayoutVars>
          <dgm:chMax val="0"/>
          <dgm:chPref val="0"/>
          <dgm:bulletEnabled val="1"/>
        </dgm:presLayoutVars>
      </dgm:prSet>
      <dgm:spPr/>
      <dgm:t>
        <a:bodyPr/>
        <a:lstStyle/>
        <a:p>
          <a:endParaRPr lang="en-US"/>
        </a:p>
      </dgm:t>
    </dgm:pt>
    <dgm:pt modelId="{9A4954E7-1DF8-409F-AE5D-8C849C9AA5E7}" type="pres">
      <dgm:prSet presAssocID="{B33B4E66-6184-4108-9580-F127EBB81EB4}" presName="wedge3" presStyleLbl="node1" presStyleIdx="2" presStyleCnt="3"/>
      <dgm:spPr/>
      <dgm:t>
        <a:bodyPr/>
        <a:lstStyle/>
        <a:p>
          <a:endParaRPr lang="en-US"/>
        </a:p>
      </dgm:t>
    </dgm:pt>
    <dgm:pt modelId="{267E3C70-96EE-4A1E-B8E9-A6558EA2EAB8}" type="pres">
      <dgm:prSet presAssocID="{B33B4E66-6184-4108-9580-F127EBB81EB4}" presName="wedge3Tx" presStyleLbl="node1" presStyleIdx="2" presStyleCnt="3">
        <dgm:presLayoutVars>
          <dgm:chMax val="0"/>
          <dgm:chPref val="0"/>
          <dgm:bulletEnabled val="1"/>
        </dgm:presLayoutVars>
      </dgm:prSet>
      <dgm:spPr/>
      <dgm:t>
        <a:bodyPr/>
        <a:lstStyle/>
        <a:p>
          <a:endParaRPr lang="en-US"/>
        </a:p>
      </dgm:t>
    </dgm:pt>
  </dgm:ptLst>
  <dgm:cxnLst>
    <dgm:cxn modelId="{B8D1FE45-D41E-47DE-8F55-B568CE79FD43}" srcId="{B33B4E66-6184-4108-9580-F127EBB81EB4}" destId="{2D63CB1C-0116-4611-AB50-E88613257FA3}" srcOrd="1" destOrd="0" parTransId="{BC740979-7C77-487F-BC24-15C60930DC50}" sibTransId="{D25745E3-2AA3-4522-B7FB-F5D8DDA4EE28}"/>
    <dgm:cxn modelId="{7A4D3F40-95E7-4F0D-8BC5-BDC149254C85}" type="presOf" srcId="{1C18D274-4D36-49A5-9D72-79ED5B302B03}" destId="{267E3C70-96EE-4A1E-B8E9-A6558EA2EAB8}" srcOrd="1" destOrd="0" presId="urn:microsoft.com/office/officeart/2005/8/layout/chart3"/>
    <dgm:cxn modelId="{4F228FE6-AC87-45CE-9CA6-9CD1C3EC0892}" type="presOf" srcId="{2D63CB1C-0116-4611-AB50-E88613257FA3}" destId="{C4D9F201-7102-469F-B902-0CC688924C71}" srcOrd="1" destOrd="0" presId="urn:microsoft.com/office/officeart/2005/8/layout/chart3"/>
    <dgm:cxn modelId="{53A0F505-B167-4894-A76F-351B56FABA37}" type="presOf" srcId="{36523186-33DA-4A7E-82C6-1CD454FE8902}" destId="{671004D5-D503-4130-B46A-71455590B796}" srcOrd="0" destOrd="0" presId="urn:microsoft.com/office/officeart/2005/8/layout/chart3"/>
    <dgm:cxn modelId="{8CDB7133-78F9-4E09-B7AC-C40FDE31B575}" srcId="{B33B4E66-6184-4108-9580-F127EBB81EB4}" destId="{1C18D274-4D36-49A5-9D72-79ED5B302B03}" srcOrd="2" destOrd="0" parTransId="{5DE8505B-243B-42E8-817E-2DA0FEC4E4CD}" sibTransId="{1417CE6C-0BDD-4BF5-9095-D05D67F78948}"/>
    <dgm:cxn modelId="{37875EE5-EAC8-4C1B-ABF4-D7FBCC4BA492}" srcId="{B33B4E66-6184-4108-9580-F127EBB81EB4}" destId="{36523186-33DA-4A7E-82C6-1CD454FE8902}" srcOrd="0" destOrd="0" parTransId="{FF90FA28-3BCA-4598-83F2-6BFF65818797}" sibTransId="{38ED73B0-4197-4639-9712-A1B22689D8C0}"/>
    <dgm:cxn modelId="{AB9C18D2-A97A-4D52-A61F-0CBE4C59A4C1}" type="presOf" srcId="{B33B4E66-6184-4108-9580-F127EBB81EB4}" destId="{2E55125C-A5EF-4E32-B641-98174072FF20}" srcOrd="0" destOrd="0" presId="urn:microsoft.com/office/officeart/2005/8/layout/chart3"/>
    <dgm:cxn modelId="{CBB357A0-761B-448F-A73D-DFDBB896BE6C}" type="presOf" srcId="{36523186-33DA-4A7E-82C6-1CD454FE8902}" destId="{9B412F64-817D-4EBA-B45C-BA75913DDED5}" srcOrd="1" destOrd="0" presId="urn:microsoft.com/office/officeart/2005/8/layout/chart3"/>
    <dgm:cxn modelId="{DB481673-EF92-4634-A001-105A7D4BE69A}" type="presOf" srcId="{2D63CB1C-0116-4611-AB50-E88613257FA3}" destId="{1E62A9DB-2A73-43AA-B940-9C92D5175AB8}" srcOrd="0" destOrd="0" presId="urn:microsoft.com/office/officeart/2005/8/layout/chart3"/>
    <dgm:cxn modelId="{FDD7697C-B2B2-49E7-A845-A94357304C09}" type="presOf" srcId="{1C18D274-4D36-49A5-9D72-79ED5B302B03}" destId="{9A4954E7-1DF8-409F-AE5D-8C849C9AA5E7}" srcOrd="0" destOrd="0" presId="urn:microsoft.com/office/officeart/2005/8/layout/chart3"/>
    <dgm:cxn modelId="{87020389-9FD5-408E-A5BF-564672607D19}" type="presParOf" srcId="{2E55125C-A5EF-4E32-B641-98174072FF20}" destId="{671004D5-D503-4130-B46A-71455590B796}" srcOrd="0" destOrd="0" presId="urn:microsoft.com/office/officeart/2005/8/layout/chart3"/>
    <dgm:cxn modelId="{CE35BE5E-664E-4ED9-82F7-13FF251B2308}" type="presParOf" srcId="{2E55125C-A5EF-4E32-B641-98174072FF20}" destId="{9B412F64-817D-4EBA-B45C-BA75913DDED5}" srcOrd="1" destOrd="0" presId="urn:microsoft.com/office/officeart/2005/8/layout/chart3"/>
    <dgm:cxn modelId="{A110B82D-9E3B-46D7-BBAC-F959EFAF8E03}" type="presParOf" srcId="{2E55125C-A5EF-4E32-B641-98174072FF20}" destId="{1E62A9DB-2A73-43AA-B940-9C92D5175AB8}" srcOrd="2" destOrd="0" presId="urn:microsoft.com/office/officeart/2005/8/layout/chart3"/>
    <dgm:cxn modelId="{8D668089-0596-4A7D-8176-EB68DE74BC49}" type="presParOf" srcId="{2E55125C-A5EF-4E32-B641-98174072FF20}" destId="{C4D9F201-7102-469F-B902-0CC688924C71}" srcOrd="3" destOrd="0" presId="urn:microsoft.com/office/officeart/2005/8/layout/chart3"/>
    <dgm:cxn modelId="{E6DFB2F5-5585-4670-A90B-3144489841EA}" type="presParOf" srcId="{2E55125C-A5EF-4E32-B641-98174072FF20}" destId="{9A4954E7-1DF8-409F-AE5D-8C849C9AA5E7}" srcOrd="4" destOrd="0" presId="urn:microsoft.com/office/officeart/2005/8/layout/chart3"/>
    <dgm:cxn modelId="{87F82993-1547-467E-8603-97457C4F27BB}" type="presParOf" srcId="{2E55125C-A5EF-4E32-B641-98174072FF20}" destId="{267E3C70-96EE-4A1E-B8E9-A6558EA2EAB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14AAED-7A62-4897-96F1-4D8456DACE5C}"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CA48B3B0-6586-4589-9248-22A5EDE1C535}">
      <dgm:prSet phldrT="[Text]" custT="1"/>
      <dgm:spPr/>
      <dgm:t>
        <a:bodyPr/>
        <a:lstStyle/>
        <a:p>
          <a:r>
            <a:rPr lang="en-US" sz="3200" b="1" dirty="0" smtClean="0"/>
            <a:t>ĐỐI NỘI</a:t>
          </a:r>
          <a:endParaRPr lang="en-US" sz="3200" b="1" dirty="0"/>
        </a:p>
      </dgm:t>
    </dgm:pt>
    <dgm:pt modelId="{66C565AD-72CF-487E-BD83-9923BAE6032E}" type="parTrans" cxnId="{6D4326F4-253E-4CA0-B7FD-C44DFA9B6A4B}">
      <dgm:prSet/>
      <dgm:spPr/>
      <dgm:t>
        <a:bodyPr/>
        <a:lstStyle/>
        <a:p>
          <a:endParaRPr lang="en-US"/>
        </a:p>
      </dgm:t>
    </dgm:pt>
    <dgm:pt modelId="{A7CFF0FE-322F-40CF-8614-23BA9C7DA741}" type="sibTrans" cxnId="{6D4326F4-253E-4CA0-B7FD-C44DFA9B6A4B}">
      <dgm:prSet/>
      <dgm:spPr/>
      <dgm:t>
        <a:bodyPr/>
        <a:lstStyle/>
        <a:p>
          <a:endParaRPr lang="en-US"/>
        </a:p>
      </dgm:t>
    </dgm:pt>
    <dgm:pt modelId="{316559DB-EC34-4BCD-8662-AFFF9025B1F0}">
      <dgm:prSet phldrT="[Text]" custT="1"/>
      <dgm:spPr/>
      <dgm:t>
        <a:bodyPr/>
        <a:lstStyle/>
        <a:p>
          <a:r>
            <a:rPr lang="en-US" sz="3200" b="1" dirty="0" smtClean="0"/>
            <a:t>ĐỐI NGOẠI</a:t>
          </a:r>
          <a:endParaRPr lang="en-US" sz="3200" b="1" dirty="0"/>
        </a:p>
      </dgm:t>
    </dgm:pt>
    <dgm:pt modelId="{0DC2664E-B36E-4D88-BA26-7A8B284BE817}" type="parTrans" cxnId="{10132C37-03EB-4C09-ABEA-1A80C6F34D27}">
      <dgm:prSet/>
      <dgm:spPr/>
      <dgm:t>
        <a:bodyPr/>
        <a:lstStyle/>
        <a:p>
          <a:endParaRPr lang="en-US"/>
        </a:p>
      </dgm:t>
    </dgm:pt>
    <dgm:pt modelId="{60C652E2-04C0-4E0B-AAAD-4FB64273F045}" type="sibTrans" cxnId="{10132C37-03EB-4C09-ABEA-1A80C6F34D27}">
      <dgm:prSet/>
      <dgm:spPr/>
      <dgm:t>
        <a:bodyPr/>
        <a:lstStyle/>
        <a:p>
          <a:endParaRPr lang="en-US"/>
        </a:p>
      </dgm:t>
    </dgm:pt>
    <dgm:pt modelId="{54B4C6F8-A949-4096-87A0-B2C7E2BDE171}" type="pres">
      <dgm:prSet presAssocID="{CD14AAED-7A62-4897-96F1-4D8456DACE5C}" presName="compositeShape" presStyleCnt="0">
        <dgm:presLayoutVars>
          <dgm:chMax val="2"/>
          <dgm:dir/>
          <dgm:resizeHandles val="exact"/>
        </dgm:presLayoutVars>
      </dgm:prSet>
      <dgm:spPr/>
      <dgm:t>
        <a:bodyPr/>
        <a:lstStyle/>
        <a:p>
          <a:endParaRPr lang="en-US"/>
        </a:p>
      </dgm:t>
    </dgm:pt>
    <dgm:pt modelId="{7343D18C-ADFD-4D1A-B058-14832A54170D}" type="pres">
      <dgm:prSet presAssocID="{CD14AAED-7A62-4897-96F1-4D8456DACE5C}" presName="ribbon" presStyleLbl="node1" presStyleIdx="0" presStyleCnt="1"/>
      <dgm:spPr>
        <a:solidFill>
          <a:schemeClr val="accent2">
            <a:lumMod val="75000"/>
          </a:schemeClr>
        </a:solidFill>
      </dgm:spPr>
    </dgm:pt>
    <dgm:pt modelId="{CEA86465-DD5F-43CE-AEA4-7471E9225A5B}" type="pres">
      <dgm:prSet presAssocID="{CD14AAED-7A62-4897-96F1-4D8456DACE5C}" presName="leftArrowText" presStyleLbl="node1" presStyleIdx="0" presStyleCnt="1">
        <dgm:presLayoutVars>
          <dgm:chMax val="0"/>
          <dgm:bulletEnabled val="1"/>
        </dgm:presLayoutVars>
      </dgm:prSet>
      <dgm:spPr/>
      <dgm:t>
        <a:bodyPr/>
        <a:lstStyle/>
        <a:p>
          <a:endParaRPr lang="en-US"/>
        </a:p>
      </dgm:t>
    </dgm:pt>
    <dgm:pt modelId="{9A7438F4-9E32-4C12-99D7-58E8D0F0F7EE}" type="pres">
      <dgm:prSet presAssocID="{CD14AAED-7A62-4897-96F1-4D8456DACE5C}" presName="rightArrowText" presStyleLbl="node1" presStyleIdx="0" presStyleCnt="1" custScaleX="143590">
        <dgm:presLayoutVars>
          <dgm:chMax val="0"/>
          <dgm:bulletEnabled val="1"/>
        </dgm:presLayoutVars>
      </dgm:prSet>
      <dgm:spPr/>
      <dgm:t>
        <a:bodyPr/>
        <a:lstStyle/>
        <a:p>
          <a:endParaRPr lang="en-US"/>
        </a:p>
      </dgm:t>
    </dgm:pt>
  </dgm:ptLst>
  <dgm:cxnLst>
    <dgm:cxn modelId="{D9AD4C10-1778-47BE-BA45-D531C2BF6D93}" type="presOf" srcId="{CD14AAED-7A62-4897-96F1-4D8456DACE5C}" destId="{54B4C6F8-A949-4096-87A0-B2C7E2BDE171}" srcOrd="0" destOrd="0" presId="urn:microsoft.com/office/officeart/2005/8/layout/arrow6"/>
    <dgm:cxn modelId="{AA4799CC-6768-4F96-B8D5-05A3893A17BF}" type="presOf" srcId="{316559DB-EC34-4BCD-8662-AFFF9025B1F0}" destId="{9A7438F4-9E32-4C12-99D7-58E8D0F0F7EE}" srcOrd="0" destOrd="0" presId="urn:microsoft.com/office/officeart/2005/8/layout/arrow6"/>
    <dgm:cxn modelId="{6D4326F4-253E-4CA0-B7FD-C44DFA9B6A4B}" srcId="{CD14AAED-7A62-4897-96F1-4D8456DACE5C}" destId="{CA48B3B0-6586-4589-9248-22A5EDE1C535}" srcOrd="0" destOrd="0" parTransId="{66C565AD-72CF-487E-BD83-9923BAE6032E}" sibTransId="{A7CFF0FE-322F-40CF-8614-23BA9C7DA741}"/>
    <dgm:cxn modelId="{10132C37-03EB-4C09-ABEA-1A80C6F34D27}" srcId="{CD14AAED-7A62-4897-96F1-4D8456DACE5C}" destId="{316559DB-EC34-4BCD-8662-AFFF9025B1F0}" srcOrd="1" destOrd="0" parTransId="{0DC2664E-B36E-4D88-BA26-7A8B284BE817}" sibTransId="{60C652E2-04C0-4E0B-AAAD-4FB64273F045}"/>
    <dgm:cxn modelId="{345F38FE-AACE-4F30-8BB3-9B5ADC06B457}" type="presOf" srcId="{CA48B3B0-6586-4589-9248-22A5EDE1C535}" destId="{CEA86465-DD5F-43CE-AEA4-7471E9225A5B}" srcOrd="0" destOrd="0" presId="urn:microsoft.com/office/officeart/2005/8/layout/arrow6"/>
    <dgm:cxn modelId="{F13AAE71-E4C0-4644-9DA0-B87BB87B6868}" type="presParOf" srcId="{54B4C6F8-A949-4096-87A0-B2C7E2BDE171}" destId="{7343D18C-ADFD-4D1A-B058-14832A54170D}" srcOrd="0" destOrd="0" presId="urn:microsoft.com/office/officeart/2005/8/layout/arrow6"/>
    <dgm:cxn modelId="{23837A10-8BE8-4075-AA2E-C0FBD0858DCC}" type="presParOf" srcId="{54B4C6F8-A949-4096-87A0-B2C7E2BDE171}" destId="{CEA86465-DD5F-43CE-AEA4-7471E9225A5B}" srcOrd="1" destOrd="0" presId="urn:microsoft.com/office/officeart/2005/8/layout/arrow6"/>
    <dgm:cxn modelId="{6BC47696-B957-4137-8F54-ECB432F3615A}" type="presParOf" srcId="{54B4C6F8-A949-4096-87A0-B2C7E2BDE171}" destId="{9A7438F4-9E32-4C12-99D7-58E8D0F0F7EE}"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F04A836-0AE1-4FA7-AD70-3E853E9F4FE0}"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09BF1471-17CE-4E68-9198-60846FB23DA4}">
      <dgm:prSet phldrT="[Text]"/>
      <dgm:spPr>
        <a:solidFill>
          <a:schemeClr val="accent6">
            <a:lumMod val="75000"/>
          </a:schemeClr>
        </a:solidFill>
        <a:scene3d>
          <a:camera prst="orthographicFront"/>
          <a:lightRig rig="threePt" dir="t"/>
        </a:scene3d>
        <a:sp3d>
          <a:bevelT w="114300" prst="artDeco"/>
        </a:sp3d>
      </dgm:spPr>
      <dgm:t>
        <a:bodyPr/>
        <a:lstStyle/>
        <a:p>
          <a:r>
            <a:rPr lang="en-US" dirty="0" smtClean="0"/>
            <a:t>QHPLDS</a:t>
          </a:r>
          <a:endParaRPr lang="en-US" dirty="0"/>
        </a:p>
      </dgm:t>
    </dgm:pt>
    <dgm:pt modelId="{19D8387F-9B50-4007-B504-0C847CE6B54F}" type="parTrans" cxnId="{F859B118-9E57-4F3A-B52C-DC11F8D7DD6B}">
      <dgm:prSet/>
      <dgm:spPr/>
      <dgm:t>
        <a:bodyPr/>
        <a:lstStyle/>
        <a:p>
          <a:endParaRPr lang="en-US"/>
        </a:p>
      </dgm:t>
    </dgm:pt>
    <dgm:pt modelId="{CC562D26-8F05-4653-9163-7BCB88207B1C}" type="sibTrans" cxnId="{F859B118-9E57-4F3A-B52C-DC11F8D7DD6B}">
      <dgm:prSet/>
      <dgm:spPr/>
      <dgm:t>
        <a:bodyPr/>
        <a:lstStyle/>
        <a:p>
          <a:endParaRPr lang="en-US"/>
        </a:p>
      </dgm:t>
    </dgm:pt>
    <dgm:pt modelId="{4C5C1BDA-A2A6-4C9A-893F-BD1CDB1FB4F8}">
      <dgm:prSet phldrT="[Text]" custT="1"/>
      <dgm:spPr>
        <a:solidFill>
          <a:schemeClr val="accent2">
            <a:lumMod val="75000"/>
          </a:schemeClr>
        </a:solidFill>
        <a:effectLst>
          <a:innerShdw blurRad="63500" dist="50800" dir="2700000">
            <a:prstClr val="black">
              <a:alpha val="50000"/>
            </a:prstClr>
          </a:innerShdw>
        </a:effectLst>
      </dgm:spPr>
      <dgm:t>
        <a:bodyPr/>
        <a:lstStyle/>
        <a:p>
          <a:r>
            <a:rPr lang="en-US" sz="3200" dirty="0" smtClean="0"/>
            <a:t>Chủ thể</a:t>
          </a:r>
          <a:endParaRPr lang="en-US" sz="3200" dirty="0"/>
        </a:p>
      </dgm:t>
    </dgm:pt>
    <dgm:pt modelId="{9FAF37C4-7FE9-4F68-B70E-2CF2572D22B1}" type="parTrans" cxnId="{A6EEF456-0DA3-4692-8A71-215EAD49A261}">
      <dgm:prSet/>
      <dgm:spPr/>
      <dgm:t>
        <a:bodyPr/>
        <a:lstStyle/>
        <a:p>
          <a:endParaRPr lang="en-US"/>
        </a:p>
      </dgm:t>
    </dgm:pt>
    <dgm:pt modelId="{8A23F033-0D60-4094-86D7-405759EB833C}" type="sibTrans" cxnId="{A6EEF456-0DA3-4692-8A71-215EAD49A261}">
      <dgm:prSet/>
      <dgm:spPr/>
      <dgm:t>
        <a:bodyPr/>
        <a:lstStyle/>
        <a:p>
          <a:endParaRPr lang="en-US"/>
        </a:p>
      </dgm:t>
    </dgm:pt>
    <dgm:pt modelId="{D18E166C-FB39-4B95-A9A5-CA364F15336D}">
      <dgm:prSet phldrT="[Text]" custT="1"/>
      <dgm:spPr>
        <a:solidFill>
          <a:schemeClr val="accent2">
            <a:lumMod val="60000"/>
            <a:lumOff val="40000"/>
          </a:schemeClr>
        </a:solidFill>
        <a:scene3d>
          <a:camera prst="orthographicFront"/>
          <a:lightRig rig="threePt" dir="t"/>
        </a:scene3d>
        <a:sp3d>
          <a:bevelT w="101600" prst="riblet"/>
        </a:sp3d>
      </dgm:spPr>
      <dgm:t>
        <a:bodyPr/>
        <a:lstStyle/>
        <a:p>
          <a:r>
            <a:rPr lang="en-US" sz="3200" dirty="0" smtClean="0"/>
            <a:t>Khách thể</a:t>
          </a:r>
          <a:endParaRPr lang="en-US" sz="3200" dirty="0"/>
        </a:p>
      </dgm:t>
    </dgm:pt>
    <dgm:pt modelId="{86C89B3B-D108-4B9B-B64E-B268ACBEAF78}" type="parTrans" cxnId="{04D96F7C-D4A6-4615-AB35-110E79313771}">
      <dgm:prSet/>
      <dgm:spPr/>
      <dgm:t>
        <a:bodyPr/>
        <a:lstStyle/>
        <a:p>
          <a:endParaRPr lang="en-US"/>
        </a:p>
      </dgm:t>
    </dgm:pt>
    <dgm:pt modelId="{04424ADC-E4A8-4437-B9BC-97469853FB69}" type="sibTrans" cxnId="{04D96F7C-D4A6-4615-AB35-110E79313771}">
      <dgm:prSet/>
      <dgm:spPr/>
      <dgm:t>
        <a:bodyPr/>
        <a:lstStyle/>
        <a:p>
          <a:endParaRPr lang="en-US"/>
        </a:p>
      </dgm:t>
    </dgm:pt>
    <dgm:pt modelId="{3BC5BAA5-CE64-43FF-80D8-3D64E9AA54CE}">
      <dgm:prSet phldrT="[Text]" custT="1"/>
      <dgm:spPr>
        <a:solidFill>
          <a:srgbClr val="92D050"/>
        </a:solidFill>
        <a:scene3d>
          <a:camera prst="orthographicFront"/>
          <a:lightRig rig="threePt" dir="t"/>
        </a:scene3d>
        <a:sp3d>
          <a:bevelT w="101600" prst="riblet"/>
        </a:sp3d>
      </dgm:spPr>
      <dgm:t>
        <a:bodyPr/>
        <a:lstStyle/>
        <a:p>
          <a:r>
            <a:rPr lang="en-US" sz="3200" dirty="0" smtClean="0"/>
            <a:t>Nội dung</a:t>
          </a:r>
          <a:endParaRPr lang="en-US" sz="3200" dirty="0"/>
        </a:p>
      </dgm:t>
    </dgm:pt>
    <dgm:pt modelId="{32673C17-8068-4E36-8DDD-382F82483FF8}" type="parTrans" cxnId="{76651E5F-A34D-4D66-936E-86E59DA97152}">
      <dgm:prSet/>
      <dgm:spPr/>
      <dgm:t>
        <a:bodyPr/>
        <a:lstStyle/>
        <a:p>
          <a:endParaRPr lang="en-US"/>
        </a:p>
      </dgm:t>
    </dgm:pt>
    <dgm:pt modelId="{0449AE68-C8EA-4EB7-A428-CBF7F6DCD623}" type="sibTrans" cxnId="{76651E5F-A34D-4D66-936E-86E59DA97152}">
      <dgm:prSet/>
      <dgm:spPr/>
      <dgm:t>
        <a:bodyPr/>
        <a:lstStyle/>
        <a:p>
          <a:endParaRPr lang="en-US"/>
        </a:p>
      </dgm:t>
    </dgm:pt>
    <dgm:pt modelId="{F33CB855-8C80-4D24-9C2C-E3B03DB1DE60}" type="pres">
      <dgm:prSet presAssocID="{DF04A836-0AE1-4FA7-AD70-3E853E9F4FE0}" presName="Name0" presStyleCnt="0">
        <dgm:presLayoutVars>
          <dgm:chMax val="1"/>
          <dgm:chPref val="1"/>
          <dgm:dir/>
          <dgm:animOne val="branch"/>
          <dgm:animLvl val="lvl"/>
        </dgm:presLayoutVars>
      </dgm:prSet>
      <dgm:spPr/>
      <dgm:t>
        <a:bodyPr/>
        <a:lstStyle/>
        <a:p>
          <a:endParaRPr lang="en-US"/>
        </a:p>
      </dgm:t>
    </dgm:pt>
    <dgm:pt modelId="{46916505-C02B-4CE1-A09B-5A11E728FABE}" type="pres">
      <dgm:prSet presAssocID="{09BF1471-17CE-4E68-9198-60846FB23DA4}" presName="singleCycle" presStyleCnt="0"/>
      <dgm:spPr/>
    </dgm:pt>
    <dgm:pt modelId="{EFD48F30-61ED-4381-8E20-9CCA953DF2A9}" type="pres">
      <dgm:prSet presAssocID="{09BF1471-17CE-4E68-9198-60846FB23DA4}" presName="singleCenter" presStyleLbl="node1" presStyleIdx="0" presStyleCnt="4">
        <dgm:presLayoutVars>
          <dgm:chMax val="7"/>
          <dgm:chPref val="7"/>
        </dgm:presLayoutVars>
      </dgm:prSet>
      <dgm:spPr/>
      <dgm:t>
        <a:bodyPr/>
        <a:lstStyle/>
        <a:p>
          <a:endParaRPr lang="en-US"/>
        </a:p>
      </dgm:t>
    </dgm:pt>
    <dgm:pt modelId="{47989E9D-A0DF-4757-8051-4AB45FF6C71B}" type="pres">
      <dgm:prSet presAssocID="{9FAF37C4-7FE9-4F68-B70E-2CF2572D22B1}" presName="Name56" presStyleLbl="parChTrans1D2" presStyleIdx="0" presStyleCnt="3"/>
      <dgm:spPr/>
      <dgm:t>
        <a:bodyPr/>
        <a:lstStyle/>
        <a:p>
          <a:endParaRPr lang="en-US"/>
        </a:p>
      </dgm:t>
    </dgm:pt>
    <dgm:pt modelId="{FE4249E8-B3F0-41CC-ACDB-D2CF8716A890}" type="pres">
      <dgm:prSet presAssocID="{4C5C1BDA-A2A6-4C9A-893F-BD1CDB1FB4F8}" presName="text0" presStyleLbl="node1" presStyleIdx="1" presStyleCnt="4">
        <dgm:presLayoutVars>
          <dgm:bulletEnabled val="1"/>
        </dgm:presLayoutVars>
      </dgm:prSet>
      <dgm:spPr/>
      <dgm:t>
        <a:bodyPr/>
        <a:lstStyle/>
        <a:p>
          <a:endParaRPr lang="en-US"/>
        </a:p>
      </dgm:t>
    </dgm:pt>
    <dgm:pt modelId="{C5CD5EEC-BA6D-44E6-99F5-73D44D413CBE}" type="pres">
      <dgm:prSet presAssocID="{86C89B3B-D108-4B9B-B64E-B268ACBEAF78}" presName="Name56" presStyleLbl="parChTrans1D2" presStyleIdx="1" presStyleCnt="3"/>
      <dgm:spPr/>
      <dgm:t>
        <a:bodyPr/>
        <a:lstStyle/>
        <a:p>
          <a:endParaRPr lang="en-US"/>
        </a:p>
      </dgm:t>
    </dgm:pt>
    <dgm:pt modelId="{AA550B46-D60D-4B01-B07E-5981753CAFE6}" type="pres">
      <dgm:prSet presAssocID="{D18E166C-FB39-4B95-A9A5-CA364F15336D}" presName="text0" presStyleLbl="node1" presStyleIdx="2" presStyleCnt="4" custScaleX="126849" custRadScaleRad="108095" custRadScaleInc="-3763">
        <dgm:presLayoutVars>
          <dgm:bulletEnabled val="1"/>
        </dgm:presLayoutVars>
      </dgm:prSet>
      <dgm:spPr/>
      <dgm:t>
        <a:bodyPr/>
        <a:lstStyle/>
        <a:p>
          <a:endParaRPr lang="en-US"/>
        </a:p>
      </dgm:t>
    </dgm:pt>
    <dgm:pt modelId="{43D57BB3-6165-4A9C-8401-6EB2F965D381}" type="pres">
      <dgm:prSet presAssocID="{32673C17-8068-4E36-8DDD-382F82483FF8}" presName="Name56" presStyleLbl="parChTrans1D2" presStyleIdx="2" presStyleCnt="3"/>
      <dgm:spPr/>
      <dgm:t>
        <a:bodyPr/>
        <a:lstStyle/>
        <a:p>
          <a:endParaRPr lang="en-US"/>
        </a:p>
      </dgm:t>
    </dgm:pt>
    <dgm:pt modelId="{DBD1F7F7-C771-445D-83EB-58C64BE45ABE}" type="pres">
      <dgm:prSet presAssocID="{3BC5BAA5-CE64-43FF-80D8-3D64E9AA54CE}" presName="text0" presStyleLbl="node1" presStyleIdx="3" presStyleCnt="4">
        <dgm:presLayoutVars>
          <dgm:bulletEnabled val="1"/>
        </dgm:presLayoutVars>
      </dgm:prSet>
      <dgm:spPr/>
      <dgm:t>
        <a:bodyPr/>
        <a:lstStyle/>
        <a:p>
          <a:endParaRPr lang="en-US"/>
        </a:p>
      </dgm:t>
    </dgm:pt>
  </dgm:ptLst>
  <dgm:cxnLst>
    <dgm:cxn modelId="{A24BE321-32EE-4A92-B70D-56AECD4D2782}" type="presOf" srcId="{9FAF37C4-7FE9-4F68-B70E-2CF2572D22B1}" destId="{47989E9D-A0DF-4757-8051-4AB45FF6C71B}" srcOrd="0" destOrd="0" presId="urn:microsoft.com/office/officeart/2008/layout/RadialCluster"/>
    <dgm:cxn modelId="{CA407B12-18EA-48C9-BD6D-C7D185D475F5}" type="presOf" srcId="{DF04A836-0AE1-4FA7-AD70-3E853E9F4FE0}" destId="{F33CB855-8C80-4D24-9C2C-E3B03DB1DE60}" srcOrd="0" destOrd="0" presId="urn:microsoft.com/office/officeart/2008/layout/RadialCluster"/>
    <dgm:cxn modelId="{489FA262-231E-45F0-89EF-DCDEBEDD7D74}" type="presOf" srcId="{09BF1471-17CE-4E68-9198-60846FB23DA4}" destId="{EFD48F30-61ED-4381-8E20-9CCA953DF2A9}" srcOrd="0" destOrd="0" presId="urn:microsoft.com/office/officeart/2008/layout/RadialCluster"/>
    <dgm:cxn modelId="{04D96F7C-D4A6-4615-AB35-110E79313771}" srcId="{09BF1471-17CE-4E68-9198-60846FB23DA4}" destId="{D18E166C-FB39-4B95-A9A5-CA364F15336D}" srcOrd="1" destOrd="0" parTransId="{86C89B3B-D108-4B9B-B64E-B268ACBEAF78}" sibTransId="{04424ADC-E4A8-4437-B9BC-97469853FB69}"/>
    <dgm:cxn modelId="{76651E5F-A34D-4D66-936E-86E59DA97152}" srcId="{09BF1471-17CE-4E68-9198-60846FB23DA4}" destId="{3BC5BAA5-CE64-43FF-80D8-3D64E9AA54CE}" srcOrd="2" destOrd="0" parTransId="{32673C17-8068-4E36-8DDD-382F82483FF8}" sibTransId="{0449AE68-C8EA-4EB7-A428-CBF7F6DCD623}"/>
    <dgm:cxn modelId="{DAF0556C-45CD-48EE-8C06-A9E93ECB8C59}" type="presOf" srcId="{86C89B3B-D108-4B9B-B64E-B268ACBEAF78}" destId="{C5CD5EEC-BA6D-44E6-99F5-73D44D413CBE}" srcOrd="0" destOrd="0" presId="urn:microsoft.com/office/officeart/2008/layout/RadialCluster"/>
    <dgm:cxn modelId="{E62C0460-4524-4E1A-AB93-91856108B2C2}" type="presOf" srcId="{3BC5BAA5-CE64-43FF-80D8-3D64E9AA54CE}" destId="{DBD1F7F7-C771-445D-83EB-58C64BE45ABE}" srcOrd="0" destOrd="0" presId="urn:microsoft.com/office/officeart/2008/layout/RadialCluster"/>
    <dgm:cxn modelId="{F1E14AA3-EBDF-4763-9790-0C3249265B0E}" type="presOf" srcId="{4C5C1BDA-A2A6-4C9A-893F-BD1CDB1FB4F8}" destId="{FE4249E8-B3F0-41CC-ACDB-D2CF8716A890}" srcOrd="0" destOrd="0" presId="urn:microsoft.com/office/officeart/2008/layout/RadialCluster"/>
    <dgm:cxn modelId="{F859B118-9E57-4F3A-B52C-DC11F8D7DD6B}" srcId="{DF04A836-0AE1-4FA7-AD70-3E853E9F4FE0}" destId="{09BF1471-17CE-4E68-9198-60846FB23DA4}" srcOrd="0" destOrd="0" parTransId="{19D8387F-9B50-4007-B504-0C847CE6B54F}" sibTransId="{CC562D26-8F05-4653-9163-7BCB88207B1C}"/>
    <dgm:cxn modelId="{B8EAD5D3-8FC2-4A17-8223-952F44DA545F}" type="presOf" srcId="{32673C17-8068-4E36-8DDD-382F82483FF8}" destId="{43D57BB3-6165-4A9C-8401-6EB2F965D381}" srcOrd="0" destOrd="0" presId="urn:microsoft.com/office/officeart/2008/layout/RadialCluster"/>
    <dgm:cxn modelId="{B1034E7A-DD7F-43D0-89D5-E722046F684A}" type="presOf" srcId="{D18E166C-FB39-4B95-A9A5-CA364F15336D}" destId="{AA550B46-D60D-4B01-B07E-5981753CAFE6}" srcOrd="0" destOrd="0" presId="urn:microsoft.com/office/officeart/2008/layout/RadialCluster"/>
    <dgm:cxn modelId="{A6EEF456-0DA3-4692-8A71-215EAD49A261}" srcId="{09BF1471-17CE-4E68-9198-60846FB23DA4}" destId="{4C5C1BDA-A2A6-4C9A-893F-BD1CDB1FB4F8}" srcOrd="0" destOrd="0" parTransId="{9FAF37C4-7FE9-4F68-B70E-2CF2572D22B1}" sibTransId="{8A23F033-0D60-4094-86D7-405759EB833C}"/>
    <dgm:cxn modelId="{C30616C6-E7F0-4CC1-841A-54EB0EBF18FC}" type="presParOf" srcId="{F33CB855-8C80-4D24-9C2C-E3B03DB1DE60}" destId="{46916505-C02B-4CE1-A09B-5A11E728FABE}" srcOrd="0" destOrd="0" presId="urn:microsoft.com/office/officeart/2008/layout/RadialCluster"/>
    <dgm:cxn modelId="{7FBD7ABF-3A13-4668-8E9F-32C6E0CE34E7}" type="presParOf" srcId="{46916505-C02B-4CE1-A09B-5A11E728FABE}" destId="{EFD48F30-61ED-4381-8E20-9CCA953DF2A9}" srcOrd="0" destOrd="0" presId="urn:microsoft.com/office/officeart/2008/layout/RadialCluster"/>
    <dgm:cxn modelId="{D4966B02-CA2F-4940-9830-02D2ADF61D1B}" type="presParOf" srcId="{46916505-C02B-4CE1-A09B-5A11E728FABE}" destId="{47989E9D-A0DF-4757-8051-4AB45FF6C71B}" srcOrd="1" destOrd="0" presId="urn:microsoft.com/office/officeart/2008/layout/RadialCluster"/>
    <dgm:cxn modelId="{3639DD8A-B01C-4991-9F0D-1D62559F0D3D}" type="presParOf" srcId="{46916505-C02B-4CE1-A09B-5A11E728FABE}" destId="{FE4249E8-B3F0-41CC-ACDB-D2CF8716A890}" srcOrd="2" destOrd="0" presId="urn:microsoft.com/office/officeart/2008/layout/RadialCluster"/>
    <dgm:cxn modelId="{7C1CA8F2-32D2-46B4-9C9F-4F5EA61BFD71}" type="presParOf" srcId="{46916505-C02B-4CE1-A09B-5A11E728FABE}" destId="{C5CD5EEC-BA6D-44E6-99F5-73D44D413CBE}" srcOrd="3" destOrd="0" presId="urn:microsoft.com/office/officeart/2008/layout/RadialCluster"/>
    <dgm:cxn modelId="{F4C3ECFD-303E-4282-8592-A7464FF804B4}" type="presParOf" srcId="{46916505-C02B-4CE1-A09B-5A11E728FABE}" destId="{AA550B46-D60D-4B01-B07E-5981753CAFE6}" srcOrd="4" destOrd="0" presId="urn:microsoft.com/office/officeart/2008/layout/RadialCluster"/>
    <dgm:cxn modelId="{FE1E9FE8-13E5-40DB-8EBD-6B541A1A1B5E}" type="presParOf" srcId="{46916505-C02B-4CE1-A09B-5A11E728FABE}" destId="{43D57BB3-6165-4A9C-8401-6EB2F965D381}" srcOrd="5" destOrd="0" presId="urn:microsoft.com/office/officeart/2008/layout/RadialCluster"/>
    <dgm:cxn modelId="{AEFF144F-FE3B-476C-A5FF-73CDE1919AA3}" type="presParOf" srcId="{46916505-C02B-4CE1-A09B-5A11E728FABE}" destId="{DBD1F7F7-C771-445D-83EB-58C64BE45ABE}"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D809305-ED0E-461C-A2B3-2592B7C7C90C}" type="doc">
      <dgm:prSet loTypeId="urn:microsoft.com/office/officeart/2005/8/layout/radial4" loCatId="relationship" qsTypeId="urn:microsoft.com/office/officeart/2005/8/quickstyle/3d1" qsCatId="3D" csTypeId="urn:microsoft.com/office/officeart/2005/8/colors/colorful1#2" csCatId="colorful" phldr="1"/>
      <dgm:spPr/>
      <dgm:t>
        <a:bodyPr/>
        <a:lstStyle/>
        <a:p>
          <a:endParaRPr lang="en-US"/>
        </a:p>
      </dgm:t>
    </dgm:pt>
    <dgm:pt modelId="{830A398C-C646-4205-B8BE-FAA713BB3C45}">
      <dgm:prSet phldrT="[Text]" custT="1"/>
      <dgm:spPr/>
      <dgm:t>
        <a:bodyPr/>
        <a:lstStyle/>
        <a:p>
          <a:r>
            <a:rPr lang="en-US" sz="2200" b="1" dirty="0" err="1" smtClean="0">
              <a:latin typeface="Arial" pitchFamily="34" charset="0"/>
              <a:cs typeface="Arial" pitchFamily="34" charset="0"/>
            </a:rPr>
            <a:t>Quyền</a:t>
          </a:r>
          <a:r>
            <a:rPr lang="en-US" sz="2200" b="1" dirty="0" smtClean="0">
              <a:latin typeface="Arial" pitchFamily="34" charset="0"/>
              <a:cs typeface="Arial" pitchFamily="34" charset="0"/>
            </a:rPr>
            <a:t> </a:t>
          </a:r>
          <a:r>
            <a:rPr lang="en-US" sz="2200" b="1" dirty="0" err="1" smtClean="0">
              <a:latin typeface="Arial" pitchFamily="34" charset="0"/>
              <a:cs typeface="Arial" pitchFamily="34" charset="0"/>
            </a:rPr>
            <a:t>khác</a:t>
          </a:r>
          <a:r>
            <a:rPr lang="en-US" sz="2200" b="1" dirty="0" smtClean="0">
              <a:latin typeface="Arial" pitchFamily="34" charset="0"/>
              <a:cs typeface="Arial" pitchFamily="34" charset="0"/>
            </a:rPr>
            <a:t> </a:t>
          </a:r>
          <a:r>
            <a:rPr lang="en-US" sz="2200" b="1" dirty="0" err="1" smtClean="0">
              <a:latin typeface="Arial" pitchFamily="34" charset="0"/>
              <a:cs typeface="Arial" pitchFamily="34" charset="0"/>
            </a:rPr>
            <a:t>đối</a:t>
          </a:r>
          <a:r>
            <a:rPr lang="en-US" sz="2200" b="1" dirty="0" smtClean="0">
              <a:latin typeface="Arial" pitchFamily="34" charset="0"/>
              <a:cs typeface="Arial" pitchFamily="34" charset="0"/>
            </a:rPr>
            <a:t> </a:t>
          </a:r>
          <a:r>
            <a:rPr lang="en-US" sz="2200" b="1" dirty="0" err="1" smtClean="0">
              <a:latin typeface="Arial" pitchFamily="34" charset="0"/>
              <a:cs typeface="Arial" pitchFamily="34" charset="0"/>
            </a:rPr>
            <a:t>với</a:t>
          </a:r>
          <a:r>
            <a:rPr lang="en-US" sz="2200" b="1" dirty="0" smtClean="0">
              <a:latin typeface="Arial" pitchFamily="34" charset="0"/>
              <a:cs typeface="Arial" pitchFamily="34" charset="0"/>
            </a:rPr>
            <a:t> </a:t>
          </a:r>
          <a:r>
            <a:rPr lang="en-US" sz="2200" b="1" dirty="0" err="1" smtClean="0">
              <a:latin typeface="Arial" pitchFamily="34" charset="0"/>
              <a:cs typeface="Arial" pitchFamily="34" charset="0"/>
            </a:rPr>
            <a:t>tài</a:t>
          </a:r>
          <a:r>
            <a:rPr lang="en-US" sz="2200" b="1" dirty="0" smtClean="0">
              <a:latin typeface="Arial" pitchFamily="34" charset="0"/>
              <a:cs typeface="Arial" pitchFamily="34" charset="0"/>
            </a:rPr>
            <a:t> </a:t>
          </a:r>
          <a:r>
            <a:rPr lang="en-US" sz="2200" b="1" dirty="0" err="1" smtClean="0">
              <a:latin typeface="Arial" pitchFamily="34" charset="0"/>
              <a:cs typeface="Arial" pitchFamily="34" charset="0"/>
            </a:rPr>
            <a:t>sản</a:t>
          </a:r>
          <a:endParaRPr lang="en-US" sz="2200" b="1" dirty="0">
            <a:latin typeface="Arial" pitchFamily="34" charset="0"/>
            <a:cs typeface="Arial" pitchFamily="34" charset="0"/>
          </a:endParaRPr>
        </a:p>
      </dgm:t>
    </dgm:pt>
    <dgm:pt modelId="{1DE3E5B0-ED1D-4A6A-8049-0362F00A9940}" type="parTrans" cxnId="{88A9B2C9-4BCA-4E92-B713-F5632A46CC90}">
      <dgm:prSet/>
      <dgm:spPr/>
      <dgm:t>
        <a:bodyPr/>
        <a:lstStyle/>
        <a:p>
          <a:endParaRPr lang="en-US"/>
        </a:p>
      </dgm:t>
    </dgm:pt>
    <dgm:pt modelId="{1919F36A-952D-47E3-B5C0-201A3F7392FD}" type="sibTrans" cxnId="{88A9B2C9-4BCA-4E92-B713-F5632A46CC90}">
      <dgm:prSet/>
      <dgm:spPr/>
      <dgm:t>
        <a:bodyPr/>
        <a:lstStyle/>
        <a:p>
          <a:endParaRPr lang="en-US"/>
        </a:p>
      </dgm:t>
    </dgm:pt>
    <dgm:pt modelId="{DF1B4359-4CA2-47ED-BCAB-CC0B9A1A2AC7}">
      <dgm:prSet phldrT="[Text]" custT="1"/>
      <dgm:spPr/>
      <dgm:t>
        <a:bodyPr/>
        <a:lstStyle/>
        <a:p>
          <a:r>
            <a:rPr lang="en-US" sz="2400" dirty="0" err="1" smtClean="0">
              <a:latin typeface="Arial" pitchFamily="34" charset="0"/>
              <a:cs typeface="Arial" pitchFamily="34" charset="0"/>
            </a:rPr>
            <a:t>Quyền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bề</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mặt</a:t>
          </a:r>
          <a:endParaRPr lang="en-US" sz="2400" dirty="0">
            <a:latin typeface="Arial" pitchFamily="34" charset="0"/>
            <a:cs typeface="Arial" pitchFamily="34" charset="0"/>
          </a:endParaRPr>
        </a:p>
      </dgm:t>
    </dgm:pt>
    <dgm:pt modelId="{6C069329-7C39-41ED-8AEA-12E078E4B3D8}" type="parTrans" cxnId="{38A591E7-AA69-473D-A69A-679A5649C739}">
      <dgm:prSet/>
      <dgm:spPr/>
      <dgm:t>
        <a:bodyPr/>
        <a:lstStyle/>
        <a:p>
          <a:endParaRPr lang="en-US"/>
        </a:p>
      </dgm:t>
    </dgm:pt>
    <dgm:pt modelId="{088C88C6-3A60-4D92-BC58-2B54CFAB5017}" type="sibTrans" cxnId="{38A591E7-AA69-473D-A69A-679A5649C739}">
      <dgm:prSet/>
      <dgm:spPr/>
      <dgm:t>
        <a:bodyPr/>
        <a:lstStyle/>
        <a:p>
          <a:endParaRPr lang="en-US"/>
        </a:p>
      </dgm:t>
    </dgm:pt>
    <dgm:pt modelId="{FFD439C2-5CAE-4316-AED3-35D3CAA0E2CE}">
      <dgm:prSet phldrT="[Text]" custT="1"/>
      <dgm:spPr>
        <a:solidFill>
          <a:srgbClr val="00B050"/>
        </a:solidFill>
      </dgm:spPr>
      <dgm:t>
        <a:bodyPr/>
        <a:lstStyle/>
        <a:p>
          <a:r>
            <a:rPr lang="en-US" sz="2400" dirty="0" err="1" smtClean="0">
              <a:latin typeface="Arial" pitchFamily="34" charset="0"/>
              <a:cs typeface="Arial" pitchFamily="34" charset="0"/>
            </a:rPr>
            <a:t>Quyền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sản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liền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kề</a:t>
          </a:r>
          <a:endParaRPr lang="en-US" sz="2400" dirty="0">
            <a:latin typeface="Arial" pitchFamily="34" charset="0"/>
            <a:cs typeface="Arial" pitchFamily="34" charset="0"/>
          </a:endParaRPr>
        </a:p>
      </dgm:t>
    </dgm:pt>
    <dgm:pt modelId="{CA115033-D394-4A7D-9EA6-59E2D15F504F}" type="parTrans" cxnId="{C4E2260A-CD1D-437A-BDF5-F04FB6707D09}">
      <dgm:prSet/>
      <dgm:spPr/>
      <dgm:t>
        <a:bodyPr/>
        <a:lstStyle/>
        <a:p>
          <a:endParaRPr lang="en-US"/>
        </a:p>
      </dgm:t>
    </dgm:pt>
    <dgm:pt modelId="{B6EE596E-F296-4E8A-8D18-4D697E931535}" type="sibTrans" cxnId="{C4E2260A-CD1D-437A-BDF5-F04FB6707D09}">
      <dgm:prSet/>
      <dgm:spPr/>
      <dgm:t>
        <a:bodyPr/>
        <a:lstStyle/>
        <a:p>
          <a:endParaRPr lang="en-US"/>
        </a:p>
      </dgm:t>
    </dgm:pt>
    <dgm:pt modelId="{2718D66F-A5F7-44F6-B369-62C6DB055751}">
      <dgm:prSet phldrT="[Text]" custT="1"/>
      <dgm:spPr>
        <a:solidFill>
          <a:srgbClr val="00B0F0"/>
        </a:solidFill>
      </dgm:spPr>
      <dgm:t>
        <a:bodyPr/>
        <a:lstStyle/>
        <a:p>
          <a:r>
            <a:rPr lang="en-US" sz="2200" dirty="0" err="1" smtClean="0">
              <a:latin typeface="Arial" pitchFamily="34" charset="0"/>
              <a:cs typeface="Arial" pitchFamily="34" charset="0"/>
            </a:rPr>
            <a:t>Quyền</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hưởng</a:t>
          </a:r>
          <a:r>
            <a:rPr lang="en-US" sz="2200" dirty="0" smtClean="0">
              <a:latin typeface="Arial" pitchFamily="34" charset="0"/>
              <a:cs typeface="Arial" pitchFamily="34" charset="0"/>
            </a:rPr>
            <a:t> </a:t>
          </a:r>
          <a:r>
            <a:rPr lang="en-US" sz="2400" dirty="0" err="1" smtClean="0">
              <a:latin typeface="Arial" pitchFamily="34" charset="0"/>
              <a:cs typeface="Arial" pitchFamily="34" charset="0"/>
            </a:rPr>
            <a:t>dụng</a:t>
          </a:r>
          <a:endParaRPr lang="en-US" sz="2400" dirty="0">
            <a:latin typeface="Arial" pitchFamily="34" charset="0"/>
            <a:cs typeface="Arial" pitchFamily="34" charset="0"/>
          </a:endParaRPr>
        </a:p>
      </dgm:t>
    </dgm:pt>
    <dgm:pt modelId="{61C479DA-4D19-492E-BC4D-60072A733E02}" type="parTrans" cxnId="{CD751A5D-C220-4025-B7BC-74AC2528099D}">
      <dgm:prSet/>
      <dgm:spPr/>
      <dgm:t>
        <a:bodyPr/>
        <a:lstStyle/>
        <a:p>
          <a:endParaRPr lang="en-US"/>
        </a:p>
      </dgm:t>
    </dgm:pt>
    <dgm:pt modelId="{C075EA41-175E-4344-9F92-A93C08DD653B}" type="sibTrans" cxnId="{CD751A5D-C220-4025-B7BC-74AC2528099D}">
      <dgm:prSet/>
      <dgm:spPr/>
      <dgm:t>
        <a:bodyPr/>
        <a:lstStyle/>
        <a:p>
          <a:endParaRPr lang="en-US"/>
        </a:p>
      </dgm:t>
    </dgm:pt>
    <dgm:pt modelId="{28917D01-73F5-4C77-8072-60700C9ED4FF}" type="pres">
      <dgm:prSet presAssocID="{CD809305-ED0E-461C-A2B3-2592B7C7C90C}" presName="cycle" presStyleCnt="0">
        <dgm:presLayoutVars>
          <dgm:chMax val="1"/>
          <dgm:dir/>
          <dgm:animLvl val="ctr"/>
          <dgm:resizeHandles val="exact"/>
        </dgm:presLayoutVars>
      </dgm:prSet>
      <dgm:spPr/>
      <dgm:t>
        <a:bodyPr/>
        <a:lstStyle/>
        <a:p>
          <a:endParaRPr lang="en-US"/>
        </a:p>
      </dgm:t>
    </dgm:pt>
    <dgm:pt modelId="{17622914-6581-414A-B866-F4726C4071E3}" type="pres">
      <dgm:prSet presAssocID="{830A398C-C646-4205-B8BE-FAA713BB3C45}" presName="centerShape" presStyleLbl="node0" presStyleIdx="0" presStyleCnt="1"/>
      <dgm:spPr/>
      <dgm:t>
        <a:bodyPr/>
        <a:lstStyle/>
        <a:p>
          <a:endParaRPr lang="en-US"/>
        </a:p>
      </dgm:t>
    </dgm:pt>
    <dgm:pt modelId="{6B2C867A-6582-4040-9F94-672AD9861FF4}" type="pres">
      <dgm:prSet presAssocID="{6C069329-7C39-41ED-8AEA-12E078E4B3D8}" presName="parTrans" presStyleLbl="bgSibTrans2D1" presStyleIdx="0" presStyleCnt="3"/>
      <dgm:spPr/>
      <dgm:t>
        <a:bodyPr/>
        <a:lstStyle/>
        <a:p>
          <a:endParaRPr lang="en-US"/>
        </a:p>
      </dgm:t>
    </dgm:pt>
    <dgm:pt modelId="{2993F0EA-E068-4E3B-8163-5B05845E7517}" type="pres">
      <dgm:prSet presAssocID="{DF1B4359-4CA2-47ED-BCAB-CC0B9A1A2AC7}" presName="node" presStyleLbl="node1" presStyleIdx="0" presStyleCnt="3" custRadScaleRad="97829" custRadScaleInc="-3099">
        <dgm:presLayoutVars>
          <dgm:bulletEnabled val="1"/>
        </dgm:presLayoutVars>
      </dgm:prSet>
      <dgm:spPr/>
      <dgm:t>
        <a:bodyPr/>
        <a:lstStyle/>
        <a:p>
          <a:endParaRPr lang="en-US"/>
        </a:p>
      </dgm:t>
    </dgm:pt>
    <dgm:pt modelId="{E3108CFB-8AF5-41E7-AA83-603FEB1518EF}" type="pres">
      <dgm:prSet presAssocID="{CA115033-D394-4A7D-9EA6-59E2D15F504F}" presName="parTrans" presStyleLbl="bgSibTrans2D1" presStyleIdx="1" presStyleCnt="3"/>
      <dgm:spPr/>
      <dgm:t>
        <a:bodyPr/>
        <a:lstStyle/>
        <a:p>
          <a:endParaRPr lang="en-US"/>
        </a:p>
      </dgm:t>
    </dgm:pt>
    <dgm:pt modelId="{EAAD2F8E-FB66-40CF-AF64-0E02462A8AD7}" type="pres">
      <dgm:prSet presAssocID="{FFD439C2-5CAE-4316-AED3-35D3CAA0E2CE}" presName="node" presStyleLbl="node1" presStyleIdx="1" presStyleCnt="3">
        <dgm:presLayoutVars>
          <dgm:bulletEnabled val="1"/>
        </dgm:presLayoutVars>
      </dgm:prSet>
      <dgm:spPr/>
      <dgm:t>
        <a:bodyPr/>
        <a:lstStyle/>
        <a:p>
          <a:endParaRPr lang="en-US"/>
        </a:p>
      </dgm:t>
    </dgm:pt>
    <dgm:pt modelId="{206E8D0E-D411-4DEA-B67C-BDBF32E23FB5}" type="pres">
      <dgm:prSet presAssocID="{61C479DA-4D19-492E-BC4D-60072A733E02}" presName="parTrans" presStyleLbl="bgSibTrans2D1" presStyleIdx="2" presStyleCnt="3"/>
      <dgm:spPr/>
      <dgm:t>
        <a:bodyPr/>
        <a:lstStyle/>
        <a:p>
          <a:endParaRPr lang="en-US"/>
        </a:p>
      </dgm:t>
    </dgm:pt>
    <dgm:pt modelId="{A23F0169-1147-4141-B769-B0950EC1A68E}" type="pres">
      <dgm:prSet presAssocID="{2718D66F-A5F7-44F6-B369-62C6DB055751}" presName="node" presStyleLbl="node1" presStyleIdx="2" presStyleCnt="3" custRadScaleRad="97829" custRadScaleInc="3099">
        <dgm:presLayoutVars>
          <dgm:bulletEnabled val="1"/>
        </dgm:presLayoutVars>
      </dgm:prSet>
      <dgm:spPr/>
      <dgm:t>
        <a:bodyPr/>
        <a:lstStyle/>
        <a:p>
          <a:endParaRPr lang="en-US"/>
        </a:p>
      </dgm:t>
    </dgm:pt>
  </dgm:ptLst>
  <dgm:cxnLst>
    <dgm:cxn modelId="{FCA4C2F4-45DF-4999-B6C1-26A19DC7C7A4}" type="presOf" srcId="{CA115033-D394-4A7D-9EA6-59E2D15F504F}" destId="{E3108CFB-8AF5-41E7-AA83-603FEB1518EF}" srcOrd="0" destOrd="0" presId="urn:microsoft.com/office/officeart/2005/8/layout/radial4"/>
    <dgm:cxn modelId="{C4E2260A-CD1D-437A-BDF5-F04FB6707D09}" srcId="{830A398C-C646-4205-B8BE-FAA713BB3C45}" destId="{FFD439C2-5CAE-4316-AED3-35D3CAA0E2CE}" srcOrd="1" destOrd="0" parTransId="{CA115033-D394-4A7D-9EA6-59E2D15F504F}" sibTransId="{B6EE596E-F296-4E8A-8D18-4D697E931535}"/>
    <dgm:cxn modelId="{BF36CC08-ED07-468E-A717-FE4EF980D1D3}" type="presOf" srcId="{CD809305-ED0E-461C-A2B3-2592B7C7C90C}" destId="{28917D01-73F5-4C77-8072-60700C9ED4FF}" srcOrd="0" destOrd="0" presId="urn:microsoft.com/office/officeart/2005/8/layout/radial4"/>
    <dgm:cxn modelId="{2E092094-203C-4714-8EE1-61F43385EE8E}" type="presOf" srcId="{6C069329-7C39-41ED-8AEA-12E078E4B3D8}" destId="{6B2C867A-6582-4040-9F94-672AD9861FF4}" srcOrd="0" destOrd="0" presId="urn:microsoft.com/office/officeart/2005/8/layout/radial4"/>
    <dgm:cxn modelId="{4D724AE8-9176-42F7-AA53-193D76A00AF9}" type="presOf" srcId="{2718D66F-A5F7-44F6-B369-62C6DB055751}" destId="{A23F0169-1147-4141-B769-B0950EC1A68E}" srcOrd="0" destOrd="0" presId="urn:microsoft.com/office/officeart/2005/8/layout/radial4"/>
    <dgm:cxn modelId="{7D89D39A-0E2F-44AF-A906-DBF2520B22D6}" type="presOf" srcId="{830A398C-C646-4205-B8BE-FAA713BB3C45}" destId="{17622914-6581-414A-B866-F4726C4071E3}" srcOrd="0" destOrd="0" presId="urn:microsoft.com/office/officeart/2005/8/layout/radial4"/>
    <dgm:cxn modelId="{D8240770-932E-438F-932D-A43651DFAE79}" type="presOf" srcId="{DF1B4359-4CA2-47ED-BCAB-CC0B9A1A2AC7}" destId="{2993F0EA-E068-4E3B-8163-5B05845E7517}" srcOrd="0" destOrd="0" presId="urn:microsoft.com/office/officeart/2005/8/layout/radial4"/>
    <dgm:cxn modelId="{10203859-1759-42BD-BB3D-774C347A180B}" type="presOf" srcId="{FFD439C2-5CAE-4316-AED3-35D3CAA0E2CE}" destId="{EAAD2F8E-FB66-40CF-AF64-0E02462A8AD7}" srcOrd="0" destOrd="0" presId="urn:microsoft.com/office/officeart/2005/8/layout/radial4"/>
    <dgm:cxn modelId="{34004161-FE80-4B71-8E29-750F89D699F5}" type="presOf" srcId="{61C479DA-4D19-492E-BC4D-60072A733E02}" destId="{206E8D0E-D411-4DEA-B67C-BDBF32E23FB5}" srcOrd="0" destOrd="0" presId="urn:microsoft.com/office/officeart/2005/8/layout/radial4"/>
    <dgm:cxn modelId="{38A591E7-AA69-473D-A69A-679A5649C739}" srcId="{830A398C-C646-4205-B8BE-FAA713BB3C45}" destId="{DF1B4359-4CA2-47ED-BCAB-CC0B9A1A2AC7}" srcOrd="0" destOrd="0" parTransId="{6C069329-7C39-41ED-8AEA-12E078E4B3D8}" sibTransId="{088C88C6-3A60-4D92-BC58-2B54CFAB5017}"/>
    <dgm:cxn modelId="{CD751A5D-C220-4025-B7BC-74AC2528099D}" srcId="{830A398C-C646-4205-B8BE-FAA713BB3C45}" destId="{2718D66F-A5F7-44F6-B369-62C6DB055751}" srcOrd="2" destOrd="0" parTransId="{61C479DA-4D19-492E-BC4D-60072A733E02}" sibTransId="{C075EA41-175E-4344-9F92-A93C08DD653B}"/>
    <dgm:cxn modelId="{88A9B2C9-4BCA-4E92-B713-F5632A46CC90}" srcId="{CD809305-ED0E-461C-A2B3-2592B7C7C90C}" destId="{830A398C-C646-4205-B8BE-FAA713BB3C45}" srcOrd="0" destOrd="0" parTransId="{1DE3E5B0-ED1D-4A6A-8049-0362F00A9940}" sibTransId="{1919F36A-952D-47E3-B5C0-201A3F7392FD}"/>
    <dgm:cxn modelId="{71DE2909-8792-47D3-9A7A-222308C034EE}" type="presParOf" srcId="{28917D01-73F5-4C77-8072-60700C9ED4FF}" destId="{17622914-6581-414A-B866-F4726C4071E3}" srcOrd="0" destOrd="0" presId="urn:microsoft.com/office/officeart/2005/8/layout/radial4"/>
    <dgm:cxn modelId="{11E1F641-737C-4327-BA9D-B5D48A82F9DC}" type="presParOf" srcId="{28917D01-73F5-4C77-8072-60700C9ED4FF}" destId="{6B2C867A-6582-4040-9F94-672AD9861FF4}" srcOrd="1" destOrd="0" presId="urn:microsoft.com/office/officeart/2005/8/layout/radial4"/>
    <dgm:cxn modelId="{869CB7D3-F30B-4A5E-8AA2-FB0B5EBF341D}" type="presParOf" srcId="{28917D01-73F5-4C77-8072-60700C9ED4FF}" destId="{2993F0EA-E068-4E3B-8163-5B05845E7517}" srcOrd="2" destOrd="0" presId="urn:microsoft.com/office/officeart/2005/8/layout/radial4"/>
    <dgm:cxn modelId="{1889F7EA-6F3A-46A5-9329-A2A3CC31C150}" type="presParOf" srcId="{28917D01-73F5-4C77-8072-60700C9ED4FF}" destId="{E3108CFB-8AF5-41E7-AA83-603FEB1518EF}" srcOrd="3" destOrd="0" presId="urn:microsoft.com/office/officeart/2005/8/layout/radial4"/>
    <dgm:cxn modelId="{6A582D83-2CDC-47B4-9D31-FD03018ABE33}" type="presParOf" srcId="{28917D01-73F5-4C77-8072-60700C9ED4FF}" destId="{EAAD2F8E-FB66-40CF-AF64-0E02462A8AD7}" srcOrd="4" destOrd="0" presId="urn:microsoft.com/office/officeart/2005/8/layout/radial4"/>
    <dgm:cxn modelId="{630EE3A1-F414-4E5A-934E-7918A81C9C03}" type="presParOf" srcId="{28917D01-73F5-4C77-8072-60700C9ED4FF}" destId="{206E8D0E-D411-4DEA-B67C-BDBF32E23FB5}" srcOrd="5" destOrd="0" presId="urn:microsoft.com/office/officeart/2005/8/layout/radial4"/>
    <dgm:cxn modelId="{494C60D5-5565-4C9A-B097-13EC4C88585D}" type="presParOf" srcId="{28917D01-73F5-4C77-8072-60700C9ED4FF}" destId="{A23F0169-1147-4141-B769-B0950EC1A68E}"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3801A70-858F-40FF-B2EA-BD9695B84642}" type="doc">
      <dgm:prSet loTypeId="urn:microsoft.com/office/officeart/2005/8/layout/gear1" loCatId="process" qsTypeId="urn:microsoft.com/office/officeart/2005/8/quickstyle/simple1" qsCatId="simple" csTypeId="urn:microsoft.com/office/officeart/2005/8/colors/colorful1" csCatId="colorful" phldr="1"/>
      <dgm:spPr/>
    </dgm:pt>
    <dgm:pt modelId="{AE9A0E0D-6FAF-45C3-A35A-55983A2ACFFA}">
      <dgm:prSet phldrT="[Text]"/>
      <dgm:spPr/>
      <dgm:t>
        <a:bodyPr/>
        <a:lstStyle/>
        <a:p>
          <a:r>
            <a:rPr lang="en-US" dirty="0" smtClean="0"/>
            <a:t>A</a:t>
          </a:r>
          <a:endParaRPr lang="en-US" dirty="0"/>
        </a:p>
      </dgm:t>
    </dgm:pt>
    <dgm:pt modelId="{887A4DB2-C106-4DBA-8DB5-23310852C5A4}" type="parTrans" cxnId="{47B3600D-B930-41D4-B840-FCB079276960}">
      <dgm:prSet/>
      <dgm:spPr/>
      <dgm:t>
        <a:bodyPr/>
        <a:lstStyle/>
        <a:p>
          <a:endParaRPr lang="en-US"/>
        </a:p>
      </dgm:t>
    </dgm:pt>
    <dgm:pt modelId="{B7AAFF49-1C56-4D2A-BF64-7B762CB968B1}" type="sibTrans" cxnId="{47B3600D-B930-41D4-B840-FCB079276960}">
      <dgm:prSet/>
      <dgm:spPr/>
      <dgm:t>
        <a:bodyPr/>
        <a:lstStyle/>
        <a:p>
          <a:endParaRPr lang="en-US"/>
        </a:p>
      </dgm:t>
    </dgm:pt>
    <dgm:pt modelId="{4FD16090-2EF5-439F-A0ED-B4136CFFD9E0}">
      <dgm:prSet phldrT="[Text]"/>
      <dgm:spPr/>
      <dgm:t>
        <a:bodyPr/>
        <a:lstStyle/>
        <a:p>
          <a:r>
            <a:rPr lang="en-US" dirty="0" smtClean="0"/>
            <a:t>C</a:t>
          </a:r>
          <a:endParaRPr lang="en-US" dirty="0"/>
        </a:p>
      </dgm:t>
    </dgm:pt>
    <dgm:pt modelId="{11F1CA05-ED1B-4F9E-AE55-7A4F202BA5E1}" type="parTrans" cxnId="{DABFBE00-92F7-4AE1-9F7A-6C11E79F42DE}">
      <dgm:prSet/>
      <dgm:spPr/>
      <dgm:t>
        <a:bodyPr/>
        <a:lstStyle/>
        <a:p>
          <a:endParaRPr lang="en-US"/>
        </a:p>
      </dgm:t>
    </dgm:pt>
    <dgm:pt modelId="{3AE37787-FFA1-4C18-91C7-FCFCCA0B03DD}" type="sibTrans" cxnId="{DABFBE00-92F7-4AE1-9F7A-6C11E79F42DE}">
      <dgm:prSet/>
      <dgm:spPr/>
      <dgm:t>
        <a:bodyPr/>
        <a:lstStyle/>
        <a:p>
          <a:endParaRPr lang="en-US"/>
        </a:p>
      </dgm:t>
    </dgm:pt>
    <dgm:pt modelId="{171E5932-6683-4E3C-878E-F546964631BF}">
      <dgm:prSet phldrT="[Text]"/>
      <dgm:spPr/>
      <dgm:t>
        <a:bodyPr/>
        <a:lstStyle/>
        <a:p>
          <a:r>
            <a:rPr lang="en-US" dirty="0" smtClean="0"/>
            <a:t>B</a:t>
          </a:r>
          <a:endParaRPr lang="en-US" dirty="0"/>
        </a:p>
      </dgm:t>
    </dgm:pt>
    <dgm:pt modelId="{B8D2B9BE-A769-44F3-82CC-F59AA6A82395}" type="parTrans" cxnId="{B1FDE79F-95A9-4AFD-980C-31CEFEAD1044}">
      <dgm:prSet/>
      <dgm:spPr/>
      <dgm:t>
        <a:bodyPr/>
        <a:lstStyle/>
        <a:p>
          <a:endParaRPr lang="en-US"/>
        </a:p>
      </dgm:t>
    </dgm:pt>
    <dgm:pt modelId="{F059F456-74AD-4B61-82EC-397A0AFA0BF7}" type="sibTrans" cxnId="{B1FDE79F-95A9-4AFD-980C-31CEFEAD1044}">
      <dgm:prSet/>
      <dgm:spPr/>
      <dgm:t>
        <a:bodyPr/>
        <a:lstStyle/>
        <a:p>
          <a:endParaRPr lang="en-US"/>
        </a:p>
      </dgm:t>
    </dgm:pt>
    <dgm:pt modelId="{FC6C3004-8D07-453B-8171-D71A61144E66}" type="pres">
      <dgm:prSet presAssocID="{23801A70-858F-40FF-B2EA-BD9695B84642}" presName="composite" presStyleCnt="0">
        <dgm:presLayoutVars>
          <dgm:chMax val="3"/>
          <dgm:animLvl val="lvl"/>
          <dgm:resizeHandles val="exact"/>
        </dgm:presLayoutVars>
      </dgm:prSet>
      <dgm:spPr/>
    </dgm:pt>
    <dgm:pt modelId="{9A9EC514-4EAE-49B7-80DE-B52E809F3400}" type="pres">
      <dgm:prSet presAssocID="{AE9A0E0D-6FAF-45C3-A35A-55983A2ACFFA}" presName="gear1" presStyleLbl="node1" presStyleIdx="0" presStyleCnt="3">
        <dgm:presLayoutVars>
          <dgm:chMax val="1"/>
          <dgm:bulletEnabled val="1"/>
        </dgm:presLayoutVars>
      </dgm:prSet>
      <dgm:spPr/>
      <dgm:t>
        <a:bodyPr/>
        <a:lstStyle/>
        <a:p>
          <a:endParaRPr lang="en-US"/>
        </a:p>
      </dgm:t>
    </dgm:pt>
    <dgm:pt modelId="{92D519E6-5AA9-4464-BD43-4B60EC6EDDEB}" type="pres">
      <dgm:prSet presAssocID="{AE9A0E0D-6FAF-45C3-A35A-55983A2ACFFA}" presName="gear1srcNode" presStyleLbl="node1" presStyleIdx="0" presStyleCnt="3"/>
      <dgm:spPr/>
      <dgm:t>
        <a:bodyPr/>
        <a:lstStyle/>
        <a:p>
          <a:endParaRPr lang="en-US"/>
        </a:p>
      </dgm:t>
    </dgm:pt>
    <dgm:pt modelId="{F8AD836E-6B69-4E07-99D6-FF7F3A3FC7B9}" type="pres">
      <dgm:prSet presAssocID="{AE9A0E0D-6FAF-45C3-A35A-55983A2ACFFA}" presName="gear1dstNode" presStyleLbl="node1" presStyleIdx="0" presStyleCnt="3"/>
      <dgm:spPr/>
      <dgm:t>
        <a:bodyPr/>
        <a:lstStyle/>
        <a:p>
          <a:endParaRPr lang="en-US"/>
        </a:p>
      </dgm:t>
    </dgm:pt>
    <dgm:pt modelId="{4C89F883-4928-4788-9333-31F0160C43CD}" type="pres">
      <dgm:prSet presAssocID="{4FD16090-2EF5-439F-A0ED-B4136CFFD9E0}" presName="gear2" presStyleLbl="node1" presStyleIdx="1" presStyleCnt="3">
        <dgm:presLayoutVars>
          <dgm:chMax val="1"/>
          <dgm:bulletEnabled val="1"/>
        </dgm:presLayoutVars>
      </dgm:prSet>
      <dgm:spPr/>
      <dgm:t>
        <a:bodyPr/>
        <a:lstStyle/>
        <a:p>
          <a:endParaRPr lang="en-US"/>
        </a:p>
      </dgm:t>
    </dgm:pt>
    <dgm:pt modelId="{72A51F36-B874-43A0-B379-3CC039D5120F}" type="pres">
      <dgm:prSet presAssocID="{4FD16090-2EF5-439F-A0ED-B4136CFFD9E0}" presName="gear2srcNode" presStyleLbl="node1" presStyleIdx="1" presStyleCnt="3"/>
      <dgm:spPr/>
      <dgm:t>
        <a:bodyPr/>
        <a:lstStyle/>
        <a:p>
          <a:endParaRPr lang="en-US"/>
        </a:p>
      </dgm:t>
    </dgm:pt>
    <dgm:pt modelId="{275E7759-0B70-48A6-BC48-49C73D174C42}" type="pres">
      <dgm:prSet presAssocID="{4FD16090-2EF5-439F-A0ED-B4136CFFD9E0}" presName="gear2dstNode" presStyleLbl="node1" presStyleIdx="1" presStyleCnt="3"/>
      <dgm:spPr/>
      <dgm:t>
        <a:bodyPr/>
        <a:lstStyle/>
        <a:p>
          <a:endParaRPr lang="en-US"/>
        </a:p>
      </dgm:t>
    </dgm:pt>
    <dgm:pt modelId="{F51EB1D8-9F66-4C31-9669-0921C61BDFB0}" type="pres">
      <dgm:prSet presAssocID="{171E5932-6683-4E3C-878E-F546964631BF}" presName="gear3" presStyleLbl="node1" presStyleIdx="2" presStyleCnt="3"/>
      <dgm:spPr/>
      <dgm:t>
        <a:bodyPr/>
        <a:lstStyle/>
        <a:p>
          <a:endParaRPr lang="en-US"/>
        </a:p>
      </dgm:t>
    </dgm:pt>
    <dgm:pt modelId="{4340A4BF-725A-44D7-B740-F3B8F9094062}" type="pres">
      <dgm:prSet presAssocID="{171E5932-6683-4E3C-878E-F546964631BF}" presName="gear3tx" presStyleLbl="node1" presStyleIdx="2" presStyleCnt="3">
        <dgm:presLayoutVars>
          <dgm:chMax val="1"/>
          <dgm:bulletEnabled val="1"/>
        </dgm:presLayoutVars>
      </dgm:prSet>
      <dgm:spPr/>
      <dgm:t>
        <a:bodyPr/>
        <a:lstStyle/>
        <a:p>
          <a:endParaRPr lang="en-US"/>
        </a:p>
      </dgm:t>
    </dgm:pt>
    <dgm:pt modelId="{3A266A05-D8BE-4B7C-8136-8777F87D9A91}" type="pres">
      <dgm:prSet presAssocID="{171E5932-6683-4E3C-878E-F546964631BF}" presName="gear3srcNode" presStyleLbl="node1" presStyleIdx="2" presStyleCnt="3"/>
      <dgm:spPr/>
      <dgm:t>
        <a:bodyPr/>
        <a:lstStyle/>
        <a:p>
          <a:endParaRPr lang="en-US"/>
        </a:p>
      </dgm:t>
    </dgm:pt>
    <dgm:pt modelId="{7C652266-46B7-4AA7-86CB-21F3C92E5FBC}" type="pres">
      <dgm:prSet presAssocID="{171E5932-6683-4E3C-878E-F546964631BF}" presName="gear3dstNode" presStyleLbl="node1" presStyleIdx="2" presStyleCnt="3"/>
      <dgm:spPr/>
      <dgm:t>
        <a:bodyPr/>
        <a:lstStyle/>
        <a:p>
          <a:endParaRPr lang="en-US"/>
        </a:p>
      </dgm:t>
    </dgm:pt>
    <dgm:pt modelId="{92646806-B2F7-40B8-B923-DEF46D2BF473}" type="pres">
      <dgm:prSet presAssocID="{B7AAFF49-1C56-4D2A-BF64-7B762CB968B1}" presName="connector1" presStyleLbl="sibTrans2D1" presStyleIdx="0" presStyleCnt="3"/>
      <dgm:spPr/>
      <dgm:t>
        <a:bodyPr/>
        <a:lstStyle/>
        <a:p>
          <a:endParaRPr lang="en-US"/>
        </a:p>
      </dgm:t>
    </dgm:pt>
    <dgm:pt modelId="{4BF41D9D-8337-4015-A265-25892A2BA01A}" type="pres">
      <dgm:prSet presAssocID="{3AE37787-FFA1-4C18-91C7-FCFCCA0B03DD}" presName="connector2" presStyleLbl="sibTrans2D1" presStyleIdx="1" presStyleCnt="3"/>
      <dgm:spPr/>
      <dgm:t>
        <a:bodyPr/>
        <a:lstStyle/>
        <a:p>
          <a:endParaRPr lang="en-US"/>
        </a:p>
      </dgm:t>
    </dgm:pt>
    <dgm:pt modelId="{405F5726-CC5F-45A7-8957-41AF0C8E7589}" type="pres">
      <dgm:prSet presAssocID="{F059F456-74AD-4B61-82EC-397A0AFA0BF7}" presName="connector3" presStyleLbl="sibTrans2D1" presStyleIdx="2" presStyleCnt="3"/>
      <dgm:spPr/>
      <dgm:t>
        <a:bodyPr/>
        <a:lstStyle/>
        <a:p>
          <a:endParaRPr lang="en-US"/>
        </a:p>
      </dgm:t>
    </dgm:pt>
  </dgm:ptLst>
  <dgm:cxnLst>
    <dgm:cxn modelId="{26C6936E-8ACE-4705-9A65-D42A4591F5AE}" type="presOf" srcId="{AE9A0E0D-6FAF-45C3-A35A-55983A2ACFFA}" destId="{92D519E6-5AA9-4464-BD43-4B60EC6EDDEB}" srcOrd="1" destOrd="0" presId="urn:microsoft.com/office/officeart/2005/8/layout/gear1"/>
    <dgm:cxn modelId="{C7CFAAA1-B586-4B78-91A4-D1168AAF5CF2}" type="presOf" srcId="{171E5932-6683-4E3C-878E-F546964631BF}" destId="{F51EB1D8-9F66-4C31-9669-0921C61BDFB0}" srcOrd="0" destOrd="0" presId="urn:microsoft.com/office/officeart/2005/8/layout/gear1"/>
    <dgm:cxn modelId="{47B3600D-B930-41D4-B840-FCB079276960}" srcId="{23801A70-858F-40FF-B2EA-BD9695B84642}" destId="{AE9A0E0D-6FAF-45C3-A35A-55983A2ACFFA}" srcOrd="0" destOrd="0" parTransId="{887A4DB2-C106-4DBA-8DB5-23310852C5A4}" sibTransId="{B7AAFF49-1C56-4D2A-BF64-7B762CB968B1}"/>
    <dgm:cxn modelId="{B3FF2977-E616-47E3-8F5F-5B450FC7B101}" type="presOf" srcId="{AE9A0E0D-6FAF-45C3-A35A-55983A2ACFFA}" destId="{F8AD836E-6B69-4E07-99D6-FF7F3A3FC7B9}" srcOrd="2" destOrd="0" presId="urn:microsoft.com/office/officeart/2005/8/layout/gear1"/>
    <dgm:cxn modelId="{1A89A481-AC18-413A-93A2-B0EA5A84D964}" type="presOf" srcId="{4FD16090-2EF5-439F-A0ED-B4136CFFD9E0}" destId="{275E7759-0B70-48A6-BC48-49C73D174C42}" srcOrd="2" destOrd="0" presId="urn:microsoft.com/office/officeart/2005/8/layout/gear1"/>
    <dgm:cxn modelId="{DABFBE00-92F7-4AE1-9F7A-6C11E79F42DE}" srcId="{23801A70-858F-40FF-B2EA-BD9695B84642}" destId="{4FD16090-2EF5-439F-A0ED-B4136CFFD9E0}" srcOrd="1" destOrd="0" parTransId="{11F1CA05-ED1B-4F9E-AE55-7A4F202BA5E1}" sibTransId="{3AE37787-FFA1-4C18-91C7-FCFCCA0B03DD}"/>
    <dgm:cxn modelId="{0EAB0C1E-C2B9-41BD-B60F-130546EDB012}" type="presOf" srcId="{4FD16090-2EF5-439F-A0ED-B4136CFFD9E0}" destId="{4C89F883-4928-4788-9333-31F0160C43CD}" srcOrd="0" destOrd="0" presId="urn:microsoft.com/office/officeart/2005/8/layout/gear1"/>
    <dgm:cxn modelId="{299FF319-AFAE-4735-87D2-56D8045C06BC}" type="presOf" srcId="{B7AAFF49-1C56-4D2A-BF64-7B762CB968B1}" destId="{92646806-B2F7-40B8-B923-DEF46D2BF473}" srcOrd="0" destOrd="0" presId="urn:microsoft.com/office/officeart/2005/8/layout/gear1"/>
    <dgm:cxn modelId="{33DA8B07-D515-48AB-87C5-9B288BC028CF}" type="presOf" srcId="{4FD16090-2EF5-439F-A0ED-B4136CFFD9E0}" destId="{72A51F36-B874-43A0-B379-3CC039D5120F}" srcOrd="1" destOrd="0" presId="urn:microsoft.com/office/officeart/2005/8/layout/gear1"/>
    <dgm:cxn modelId="{B1FDE79F-95A9-4AFD-980C-31CEFEAD1044}" srcId="{23801A70-858F-40FF-B2EA-BD9695B84642}" destId="{171E5932-6683-4E3C-878E-F546964631BF}" srcOrd="2" destOrd="0" parTransId="{B8D2B9BE-A769-44F3-82CC-F59AA6A82395}" sibTransId="{F059F456-74AD-4B61-82EC-397A0AFA0BF7}"/>
    <dgm:cxn modelId="{C60A9E7D-6F65-4CCB-AB06-4A3252770402}" type="presOf" srcId="{171E5932-6683-4E3C-878E-F546964631BF}" destId="{3A266A05-D8BE-4B7C-8136-8777F87D9A91}" srcOrd="2" destOrd="0" presId="urn:microsoft.com/office/officeart/2005/8/layout/gear1"/>
    <dgm:cxn modelId="{BC7E0C19-86F5-411E-A07E-95CD6D2A03F7}" type="presOf" srcId="{AE9A0E0D-6FAF-45C3-A35A-55983A2ACFFA}" destId="{9A9EC514-4EAE-49B7-80DE-B52E809F3400}" srcOrd="0" destOrd="0" presId="urn:microsoft.com/office/officeart/2005/8/layout/gear1"/>
    <dgm:cxn modelId="{8E4B5A69-82F1-447F-A8B6-9B57B6580384}" type="presOf" srcId="{3AE37787-FFA1-4C18-91C7-FCFCCA0B03DD}" destId="{4BF41D9D-8337-4015-A265-25892A2BA01A}" srcOrd="0" destOrd="0" presId="urn:microsoft.com/office/officeart/2005/8/layout/gear1"/>
    <dgm:cxn modelId="{E7AD4C36-0865-4E6E-AC2B-BDE6F96556BB}" type="presOf" srcId="{171E5932-6683-4E3C-878E-F546964631BF}" destId="{4340A4BF-725A-44D7-B740-F3B8F9094062}" srcOrd="1" destOrd="0" presId="urn:microsoft.com/office/officeart/2005/8/layout/gear1"/>
    <dgm:cxn modelId="{6E1503C2-011B-49EA-A575-F70A67307C0D}" type="presOf" srcId="{171E5932-6683-4E3C-878E-F546964631BF}" destId="{7C652266-46B7-4AA7-86CB-21F3C92E5FBC}" srcOrd="3" destOrd="0" presId="urn:microsoft.com/office/officeart/2005/8/layout/gear1"/>
    <dgm:cxn modelId="{75DE7DA3-FBA5-4C9E-BD10-921C6D6554CA}" type="presOf" srcId="{F059F456-74AD-4B61-82EC-397A0AFA0BF7}" destId="{405F5726-CC5F-45A7-8957-41AF0C8E7589}" srcOrd="0" destOrd="0" presId="urn:microsoft.com/office/officeart/2005/8/layout/gear1"/>
    <dgm:cxn modelId="{C41DEAF1-8DA3-4E64-949E-6A05CFC9D90D}" type="presOf" srcId="{23801A70-858F-40FF-B2EA-BD9695B84642}" destId="{FC6C3004-8D07-453B-8171-D71A61144E66}" srcOrd="0" destOrd="0" presId="urn:microsoft.com/office/officeart/2005/8/layout/gear1"/>
    <dgm:cxn modelId="{FC1605F7-B18E-487E-894F-0B5F484CE8FA}" type="presParOf" srcId="{FC6C3004-8D07-453B-8171-D71A61144E66}" destId="{9A9EC514-4EAE-49B7-80DE-B52E809F3400}" srcOrd="0" destOrd="0" presId="urn:microsoft.com/office/officeart/2005/8/layout/gear1"/>
    <dgm:cxn modelId="{C72147A2-6FFE-4172-B065-264612272E5E}" type="presParOf" srcId="{FC6C3004-8D07-453B-8171-D71A61144E66}" destId="{92D519E6-5AA9-4464-BD43-4B60EC6EDDEB}" srcOrd="1" destOrd="0" presId="urn:microsoft.com/office/officeart/2005/8/layout/gear1"/>
    <dgm:cxn modelId="{F5BF54BF-261D-4BFB-B0B9-41A552D2AEF8}" type="presParOf" srcId="{FC6C3004-8D07-453B-8171-D71A61144E66}" destId="{F8AD836E-6B69-4E07-99D6-FF7F3A3FC7B9}" srcOrd="2" destOrd="0" presId="urn:microsoft.com/office/officeart/2005/8/layout/gear1"/>
    <dgm:cxn modelId="{CD9EE0A5-8402-4753-957F-8E62FC0C18F8}" type="presParOf" srcId="{FC6C3004-8D07-453B-8171-D71A61144E66}" destId="{4C89F883-4928-4788-9333-31F0160C43CD}" srcOrd="3" destOrd="0" presId="urn:microsoft.com/office/officeart/2005/8/layout/gear1"/>
    <dgm:cxn modelId="{36CFEFA6-5B73-4AAC-BF4C-7B4FAA2696FE}" type="presParOf" srcId="{FC6C3004-8D07-453B-8171-D71A61144E66}" destId="{72A51F36-B874-43A0-B379-3CC039D5120F}" srcOrd="4" destOrd="0" presId="urn:microsoft.com/office/officeart/2005/8/layout/gear1"/>
    <dgm:cxn modelId="{FB36C062-B66A-48A7-AA2E-4F871DA96A6D}" type="presParOf" srcId="{FC6C3004-8D07-453B-8171-D71A61144E66}" destId="{275E7759-0B70-48A6-BC48-49C73D174C42}" srcOrd="5" destOrd="0" presId="urn:microsoft.com/office/officeart/2005/8/layout/gear1"/>
    <dgm:cxn modelId="{3744062D-08EC-4BCA-8539-1E3481DD9139}" type="presParOf" srcId="{FC6C3004-8D07-453B-8171-D71A61144E66}" destId="{F51EB1D8-9F66-4C31-9669-0921C61BDFB0}" srcOrd="6" destOrd="0" presId="urn:microsoft.com/office/officeart/2005/8/layout/gear1"/>
    <dgm:cxn modelId="{6D950B89-CA60-4E0D-8AAC-F35B86C1E0FB}" type="presParOf" srcId="{FC6C3004-8D07-453B-8171-D71A61144E66}" destId="{4340A4BF-725A-44D7-B740-F3B8F9094062}" srcOrd="7" destOrd="0" presId="urn:microsoft.com/office/officeart/2005/8/layout/gear1"/>
    <dgm:cxn modelId="{F0B6C817-19A6-480D-A89F-D356DBA92FBE}" type="presParOf" srcId="{FC6C3004-8D07-453B-8171-D71A61144E66}" destId="{3A266A05-D8BE-4B7C-8136-8777F87D9A91}" srcOrd="8" destOrd="0" presId="urn:microsoft.com/office/officeart/2005/8/layout/gear1"/>
    <dgm:cxn modelId="{E76963F4-0A11-41B5-9E8F-7FB2D7B043C8}" type="presParOf" srcId="{FC6C3004-8D07-453B-8171-D71A61144E66}" destId="{7C652266-46B7-4AA7-86CB-21F3C92E5FBC}" srcOrd="9" destOrd="0" presId="urn:microsoft.com/office/officeart/2005/8/layout/gear1"/>
    <dgm:cxn modelId="{ABB73A9A-399E-4B47-9FEB-D5A055F45210}" type="presParOf" srcId="{FC6C3004-8D07-453B-8171-D71A61144E66}" destId="{92646806-B2F7-40B8-B923-DEF46D2BF473}" srcOrd="10" destOrd="0" presId="urn:microsoft.com/office/officeart/2005/8/layout/gear1"/>
    <dgm:cxn modelId="{BC158D70-5AF8-4FA7-94CE-92984C2734DC}" type="presParOf" srcId="{FC6C3004-8D07-453B-8171-D71A61144E66}" destId="{4BF41D9D-8337-4015-A265-25892A2BA01A}" srcOrd="11" destOrd="0" presId="urn:microsoft.com/office/officeart/2005/8/layout/gear1"/>
    <dgm:cxn modelId="{D333ABB4-5327-4C1E-A627-96B65992C76B}" type="presParOf" srcId="{FC6C3004-8D07-453B-8171-D71A61144E66}" destId="{405F5726-CC5F-45A7-8957-41AF0C8E7589}"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CEB5332-B230-4D25-961F-CAA076999688}" type="doc">
      <dgm:prSet loTypeId="urn:microsoft.com/office/officeart/2005/8/layout/bList2#1" loCatId="list" qsTypeId="urn:microsoft.com/office/officeart/2005/8/quickstyle/simple1" qsCatId="simple" csTypeId="urn:microsoft.com/office/officeart/2005/8/colors/accent1_2" csCatId="accent1" phldr="1"/>
      <dgm:spPr/>
      <dgm:t>
        <a:bodyPr/>
        <a:lstStyle/>
        <a:p>
          <a:endParaRPr lang="en-US"/>
        </a:p>
      </dgm:t>
    </dgm:pt>
    <dgm:pt modelId="{86718E06-D396-48FA-952E-9A8AD33ABA9A}">
      <dgm:prSet phldrT="[Text]" custT="1"/>
      <dgm:spPr>
        <a:solidFill>
          <a:schemeClr val="accent2">
            <a:lumMod val="75000"/>
          </a:schemeClr>
        </a:solidFill>
      </dgm:spPr>
      <dgm:t>
        <a:bodyPr/>
        <a:lstStyle/>
        <a:p>
          <a:pPr algn="ctr"/>
          <a:r>
            <a:rPr lang="en-US" sz="2800" smtClean="0"/>
            <a:t>Cá nhân</a:t>
          </a:r>
          <a:endParaRPr lang="en-US" sz="2800"/>
        </a:p>
      </dgm:t>
    </dgm:pt>
    <dgm:pt modelId="{BFDA6B7D-649E-40B1-B985-D0C1EB064E8C}" type="parTrans" cxnId="{4BA42EE3-4083-456F-947B-85699475F370}">
      <dgm:prSet/>
      <dgm:spPr/>
      <dgm:t>
        <a:bodyPr/>
        <a:lstStyle/>
        <a:p>
          <a:endParaRPr lang="en-US"/>
        </a:p>
      </dgm:t>
    </dgm:pt>
    <dgm:pt modelId="{06E3388A-84A8-41FF-9565-F54C2E93CA0B}" type="sibTrans" cxnId="{4BA42EE3-4083-456F-947B-85699475F370}">
      <dgm:prSet/>
      <dgm:spPr/>
      <dgm:t>
        <a:bodyPr/>
        <a:lstStyle/>
        <a:p>
          <a:endParaRPr lang="en-US"/>
        </a:p>
      </dgm:t>
    </dgm:pt>
    <dgm:pt modelId="{C4E34F35-F857-4F68-8699-5417BEF6BC38}">
      <dgm:prSet phldrT="[Text]" custT="1"/>
      <dgm:spPr>
        <a:solidFill>
          <a:schemeClr val="accent6">
            <a:lumMod val="50000"/>
          </a:schemeClr>
        </a:solidFill>
      </dgm:spPr>
      <dgm:t>
        <a:bodyPr/>
        <a:lstStyle/>
        <a:p>
          <a:pPr algn="ctr"/>
          <a:r>
            <a:rPr lang="en-US" sz="2800" dirty="0" err="1" smtClean="0"/>
            <a:t>Tổ</a:t>
          </a:r>
          <a:r>
            <a:rPr lang="en-US" sz="2800" dirty="0" smtClean="0"/>
            <a:t> </a:t>
          </a:r>
          <a:r>
            <a:rPr lang="en-US" sz="2800" smtClean="0"/>
            <a:t>chức</a:t>
          </a:r>
          <a:endParaRPr lang="en-US" sz="2800" dirty="0"/>
        </a:p>
      </dgm:t>
    </dgm:pt>
    <dgm:pt modelId="{9BAEE25F-819C-478E-AB1A-5C703E09C7F0}" type="parTrans" cxnId="{C0D8C04E-AF99-482A-9F73-183E449032D1}">
      <dgm:prSet/>
      <dgm:spPr/>
      <dgm:t>
        <a:bodyPr/>
        <a:lstStyle/>
        <a:p>
          <a:endParaRPr lang="en-US"/>
        </a:p>
      </dgm:t>
    </dgm:pt>
    <dgm:pt modelId="{792DBBA7-31E5-424B-937D-698F4722EAE0}" type="sibTrans" cxnId="{C0D8C04E-AF99-482A-9F73-183E449032D1}">
      <dgm:prSet/>
      <dgm:spPr/>
      <dgm:t>
        <a:bodyPr/>
        <a:lstStyle/>
        <a:p>
          <a:endParaRPr lang="en-US"/>
        </a:p>
      </dgm:t>
    </dgm:pt>
    <dgm:pt modelId="{C78A537D-0818-4C78-A887-85505B95A6B2}">
      <dgm:prSet/>
      <dgm:spPr>
        <a:blipFill rotWithShape="0">
          <a:blip xmlns:r="http://schemas.openxmlformats.org/officeDocument/2006/relationships" r:embed="rId1"/>
          <a:stretch>
            <a:fillRect/>
          </a:stretch>
        </a:blipFill>
      </dgm:spPr>
      <dgm:t>
        <a:bodyPr/>
        <a:lstStyle/>
        <a:p>
          <a:endParaRPr lang="en-US"/>
        </a:p>
      </dgm:t>
    </dgm:pt>
    <dgm:pt modelId="{FDBE8AB6-DE04-4411-B9C4-572EEB93BA4D}" type="parTrans" cxnId="{9B969C73-7E8D-4771-9D09-8D01A9F8847A}">
      <dgm:prSet/>
      <dgm:spPr/>
      <dgm:t>
        <a:bodyPr/>
        <a:lstStyle/>
        <a:p>
          <a:endParaRPr lang="en-US"/>
        </a:p>
      </dgm:t>
    </dgm:pt>
    <dgm:pt modelId="{CC072944-AC9F-4507-8E04-59D0D151D2E0}" type="sibTrans" cxnId="{9B969C73-7E8D-4771-9D09-8D01A9F8847A}">
      <dgm:prSet/>
      <dgm:spPr/>
      <dgm:t>
        <a:bodyPr/>
        <a:lstStyle/>
        <a:p>
          <a:endParaRPr lang="en-US"/>
        </a:p>
      </dgm:t>
    </dgm:pt>
    <dgm:pt modelId="{222EBE9A-CA64-4F90-A94C-56429917A722}" type="pres">
      <dgm:prSet presAssocID="{3CEB5332-B230-4D25-961F-CAA076999688}" presName="diagram" presStyleCnt="0">
        <dgm:presLayoutVars>
          <dgm:dir/>
          <dgm:animLvl val="lvl"/>
          <dgm:resizeHandles val="exact"/>
        </dgm:presLayoutVars>
      </dgm:prSet>
      <dgm:spPr/>
      <dgm:t>
        <a:bodyPr/>
        <a:lstStyle/>
        <a:p>
          <a:endParaRPr lang="en-US"/>
        </a:p>
      </dgm:t>
    </dgm:pt>
    <dgm:pt modelId="{A04C88F4-B235-4182-A155-20BE04D8D877}" type="pres">
      <dgm:prSet presAssocID="{86718E06-D396-48FA-952E-9A8AD33ABA9A}" presName="compNode" presStyleCnt="0"/>
      <dgm:spPr/>
    </dgm:pt>
    <dgm:pt modelId="{1A972BF8-36E2-40DF-9099-CBC90A8BE353}" type="pres">
      <dgm:prSet presAssocID="{86718E06-D396-48FA-952E-9A8AD33ABA9A}" presName="childRect" presStyleLbl="bgAcc1" presStyleIdx="0" presStyleCnt="2">
        <dgm:presLayoutVars>
          <dgm:bulletEnabled val="1"/>
        </dgm:presLayoutVars>
      </dgm:prSet>
      <dgm:spPr/>
      <dgm:t>
        <a:bodyPr/>
        <a:lstStyle/>
        <a:p>
          <a:endParaRPr lang="en-US"/>
        </a:p>
      </dgm:t>
    </dgm:pt>
    <dgm:pt modelId="{5BBC9578-3E10-4842-8FD2-98D1F53ED842}" type="pres">
      <dgm:prSet presAssocID="{86718E06-D396-48FA-952E-9A8AD33ABA9A}" presName="parentText" presStyleLbl="node1" presStyleIdx="0" presStyleCnt="0">
        <dgm:presLayoutVars>
          <dgm:chMax val="0"/>
          <dgm:bulletEnabled val="1"/>
        </dgm:presLayoutVars>
      </dgm:prSet>
      <dgm:spPr/>
      <dgm:t>
        <a:bodyPr/>
        <a:lstStyle/>
        <a:p>
          <a:endParaRPr lang="en-US"/>
        </a:p>
      </dgm:t>
    </dgm:pt>
    <dgm:pt modelId="{8384ADE4-F594-4B6B-BACB-CEA1E4FA2C3B}" type="pres">
      <dgm:prSet presAssocID="{86718E06-D396-48FA-952E-9A8AD33ABA9A}" presName="parentRect" presStyleLbl="alignNode1" presStyleIdx="0" presStyleCnt="2"/>
      <dgm:spPr/>
      <dgm:t>
        <a:bodyPr/>
        <a:lstStyle/>
        <a:p>
          <a:endParaRPr lang="en-US"/>
        </a:p>
      </dgm:t>
    </dgm:pt>
    <dgm:pt modelId="{371574DB-C567-401D-B4D6-5BE8FFFE9D78}" type="pres">
      <dgm:prSet presAssocID="{86718E06-D396-48FA-952E-9A8AD33ABA9A}" presName="adorn" presStyleLbl="fgAccFollowNode1"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dgm:spPr>
    </dgm:pt>
    <dgm:pt modelId="{30F08A99-13C0-4223-AA9E-9605E43FD60E}" type="pres">
      <dgm:prSet presAssocID="{06E3388A-84A8-41FF-9565-F54C2E93CA0B}" presName="sibTrans" presStyleLbl="sibTrans2D1" presStyleIdx="0" presStyleCnt="0"/>
      <dgm:spPr/>
      <dgm:t>
        <a:bodyPr/>
        <a:lstStyle/>
        <a:p>
          <a:endParaRPr lang="en-US"/>
        </a:p>
      </dgm:t>
    </dgm:pt>
    <dgm:pt modelId="{88C45E34-2E15-48EE-8A54-A650E8BEC796}" type="pres">
      <dgm:prSet presAssocID="{C4E34F35-F857-4F68-8699-5417BEF6BC38}" presName="compNode" presStyleCnt="0"/>
      <dgm:spPr/>
    </dgm:pt>
    <dgm:pt modelId="{1C975C49-652E-450F-B3F9-3907542847B1}" type="pres">
      <dgm:prSet presAssocID="{C4E34F35-F857-4F68-8699-5417BEF6BC38}" presName="childRect" presStyleLbl="bgAcc1" presStyleIdx="1" presStyleCnt="2">
        <dgm:presLayoutVars>
          <dgm:bulletEnabled val="1"/>
        </dgm:presLayoutVars>
      </dgm:prSet>
      <dgm:spPr>
        <a:blipFill rotWithShape="0">
          <a:blip xmlns:r="http://schemas.openxmlformats.org/officeDocument/2006/relationships" r:embed="rId3"/>
          <a:stretch>
            <a:fillRect/>
          </a:stretch>
        </a:blipFill>
      </dgm:spPr>
      <dgm:t>
        <a:bodyPr/>
        <a:lstStyle/>
        <a:p>
          <a:endParaRPr lang="en-US"/>
        </a:p>
      </dgm:t>
    </dgm:pt>
    <dgm:pt modelId="{E6E76A53-C889-482A-971C-73D4A112FC7D}" type="pres">
      <dgm:prSet presAssocID="{C4E34F35-F857-4F68-8699-5417BEF6BC38}" presName="parentText" presStyleLbl="node1" presStyleIdx="0" presStyleCnt="0">
        <dgm:presLayoutVars>
          <dgm:chMax val="0"/>
          <dgm:bulletEnabled val="1"/>
        </dgm:presLayoutVars>
      </dgm:prSet>
      <dgm:spPr/>
      <dgm:t>
        <a:bodyPr/>
        <a:lstStyle/>
        <a:p>
          <a:endParaRPr lang="en-US"/>
        </a:p>
      </dgm:t>
    </dgm:pt>
    <dgm:pt modelId="{260B16B3-1F95-4449-B811-4CACB5CCEBC1}" type="pres">
      <dgm:prSet presAssocID="{C4E34F35-F857-4F68-8699-5417BEF6BC38}" presName="parentRect" presStyleLbl="alignNode1" presStyleIdx="1" presStyleCnt="2"/>
      <dgm:spPr/>
      <dgm:t>
        <a:bodyPr/>
        <a:lstStyle/>
        <a:p>
          <a:endParaRPr lang="en-US"/>
        </a:p>
      </dgm:t>
    </dgm:pt>
    <dgm:pt modelId="{B9D22259-41B5-4DF6-B1B6-55DB059A0068}" type="pres">
      <dgm:prSet presAssocID="{C4E34F35-F857-4F68-8699-5417BEF6BC38}" presName="adorn" presStyleLbl="fgAccFollow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dgm:spPr>
    </dgm:pt>
  </dgm:ptLst>
  <dgm:cxnLst>
    <dgm:cxn modelId="{C0D8C04E-AF99-482A-9F73-183E449032D1}" srcId="{3CEB5332-B230-4D25-961F-CAA076999688}" destId="{C4E34F35-F857-4F68-8699-5417BEF6BC38}" srcOrd="1" destOrd="0" parTransId="{9BAEE25F-819C-478E-AB1A-5C703E09C7F0}" sibTransId="{792DBBA7-31E5-424B-937D-698F4722EAE0}"/>
    <dgm:cxn modelId="{4BA42EE3-4083-456F-947B-85699475F370}" srcId="{3CEB5332-B230-4D25-961F-CAA076999688}" destId="{86718E06-D396-48FA-952E-9A8AD33ABA9A}" srcOrd="0" destOrd="0" parTransId="{BFDA6B7D-649E-40B1-B985-D0C1EB064E8C}" sibTransId="{06E3388A-84A8-41FF-9565-F54C2E93CA0B}"/>
    <dgm:cxn modelId="{9B969C73-7E8D-4771-9D09-8D01A9F8847A}" srcId="{86718E06-D396-48FA-952E-9A8AD33ABA9A}" destId="{C78A537D-0818-4C78-A887-85505B95A6B2}" srcOrd="0" destOrd="0" parTransId="{FDBE8AB6-DE04-4411-B9C4-572EEB93BA4D}" sibTransId="{CC072944-AC9F-4507-8E04-59D0D151D2E0}"/>
    <dgm:cxn modelId="{6D1E922C-9BCC-4B50-9BEC-03C62605A4F1}" type="presOf" srcId="{C4E34F35-F857-4F68-8699-5417BEF6BC38}" destId="{260B16B3-1F95-4449-B811-4CACB5CCEBC1}" srcOrd="1" destOrd="0" presId="urn:microsoft.com/office/officeart/2005/8/layout/bList2#1"/>
    <dgm:cxn modelId="{44BCC42D-5FC0-4D81-9D62-7AE965B9EA5E}" type="presOf" srcId="{3CEB5332-B230-4D25-961F-CAA076999688}" destId="{222EBE9A-CA64-4F90-A94C-56429917A722}" srcOrd="0" destOrd="0" presId="urn:microsoft.com/office/officeart/2005/8/layout/bList2#1"/>
    <dgm:cxn modelId="{55801FB2-582B-4BCF-9417-452EAE697165}" type="presOf" srcId="{86718E06-D396-48FA-952E-9A8AD33ABA9A}" destId="{8384ADE4-F594-4B6B-BACB-CEA1E4FA2C3B}" srcOrd="1" destOrd="0" presId="urn:microsoft.com/office/officeart/2005/8/layout/bList2#1"/>
    <dgm:cxn modelId="{D09FC4FC-8C2E-4F01-9AC0-C96D98ABAC87}" type="presOf" srcId="{06E3388A-84A8-41FF-9565-F54C2E93CA0B}" destId="{30F08A99-13C0-4223-AA9E-9605E43FD60E}" srcOrd="0" destOrd="0" presId="urn:microsoft.com/office/officeart/2005/8/layout/bList2#1"/>
    <dgm:cxn modelId="{4717572A-AEC3-40F2-9AAF-21FFE9D4054E}" type="presOf" srcId="{C78A537D-0818-4C78-A887-85505B95A6B2}" destId="{1A972BF8-36E2-40DF-9099-CBC90A8BE353}" srcOrd="0" destOrd="0" presId="urn:microsoft.com/office/officeart/2005/8/layout/bList2#1"/>
    <dgm:cxn modelId="{F275BAF6-B51D-42A7-96CE-729D38256DF3}" type="presOf" srcId="{86718E06-D396-48FA-952E-9A8AD33ABA9A}" destId="{5BBC9578-3E10-4842-8FD2-98D1F53ED842}" srcOrd="0" destOrd="0" presId="urn:microsoft.com/office/officeart/2005/8/layout/bList2#1"/>
    <dgm:cxn modelId="{393720D5-7924-44E4-9CDC-0A263BD6DAF3}" type="presOf" srcId="{C4E34F35-F857-4F68-8699-5417BEF6BC38}" destId="{E6E76A53-C889-482A-971C-73D4A112FC7D}" srcOrd="0" destOrd="0" presId="urn:microsoft.com/office/officeart/2005/8/layout/bList2#1"/>
    <dgm:cxn modelId="{AFBB61FC-AF88-4392-9E69-04671A966282}" type="presParOf" srcId="{222EBE9A-CA64-4F90-A94C-56429917A722}" destId="{A04C88F4-B235-4182-A155-20BE04D8D877}" srcOrd="0" destOrd="0" presId="urn:microsoft.com/office/officeart/2005/8/layout/bList2#1"/>
    <dgm:cxn modelId="{F123945F-92B7-4E66-B427-7C5657955D4B}" type="presParOf" srcId="{A04C88F4-B235-4182-A155-20BE04D8D877}" destId="{1A972BF8-36E2-40DF-9099-CBC90A8BE353}" srcOrd="0" destOrd="0" presId="urn:microsoft.com/office/officeart/2005/8/layout/bList2#1"/>
    <dgm:cxn modelId="{377E6E6C-DEBF-4A66-9279-3E0B3ADF290E}" type="presParOf" srcId="{A04C88F4-B235-4182-A155-20BE04D8D877}" destId="{5BBC9578-3E10-4842-8FD2-98D1F53ED842}" srcOrd="1" destOrd="0" presId="urn:microsoft.com/office/officeart/2005/8/layout/bList2#1"/>
    <dgm:cxn modelId="{26A19041-D1D0-40E3-869A-E9C6B1F57477}" type="presParOf" srcId="{A04C88F4-B235-4182-A155-20BE04D8D877}" destId="{8384ADE4-F594-4B6B-BACB-CEA1E4FA2C3B}" srcOrd="2" destOrd="0" presId="urn:microsoft.com/office/officeart/2005/8/layout/bList2#1"/>
    <dgm:cxn modelId="{24715D68-8795-4130-B904-D33507C4C42B}" type="presParOf" srcId="{A04C88F4-B235-4182-A155-20BE04D8D877}" destId="{371574DB-C567-401D-B4D6-5BE8FFFE9D78}" srcOrd="3" destOrd="0" presId="urn:microsoft.com/office/officeart/2005/8/layout/bList2#1"/>
    <dgm:cxn modelId="{ADB50661-CDEC-4D4F-8BCD-E0FC3BB8C044}" type="presParOf" srcId="{222EBE9A-CA64-4F90-A94C-56429917A722}" destId="{30F08A99-13C0-4223-AA9E-9605E43FD60E}" srcOrd="1" destOrd="0" presId="urn:microsoft.com/office/officeart/2005/8/layout/bList2#1"/>
    <dgm:cxn modelId="{0999EA94-C001-4666-B07A-5AD8C0EC0A2B}" type="presParOf" srcId="{222EBE9A-CA64-4F90-A94C-56429917A722}" destId="{88C45E34-2E15-48EE-8A54-A650E8BEC796}" srcOrd="2" destOrd="0" presId="urn:microsoft.com/office/officeart/2005/8/layout/bList2#1"/>
    <dgm:cxn modelId="{4F59BFE8-8F87-477D-A11D-8B3510993883}" type="presParOf" srcId="{88C45E34-2E15-48EE-8A54-A650E8BEC796}" destId="{1C975C49-652E-450F-B3F9-3907542847B1}" srcOrd="0" destOrd="0" presId="urn:microsoft.com/office/officeart/2005/8/layout/bList2#1"/>
    <dgm:cxn modelId="{65CDC880-266D-47E9-AB16-0C73A8EBDAA5}" type="presParOf" srcId="{88C45E34-2E15-48EE-8A54-A650E8BEC796}" destId="{E6E76A53-C889-482A-971C-73D4A112FC7D}" srcOrd="1" destOrd="0" presId="urn:microsoft.com/office/officeart/2005/8/layout/bList2#1"/>
    <dgm:cxn modelId="{659ED5F1-50B7-4BA0-B2E8-05C5EEC7DD56}" type="presParOf" srcId="{88C45E34-2E15-48EE-8A54-A650E8BEC796}" destId="{260B16B3-1F95-4449-B811-4CACB5CCEBC1}" srcOrd="2" destOrd="0" presId="urn:microsoft.com/office/officeart/2005/8/layout/bList2#1"/>
    <dgm:cxn modelId="{D6F6887D-5DE1-436F-B365-DABF64F72726}" type="presParOf" srcId="{88C45E34-2E15-48EE-8A54-A650E8BEC796}" destId="{B9D22259-41B5-4DF6-B1B6-55DB059A0068}" srcOrd="3" destOrd="0" presId="urn:microsoft.com/office/officeart/2005/8/layout/b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351F179-ECF3-4BCE-A173-D5C9CB0DC3CD}" type="doc">
      <dgm:prSet loTypeId="urn:microsoft.com/office/officeart/2005/8/layout/bList2#2" loCatId="list" qsTypeId="urn:microsoft.com/office/officeart/2005/8/quickstyle/simple1" qsCatId="simple" csTypeId="urn:microsoft.com/office/officeart/2005/8/colors/accent1_2" csCatId="accent1" phldr="1"/>
      <dgm:spPr/>
    </dgm:pt>
    <dgm:pt modelId="{F8F1CB67-85BB-4EFB-9FE3-F0C1476BEB9D}">
      <dgm:prSet phldrT="[Text]" custT="1"/>
      <dgm:spPr>
        <a:solidFill>
          <a:schemeClr val="accent6"/>
        </a:solidFill>
      </dgm:spPr>
      <dgm:t>
        <a:bodyPr/>
        <a:lstStyle/>
        <a:p>
          <a:pPr algn="ctr"/>
          <a:r>
            <a:rPr lang="en-US" sz="2400" smtClean="0"/>
            <a:t>Văn bản (</a:t>
          </a:r>
          <a:r>
            <a:rPr lang="pt-BR" sz="2400" smtClean="0"/>
            <a:t>điện báo, telex, fax, ..)</a:t>
          </a:r>
          <a:endParaRPr lang="en-US" sz="2400"/>
        </a:p>
      </dgm:t>
    </dgm:pt>
    <dgm:pt modelId="{75FAE9DF-974C-4F04-AAB8-ACE78D6C5A37}" type="parTrans" cxnId="{BCB4EF0E-0FD5-4751-92A8-B245E54AE6F4}">
      <dgm:prSet/>
      <dgm:spPr/>
      <dgm:t>
        <a:bodyPr/>
        <a:lstStyle/>
        <a:p>
          <a:endParaRPr lang="en-US"/>
        </a:p>
      </dgm:t>
    </dgm:pt>
    <dgm:pt modelId="{1CFDE015-8647-469E-BC3E-524378EEC6FB}" type="sibTrans" cxnId="{BCB4EF0E-0FD5-4751-92A8-B245E54AE6F4}">
      <dgm:prSet/>
      <dgm:spPr/>
      <dgm:t>
        <a:bodyPr/>
        <a:lstStyle/>
        <a:p>
          <a:endParaRPr lang="en-US"/>
        </a:p>
      </dgm:t>
    </dgm:pt>
    <dgm:pt modelId="{5B838DA5-DF84-4181-9E27-9FD3BA68504E}">
      <dgm:prSet phldrT="[Text]" custT="1"/>
      <dgm:spPr>
        <a:solidFill>
          <a:schemeClr val="accent5"/>
        </a:solidFill>
      </dgm:spPr>
      <dgm:t>
        <a:bodyPr/>
        <a:lstStyle/>
        <a:p>
          <a:pPr algn="ctr"/>
          <a:r>
            <a:rPr lang="en-US" sz="2800" dirty="0" err="1" smtClean="0"/>
            <a:t>Lời</a:t>
          </a:r>
          <a:r>
            <a:rPr lang="en-US" sz="2800" dirty="0" smtClean="0"/>
            <a:t> </a:t>
          </a:r>
          <a:r>
            <a:rPr lang="en-US" sz="2800" dirty="0" err="1" smtClean="0"/>
            <a:t>nói</a:t>
          </a:r>
          <a:r>
            <a:rPr lang="en-US" sz="2800" dirty="0" smtClean="0"/>
            <a:t>,</a:t>
          </a:r>
        </a:p>
        <a:p>
          <a:pPr algn="ctr"/>
          <a:r>
            <a:rPr lang="en-US" sz="2800" dirty="0" smtClean="0"/>
            <a:t> </a:t>
          </a:r>
          <a:endParaRPr lang="en-US" sz="2800" dirty="0"/>
        </a:p>
      </dgm:t>
    </dgm:pt>
    <dgm:pt modelId="{26BC5EB0-A2D9-4CCC-AAEC-7214A294B9E3}" type="parTrans" cxnId="{02CC7C8A-D43A-47C6-A8FD-8829872D59BF}">
      <dgm:prSet/>
      <dgm:spPr/>
      <dgm:t>
        <a:bodyPr/>
        <a:lstStyle/>
        <a:p>
          <a:endParaRPr lang="en-US"/>
        </a:p>
      </dgm:t>
    </dgm:pt>
    <dgm:pt modelId="{E6989D88-C553-4AC5-B11F-60BD6BFFA70E}" type="sibTrans" cxnId="{02CC7C8A-D43A-47C6-A8FD-8829872D59BF}">
      <dgm:prSet/>
      <dgm:spPr/>
      <dgm:t>
        <a:bodyPr/>
        <a:lstStyle/>
        <a:p>
          <a:endParaRPr lang="en-US"/>
        </a:p>
      </dgm:t>
    </dgm:pt>
    <dgm:pt modelId="{C13D5138-7F9D-4128-84D6-34241C11F039}">
      <dgm:prSet phldrT="[Text]" custT="1"/>
      <dgm:spPr>
        <a:solidFill>
          <a:schemeClr val="accent2">
            <a:lumMod val="75000"/>
          </a:schemeClr>
        </a:solidFill>
      </dgm:spPr>
      <dgm:t>
        <a:bodyPr/>
        <a:lstStyle/>
        <a:p>
          <a:pPr algn="ctr"/>
          <a:r>
            <a:rPr lang="en-US" sz="2800" dirty="0" err="1" smtClean="0"/>
            <a:t>cử</a:t>
          </a:r>
          <a:r>
            <a:rPr lang="en-US" sz="2800" dirty="0" smtClean="0"/>
            <a:t> </a:t>
          </a:r>
          <a:r>
            <a:rPr lang="en-US" sz="2800" dirty="0" err="1" smtClean="0"/>
            <a:t>chỉ</a:t>
          </a:r>
          <a:r>
            <a:rPr lang="en-US" sz="2800" dirty="0" smtClean="0"/>
            <a:t>, </a:t>
          </a:r>
          <a:endParaRPr lang="en-US" sz="2800" dirty="0"/>
        </a:p>
      </dgm:t>
    </dgm:pt>
    <dgm:pt modelId="{05A39D6F-A8C8-40F3-B391-D7391AC7D312}" type="parTrans" cxnId="{C07018A6-6A93-4314-8EE0-C5A74F579EED}">
      <dgm:prSet/>
      <dgm:spPr/>
      <dgm:t>
        <a:bodyPr/>
        <a:lstStyle/>
        <a:p>
          <a:endParaRPr lang="en-US"/>
        </a:p>
      </dgm:t>
    </dgm:pt>
    <dgm:pt modelId="{FEE8AC72-E533-4E72-96EA-1483503F9301}" type="sibTrans" cxnId="{C07018A6-6A93-4314-8EE0-C5A74F579EED}">
      <dgm:prSet/>
      <dgm:spPr/>
      <dgm:t>
        <a:bodyPr/>
        <a:lstStyle/>
        <a:p>
          <a:endParaRPr lang="en-US"/>
        </a:p>
      </dgm:t>
    </dgm:pt>
    <dgm:pt modelId="{F04F9F10-0639-4854-B0B5-1C7D4EC11E5E}" type="pres">
      <dgm:prSet presAssocID="{D351F179-ECF3-4BCE-A173-D5C9CB0DC3CD}" presName="diagram" presStyleCnt="0">
        <dgm:presLayoutVars>
          <dgm:dir/>
          <dgm:animLvl val="lvl"/>
          <dgm:resizeHandles val="exact"/>
        </dgm:presLayoutVars>
      </dgm:prSet>
      <dgm:spPr/>
    </dgm:pt>
    <dgm:pt modelId="{BC564054-66FE-4CCC-919F-41FDF19C0740}" type="pres">
      <dgm:prSet presAssocID="{F8F1CB67-85BB-4EFB-9FE3-F0C1476BEB9D}" presName="compNode" presStyleCnt="0"/>
      <dgm:spPr/>
    </dgm:pt>
    <dgm:pt modelId="{D654CF44-7BCE-4033-9563-5669E815CD36}" type="pres">
      <dgm:prSet presAssocID="{F8F1CB67-85BB-4EFB-9FE3-F0C1476BEB9D}" presName="childRect" presStyleLbl="bgAcc1" presStyleIdx="0" presStyleCnt="3" custScaleX="115095" custScaleY="123089" custLinFactNeighborX="-165" custLinFactNeighborY="-16889">
        <dgm:presLayoutVars>
          <dgm:bulletEnabled val="1"/>
        </dgm:presLayoutVars>
      </dgm:prSet>
      <dgm:spPr>
        <a:blipFill rotWithShape="0">
          <a:blip xmlns:r="http://schemas.openxmlformats.org/officeDocument/2006/relationships" r:embed="rId1"/>
          <a:stretch>
            <a:fillRect/>
          </a:stretch>
        </a:blipFill>
      </dgm:spPr>
    </dgm:pt>
    <dgm:pt modelId="{262FE3E6-CCF0-4E33-A5A0-1B776A554C8E}" type="pres">
      <dgm:prSet presAssocID="{F8F1CB67-85BB-4EFB-9FE3-F0C1476BEB9D}" presName="parentText" presStyleLbl="node1" presStyleIdx="0" presStyleCnt="0">
        <dgm:presLayoutVars>
          <dgm:chMax val="0"/>
          <dgm:bulletEnabled val="1"/>
        </dgm:presLayoutVars>
      </dgm:prSet>
      <dgm:spPr/>
      <dgm:t>
        <a:bodyPr/>
        <a:lstStyle/>
        <a:p>
          <a:endParaRPr lang="en-US"/>
        </a:p>
      </dgm:t>
    </dgm:pt>
    <dgm:pt modelId="{E41A5CBC-BC3B-45C6-8B0D-017F14697844}" type="pres">
      <dgm:prSet presAssocID="{F8F1CB67-85BB-4EFB-9FE3-F0C1476BEB9D}" presName="parentRect" presStyleLbl="alignNode1" presStyleIdx="0" presStyleCnt="3" custScaleX="114856" custScaleY="180928" custLinFactNeighborY="25696"/>
      <dgm:spPr/>
      <dgm:t>
        <a:bodyPr/>
        <a:lstStyle/>
        <a:p>
          <a:endParaRPr lang="en-US"/>
        </a:p>
      </dgm:t>
    </dgm:pt>
    <dgm:pt modelId="{AC70C1C7-E66A-47C1-93BE-837CC8688A34}" type="pres">
      <dgm:prSet presAssocID="{F8F1CB67-85BB-4EFB-9FE3-F0C1476BEB9D}" presName="adorn" presStyleLbl="fgAccFollowNode1" presStyleIdx="0" presStyleCnt="3" custLinFactNeighborX="44817" custLinFactNeighborY="-5485"/>
      <dgm:spPr/>
      <dgm:t>
        <a:bodyPr/>
        <a:lstStyle/>
        <a:p>
          <a:endParaRPr lang="en-US"/>
        </a:p>
      </dgm:t>
    </dgm:pt>
    <dgm:pt modelId="{A78E6B50-2A14-4B31-BA94-72B5D2149FBD}" type="pres">
      <dgm:prSet presAssocID="{1CFDE015-8647-469E-BC3E-524378EEC6FB}" presName="sibTrans" presStyleLbl="sibTrans2D1" presStyleIdx="0" presStyleCnt="0"/>
      <dgm:spPr/>
      <dgm:t>
        <a:bodyPr/>
        <a:lstStyle/>
        <a:p>
          <a:endParaRPr lang="en-US"/>
        </a:p>
      </dgm:t>
    </dgm:pt>
    <dgm:pt modelId="{2967563B-D7E8-4BA9-A281-FBD2F575F32D}" type="pres">
      <dgm:prSet presAssocID="{5B838DA5-DF84-4181-9E27-9FD3BA68504E}" presName="compNode" presStyleCnt="0"/>
      <dgm:spPr/>
    </dgm:pt>
    <dgm:pt modelId="{4B385306-2C7A-4281-BCCB-21B0CFEB9EE8}" type="pres">
      <dgm:prSet presAssocID="{5B838DA5-DF84-4181-9E27-9FD3BA68504E}" presName="childRect" presStyleLbl="bgAcc1" presStyleIdx="1" presStyleCnt="3" custScaleX="102442" custScaleY="169765" custLinFactNeighborY="-8624">
        <dgm:presLayoutVars>
          <dgm:bulletEnabled val="1"/>
        </dgm:presLayoutVars>
      </dgm:prSet>
      <dgm:spPr>
        <a:blipFill rotWithShape="0">
          <a:blip xmlns:r="http://schemas.openxmlformats.org/officeDocument/2006/relationships" r:embed="rId2"/>
          <a:stretch>
            <a:fillRect/>
          </a:stretch>
        </a:blipFill>
      </dgm:spPr>
    </dgm:pt>
    <dgm:pt modelId="{3426E1FE-B54B-4A88-B6DC-030D1FC2AF59}" type="pres">
      <dgm:prSet presAssocID="{5B838DA5-DF84-4181-9E27-9FD3BA68504E}" presName="parentText" presStyleLbl="node1" presStyleIdx="0" presStyleCnt="0">
        <dgm:presLayoutVars>
          <dgm:chMax val="0"/>
          <dgm:bulletEnabled val="1"/>
        </dgm:presLayoutVars>
      </dgm:prSet>
      <dgm:spPr/>
      <dgm:t>
        <a:bodyPr/>
        <a:lstStyle/>
        <a:p>
          <a:endParaRPr lang="en-US"/>
        </a:p>
      </dgm:t>
    </dgm:pt>
    <dgm:pt modelId="{EE87338A-3E6F-49BC-AA88-F572ABA4F027}" type="pres">
      <dgm:prSet presAssocID="{5B838DA5-DF84-4181-9E27-9FD3BA68504E}" presName="parentRect" presStyleLbl="alignNode1" presStyleIdx="1" presStyleCnt="3" custScaleX="104465" custScaleY="152995" custLinFactNeighborX="-1032"/>
      <dgm:spPr/>
      <dgm:t>
        <a:bodyPr/>
        <a:lstStyle/>
        <a:p>
          <a:endParaRPr lang="en-US"/>
        </a:p>
      </dgm:t>
    </dgm:pt>
    <dgm:pt modelId="{8238907F-5287-4DDC-B5CF-EC600F7389F6}" type="pres">
      <dgm:prSet presAssocID="{5B838DA5-DF84-4181-9E27-9FD3BA68504E}" presName="adorn" presStyleLbl="fgAccFollowNode1" presStyleIdx="1" presStyleCnt="3"/>
      <dgm:spPr/>
    </dgm:pt>
    <dgm:pt modelId="{06736E64-AED4-4488-B7EC-6AFA5A784DCB}" type="pres">
      <dgm:prSet presAssocID="{E6989D88-C553-4AC5-B11F-60BD6BFFA70E}" presName="sibTrans" presStyleLbl="sibTrans2D1" presStyleIdx="0" presStyleCnt="0"/>
      <dgm:spPr/>
      <dgm:t>
        <a:bodyPr/>
        <a:lstStyle/>
        <a:p>
          <a:endParaRPr lang="en-US"/>
        </a:p>
      </dgm:t>
    </dgm:pt>
    <dgm:pt modelId="{A0864A9A-A7DB-4F74-9599-E565055E8C9A}" type="pres">
      <dgm:prSet presAssocID="{C13D5138-7F9D-4128-84D6-34241C11F039}" presName="compNode" presStyleCnt="0"/>
      <dgm:spPr/>
    </dgm:pt>
    <dgm:pt modelId="{D920F70C-32DC-445D-AB29-211B56B7D2C4}" type="pres">
      <dgm:prSet presAssocID="{C13D5138-7F9D-4128-84D6-34241C11F039}" presName="childRect" presStyleLbl="bgAcc1" presStyleIdx="2" presStyleCnt="3" custScaleX="109080" custScaleY="165020" custLinFactNeighborY="-8749">
        <dgm:presLayoutVars>
          <dgm:bulletEnabled val="1"/>
        </dgm:presLayoutVars>
      </dgm:prSet>
      <dgm:spPr/>
    </dgm:pt>
    <dgm:pt modelId="{224A4EFE-3C74-4633-BBC5-FF5137D0EFA1}" type="pres">
      <dgm:prSet presAssocID="{C13D5138-7F9D-4128-84D6-34241C11F039}" presName="parentText" presStyleLbl="node1" presStyleIdx="0" presStyleCnt="0">
        <dgm:presLayoutVars>
          <dgm:chMax val="0"/>
          <dgm:bulletEnabled val="1"/>
        </dgm:presLayoutVars>
      </dgm:prSet>
      <dgm:spPr/>
      <dgm:t>
        <a:bodyPr/>
        <a:lstStyle/>
        <a:p>
          <a:endParaRPr lang="en-US"/>
        </a:p>
      </dgm:t>
    </dgm:pt>
    <dgm:pt modelId="{007CB8A3-BB49-43EA-B5C7-147C00E29E21}" type="pres">
      <dgm:prSet presAssocID="{C13D5138-7F9D-4128-84D6-34241C11F039}" presName="parentRect" presStyleLbl="alignNode1" presStyleIdx="2" presStyleCnt="3" custScaleX="107009" custScaleY="148900"/>
      <dgm:spPr/>
      <dgm:t>
        <a:bodyPr/>
        <a:lstStyle/>
        <a:p>
          <a:endParaRPr lang="en-US"/>
        </a:p>
      </dgm:t>
    </dgm:pt>
    <dgm:pt modelId="{04155E43-5326-4A60-B309-747E0BD03022}" type="pres">
      <dgm:prSet presAssocID="{C13D5138-7F9D-4128-84D6-34241C11F039}" presName="adorn" presStyleLbl="fgAccFollowNode1" presStyleIdx="2" presStyleCnt="3"/>
      <dgm:spPr/>
    </dgm:pt>
  </dgm:ptLst>
  <dgm:cxnLst>
    <dgm:cxn modelId="{F3F869AF-E7BA-4627-8B2A-68B72A6EC07A}" type="presOf" srcId="{1CFDE015-8647-469E-BC3E-524378EEC6FB}" destId="{A78E6B50-2A14-4B31-BA94-72B5D2149FBD}" srcOrd="0" destOrd="0" presId="urn:microsoft.com/office/officeart/2005/8/layout/bList2#2"/>
    <dgm:cxn modelId="{02CC7C8A-D43A-47C6-A8FD-8829872D59BF}" srcId="{D351F179-ECF3-4BCE-A173-D5C9CB0DC3CD}" destId="{5B838DA5-DF84-4181-9E27-9FD3BA68504E}" srcOrd="1" destOrd="0" parTransId="{26BC5EB0-A2D9-4CCC-AAEC-7214A294B9E3}" sibTransId="{E6989D88-C553-4AC5-B11F-60BD6BFFA70E}"/>
    <dgm:cxn modelId="{5B20ADAE-E5EA-4D7D-B9CA-F5E82729E119}" type="presOf" srcId="{5B838DA5-DF84-4181-9E27-9FD3BA68504E}" destId="{EE87338A-3E6F-49BC-AA88-F572ABA4F027}" srcOrd="1" destOrd="0" presId="urn:microsoft.com/office/officeart/2005/8/layout/bList2#2"/>
    <dgm:cxn modelId="{7C80F296-3987-4640-887A-A747750AD6D2}" type="presOf" srcId="{C13D5138-7F9D-4128-84D6-34241C11F039}" destId="{224A4EFE-3C74-4633-BBC5-FF5137D0EFA1}" srcOrd="0" destOrd="0" presId="urn:microsoft.com/office/officeart/2005/8/layout/bList2#2"/>
    <dgm:cxn modelId="{227CFC19-ABAE-4198-8482-F91FB3CA42CB}" type="presOf" srcId="{C13D5138-7F9D-4128-84D6-34241C11F039}" destId="{007CB8A3-BB49-43EA-B5C7-147C00E29E21}" srcOrd="1" destOrd="0" presId="urn:microsoft.com/office/officeart/2005/8/layout/bList2#2"/>
    <dgm:cxn modelId="{8C6B97E0-3B0E-46EA-AF5D-214DA97D0355}" type="presOf" srcId="{F8F1CB67-85BB-4EFB-9FE3-F0C1476BEB9D}" destId="{262FE3E6-CCF0-4E33-A5A0-1B776A554C8E}" srcOrd="0" destOrd="0" presId="urn:microsoft.com/office/officeart/2005/8/layout/bList2#2"/>
    <dgm:cxn modelId="{C9CE950C-0B33-4563-BC28-2E810FAF8F7C}" type="presOf" srcId="{F8F1CB67-85BB-4EFB-9FE3-F0C1476BEB9D}" destId="{E41A5CBC-BC3B-45C6-8B0D-017F14697844}" srcOrd="1" destOrd="0" presId="urn:microsoft.com/office/officeart/2005/8/layout/bList2#2"/>
    <dgm:cxn modelId="{B08EB02F-B3F9-46B2-A4A5-E230826C7FF1}" type="presOf" srcId="{E6989D88-C553-4AC5-B11F-60BD6BFFA70E}" destId="{06736E64-AED4-4488-B7EC-6AFA5A784DCB}" srcOrd="0" destOrd="0" presId="urn:microsoft.com/office/officeart/2005/8/layout/bList2#2"/>
    <dgm:cxn modelId="{C07018A6-6A93-4314-8EE0-C5A74F579EED}" srcId="{D351F179-ECF3-4BCE-A173-D5C9CB0DC3CD}" destId="{C13D5138-7F9D-4128-84D6-34241C11F039}" srcOrd="2" destOrd="0" parTransId="{05A39D6F-A8C8-40F3-B391-D7391AC7D312}" sibTransId="{FEE8AC72-E533-4E72-96EA-1483503F9301}"/>
    <dgm:cxn modelId="{A22B210F-856E-44B6-A5EE-71C791AA9CF2}" type="presOf" srcId="{D351F179-ECF3-4BCE-A173-D5C9CB0DC3CD}" destId="{F04F9F10-0639-4854-B0B5-1C7D4EC11E5E}" srcOrd="0" destOrd="0" presId="urn:microsoft.com/office/officeart/2005/8/layout/bList2#2"/>
    <dgm:cxn modelId="{E83091E0-699D-4A4B-89E1-C3D4743A3D20}" type="presOf" srcId="{5B838DA5-DF84-4181-9E27-9FD3BA68504E}" destId="{3426E1FE-B54B-4A88-B6DC-030D1FC2AF59}" srcOrd="0" destOrd="0" presId="urn:microsoft.com/office/officeart/2005/8/layout/bList2#2"/>
    <dgm:cxn modelId="{BCB4EF0E-0FD5-4751-92A8-B245E54AE6F4}" srcId="{D351F179-ECF3-4BCE-A173-D5C9CB0DC3CD}" destId="{F8F1CB67-85BB-4EFB-9FE3-F0C1476BEB9D}" srcOrd="0" destOrd="0" parTransId="{75FAE9DF-974C-4F04-AAB8-ACE78D6C5A37}" sibTransId="{1CFDE015-8647-469E-BC3E-524378EEC6FB}"/>
    <dgm:cxn modelId="{D46441CF-1188-474D-B3A5-90554BD8AC18}" type="presParOf" srcId="{F04F9F10-0639-4854-B0B5-1C7D4EC11E5E}" destId="{BC564054-66FE-4CCC-919F-41FDF19C0740}" srcOrd="0" destOrd="0" presId="urn:microsoft.com/office/officeart/2005/8/layout/bList2#2"/>
    <dgm:cxn modelId="{6DEC7132-2409-4492-B42E-5A40DE4B05A2}" type="presParOf" srcId="{BC564054-66FE-4CCC-919F-41FDF19C0740}" destId="{D654CF44-7BCE-4033-9563-5669E815CD36}" srcOrd="0" destOrd="0" presId="urn:microsoft.com/office/officeart/2005/8/layout/bList2#2"/>
    <dgm:cxn modelId="{B72FA33E-9B88-4BA3-8297-29967F632179}" type="presParOf" srcId="{BC564054-66FE-4CCC-919F-41FDF19C0740}" destId="{262FE3E6-CCF0-4E33-A5A0-1B776A554C8E}" srcOrd="1" destOrd="0" presId="urn:microsoft.com/office/officeart/2005/8/layout/bList2#2"/>
    <dgm:cxn modelId="{195676DC-603B-48EC-917C-724F2F8F9C09}" type="presParOf" srcId="{BC564054-66FE-4CCC-919F-41FDF19C0740}" destId="{E41A5CBC-BC3B-45C6-8B0D-017F14697844}" srcOrd="2" destOrd="0" presId="urn:microsoft.com/office/officeart/2005/8/layout/bList2#2"/>
    <dgm:cxn modelId="{3F7CAEB9-6CF6-4AD5-AD9F-939BD60AD393}" type="presParOf" srcId="{BC564054-66FE-4CCC-919F-41FDF19C0740}" destId="{AC70C1C7-E66A-47C1-93BE-837CC8688A34}" srcOrd="3" destOrd="0" presId="urn:microsoft.com/office/officeart/2005/8/layout/bList2#2"/>
    <dgm:cxn modelId="{0C09A6D8-7AB2-4E07-809B-31D93C16DDB2}" type="presParOf" srcId="{F04F9F10-0639-4854-B0B5-1C7D4EC11E5E}" destId="{A78E6B50-2A14-4B31-BA94-72B5D2149FBD}" srcOrd="1" destOrd="0" presId="urn:microsoft.com/office/officeart/2005/8/layout/bList2#2"/>
    <dgm:cxn modelId="{88A8040A-0F4B-4874-91FC-CE38F23E0024}" type="presParOf" srcId="{F04F9F10-0639-4854-B0B5-1C7D4EC11E5E}" destId="{2967563B-D7E8-4BA9-A281-FBD2F575F32D}" srcOrd="2" destOrd="0" presId="urn:microsoft.com/office/officeart/2005/8/layout/bList2#2"/>
    <dgm:cxn modelId="{274562BD-995C-44C8-B00A-F900AEAF02EE}" type="presParOf" srcId="{2967563B-D7E8-4BA9-A281-FBD2F575F32D}" destId="{4B385306-2C7A-4281-BCCB-21B0CFEB9EE8}" srcOrd="0" destOrd="0" presId="urn:microsoft.com/office/officeart/2005/8/layout/bList2#2"/>
    <dgm:cxn modelId="{27018262-C2E4-4C52-B233-6E67B1B0320E}" type="presParOf" srcId="{2967563B-D7E8-4BA9-A281-FBD2F575F32D}" destId="{3426E1FE-B54B-4A88-B6DC-030D1FC2AF59}" srcOrd="1" destOrd="0" presId="urn:microsoft.com/office/officeart/2005/8/layout/bList2#2"/>
    <dgm:cxn modelId="{089C5307-B412-4382-9394-936919812BBB}" type="presParOf" srcId="{2967563B-D7E8-4BA9-A281-FBD2F575F32D}" destId="{EE87338A-3E6F-49BC-AA88-F572ABA4F027}" srcOrd="2" destOrd="0" presId="urn:microsoft.com/office/officeart/2005/8/layout/bList2#2"/>
    <dgm:cxn modelId="{69052F66-84C5-4871-B71E-AD9564D53421}" type="presParOf" srcId="{2967563B-D7E8-4BA9-A281-FBD2F575F32D}" destId="{8238907F-5287-4DDC-B5CF-EC600F7389F6}" srcOrd="3" destOrd="0" presId="urn:microsoft.com/office/officeart/2005/8/layout/bList2#2"/>
    <dgm:cxn modelId="{D53A5277-BB95-40D7-9F34-EF821C029AC2}" type="presParOf" srcId="{F04F9F10-0639-4854-B0B5-1C7D4EC11E5E}" destId="{06736E64-AED4-4488-B7EC-6AFA5A784DCB}" srcOrd="3" destOrd="0" presId="urn:microsoft.com/office/officeart/2005/8/layout/bList2#2"/>
    <dgm:cxn modelId="{DCE31028-F0DC-4CA7-9387-814D5C13699B}" type="presParOf" srcId="{F04F9F10-0639-4854-B0B5-1C7D4EC11E5E}" destId="{A0864A9A-A7DB-4F74-9599-E565055E8C9A}" srcOrd="4" destOrd="0" presId="urn:microsoft.com/office/officeart/2005/8/layout/bList2#2"/>
    <dgm:cxn modelId="{6F9C4663-7823-4821-A77D-2CA15FBDE7C8}" type="presParOf" srcId="{A0864A9A-A7DB-4F74-9599-E565055E8C9A}" destId="{D920F70C-32DC-445D-AB29-211B56B7D2C4}" srcOrd="0" destOrd="0" presId="urn:microsoft.com/office/officeart/2005/8/layout/bList2#2"/>
    <dgm:cxn modelId="{E535A9E5-8DD4-49D0-B812-C0867A42A730}" type="presParOf" srcId="{A0864A9A-A7DB-4F74-9599-E565055E8C9A}" destId="{224A4EFE-3C74-4633-BBC5-FF5137D0EFA1}" srcOrd="1" destOrd="0" presId="urn:microsoft.com/office/officeart/2005/8/layout/bList2#2"/>
    <dgm:cxn modelId="{313C6C5F-D7FC-4156-A8C8-4A883590079F}" type="presParOf" srcId="{A0864A9A-A7DB-4F74-9599-E565055E8C9A}" destId="{007CB8A3-BB49-43EA-B5C7-147C00E29E21}" srcOrd="2" destOrd="0" presId="urn:microsoft.com/office/officeart/2005/8/layout/bList2#2"/>
    <dgm:cxn modelId="{4F28A429-74C2-4B06-8EBC-6ABAE4D9C86E}" type="presParOf" srcId="{A0864A9A-A7DB-4F74-9599-E565055E8C9A}" destId="{04155E43-5326-4A60-B309-747E0BD03022}" srcOrd="3" destOrd="0" presId="urn:microsoft.com/office/officeart/2005/8/layout/bList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390D75E-E0C3-454A-A9D2-8EC649A1D453}" type="doc">
      <dgm:prSet loTypeId="urn:microsoft.com/office/officeart/2005/8/layout/chevron2" loCatId="list" qsTypeId="urn:microsoft.com/office/officeart/2005/8/quickstyle/simple1" qsCatId="simple" csTypeId="urn:microsoft.com/office/officeart/2005/8/colors/accent1_2" csCatId="accent1" phldr="1"/>
      <dgm:spPr/>
    </dgm:pt>
    <dgm:pt modelId="{94E7AEF9-C44B-404D-8813-AD0A8812220C}">
      <dgm:prSet phldrT="[Text]"/>
      <dgm:spPr/>
      <dgm:t>
        <a:bodyPr/>
        <a:lstStyle/>
        <a:p>
          <a:r>
            <a:rPr lang="en-US" dirty="0" smtClean="0"/>
            <a:t>5.1</a:t>
          </a:r>
          <a:endParaRPr lang="en-US" dirty="0"/>
        </a:p>
      </dgm:t>
    </dgm:pt>
    <dgm:pt modelId="{C6B3CD82-E126-42F8-92DA-B8D173B6A89A}" type="parTrans" cxnId="{3F02181E-1E49-416D-864F-73C59E715603}">
      <dgm:prSet/>
      <dgm:spPr/>
      <dgm:t>
        <a:bodyPr/>
        <a:lstStyle/>
        <a:p>
          <a:endParaRPr lang="en-US"/>
        </a:p>
      </dgm:t>
    </dgm:pt>
    <dgm:pt modelId="{CE082586-EE2F-43F7-BE9F-D83A2A9F2FD8}" type="sibTrans" cxnId="{3F02181E-1E49-416D-864F-73C59E715603}">
      <dgm:prSet/>
      <dgm:spPr/>
      <dgm:t>
        <a:bodyPr/>
        <a:lstStyle/>
        <a:p>
          <a:endParaRPr lang="en-US"/>
        </a:p>
      </dgm:t>
    </dgm:pt>
    <dgm:pt modelId="{F05D6ED3-5AC9-4CD3-B7EF-D78D2BAC9C81}">
      <dgm:prSet phldrT="[Text]"/>
      <dgm:spPr/>
      <dgm:t>
        <a:bodyPr/>
        <a:lstStyle/>
        <a:p>
          <a:r>
            <a:rPr lang="en-US" dirty="0" smtClean="0"/>
            <a:t>5.2</a:t>
          </a:r>
          <a:endParaRPr lang="en-US" dirty="0"/>
        </a:p>
      </dgm:t>
    </dgm:pt>
    <dgm:pt modelId="{36894866-FDC9-4725-862B-044BEDF2C550}" type="parTrans" cxnId="{DA8BC097-2381-44E0-95CE-25F8884BF30B}">
      <dgm:prSet/>
      <dgm:spPr/>
      <dgm:t>
        <a:bodyPr/>
        <a:lstStyle/>
        <a:p>
          <a:endParaRPr lang="en-US"/>
        </a:p>
      </dgm:t>
    </dgm:pt>
    <dgm:pt modelId="{A4DBA2E1-1DC6-4DEE-896F-DC5FE2C02709}" type="sibTrans" cxnId="{DA8BC097-2381-44E0-95CE-25F8884BF30B}">
      <dgm:prSet/>
      <dgm:spPr/>
      <dgm:t>
        <a:bodyPr/>
        <a:lstStyle/>
        <a:p>
          <a:endParaRPr lang="en-US"/>
        </a:p>
      </dgm:t>
    </dgm:pt>
    <dgm:pt modelId="{3AD259C8-10DB-482E-9944-318553AD936B}">
      <dgm:prSet phldrT="[Text]"/>
      <dgm:spPr/>
      <dgm:t>
        <a:bodyPr/>
        <a:lstStyle/>
        <a:p>
          <a:r>
            <a:rPr lang="en-US" dirty="0" smtClean="0"/>
            <a:t>5.3</a:t>
          </a:r>
          <a:endParaRPr lang="en-US" dirty="0"/>
        </a:p>
      </dgm:t>
    </dgm:pt>
    <dgm:pt modelId="{5B1DEE77-F47C-41F7-995A-1F1C1E9955BD}" type="parTrans" cxnId="{D2E9EF71-61B6-4D43-9182-9B0B922AB4F0}">
      <dgm:prSet/>
      <dgm:spPr/>
      <dgm:t>
        <a:bodyPr/>
        <a:lstStyle/>
        <a:p>
          <a:endParaRPr lang="en-US"/>
        </a:p>
      </dgm:t>
    </dgm:pt>
    <dgm:pt modelId="{A3ADA199-346F-43E1-BAAD-D4F20746DEE6}" type="sibTrans" cxnId="{D2E9EF71-61B6-4D43-9182-9B0B922AB4F0}">
      <dgm:prSet/>
      <dgm:spPr/>
      <dgm:t>
        <a:bodyPr/>
        <a:lstStyle/>
        <a:p>
          <a:endParaRPr lang="en-US"/>
        </a:p>
      </dgm:t>
    </dgm:pt>
    <dgm:pt modelId="{AEF6E24D-2C5A-43B4-91CC-99B5EE6163A5}">
      <dgm:prSet/>
      <dgm:spPr/>
      <dgm:t>
        <a:bodyPr/>
        <a:lstStyle/>
        <a:p>
          <a:r>
            <a:rPr lang="en-US" b="1" dirty="0" err="1" smtClean="0">
              <a:solidFill>
                <a:srgbClr val="000099"/>
              </a:solidFill>
              <a:latin typeface="Arial" pitchFamily="34" charset="0"/>
              <a:cs typeface="Arial" pitchFamily="34" charset="0"/>
            </a:rPr>
            <a:t>Những</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vấn</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đề</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cơ</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bản</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về</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phòng</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chống</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tham</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nhũng</a:t>
          </a:r>
          <a:endParaRPr lang="en-US" dirty="0">
            <a:latin typeface="Arial" pitchFamily="34" charset="0"/>
            <a:cs typeface="Arial" pitchFamily="34" charset="0"/>
          </a:endParaRPr>
        </a:p>
      </dgm:t>
    </dgm:pt>
    <dgm:pt modelId="{D717108F-300B-4EDD-B3DC-18FE78B545F4}" type="parTrans" cxnId="{02D7B205-1B8A-4515-B08B-060C7D3AADEE}">
      <dgm:prSet/>
      <dgm:spPr/>
    </dgm:pt>
    <dgm:pt modelId="{7A64CAF8-C568-47BD-B7E6-76BC70ABA886}" type="sibTrans" cxnId="{02D7B205-1B8A-4515-B08B-060C7D3AADEE}">
      <dgm:prSet/>
      <dgm:spPr/>
    </dgm:pt>
    <dgm:pt modelId="{2D3E2499-0894-43A8-8D1F-4ACAFBD03682}">
      <dgm:prSet/>
      <dgm:spPr/>
      <dgm:t>
        <a:bodyPr/>
        <a:lstStyle/>
        <a:p>
          <a:r>
            <a:rPr lang="en-US" b="1" dirty="0" err="1" smtClean="0">
              <a:solidFill>
                <a:srgbClr val="000099"/>
              </a:solidFill>
              <a:latin typeface="Arial" pitchFamily="34" charset="0"/>
              <a:cs typeface="Arial" pitchFamily="34" charset="0"/>
            </a:rPr>
            <a:t>Nguyên</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nhân</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và</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tác</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hại</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của</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tham</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nhũng</a:t>
          </a:r>
          <a:endParaRPr lang="en-US" dirty="0">
            <a:latin typeface="Arial" pitchFamily="34" charset="0"/>
            <a:cs typeface="Arial" pitchFamily="34" charset="0"/>
          </a:endParaRPr>
        </a:p>
      </dgm:t>
    </dgm:pt>
    <dgm:pt modelId="{566C6B63-FCD6-4AA3-B618-F8B5E94B64D1}" type="parTrans" cxnId="{8B983BFC-F6F5-42EA-9026-1A5E45A92884}">
      <dgm:prSet/>
      <dgm:spPr/>
    </dgm:pt>
    <dgm:pt modelId="{C8CDF630-B1CD-4695-BC3E-C99FDFBC23B7}" type="sibTrans" cxnId="{8B983BFC-F6F5-42EA-9026-1A5E45A92884}">
      <dgm:prSet/>
      <dgm:spPr/>
    </dgm:pt>
    <dgm:pt modelId="{038DF848-B447-4A95-BF4D-62393117316D}">
      <dgm:prSet/>
      <dgm:spPr/>
      <dgm:t>
        <a:bodyPr/>
        <a:lstStyle/>
        <a:p>
          <a:r>
            <a:rPr lang="en-US" b="1" dirty="0" smtClean="0">
              <a:solidFill>
                <a:srgbClr val="000099"/>
              </a:solidFill>
              <a:latin typeface="Arial" pitchFamily="34" charset="0"/>
              <a:cs typeface="Arial" pitchFamily="34" charset="0"/>
            </a:rPr>
            <a:t>Ý </a:t>
          </a:r>
          <a:r>
            <a:rPr lang="en-US" b="1" dirty="0" err="1" smtClean="0">
              <a:solidFill>
                <a:srgbClr val="000099"/>
              </a:solidFill>
              <a:latin typeface="Arial" pitchFamily="34" charset="0"/>
              <a:cs typeface="Arial" pitchFamily="34" charset="0"/>
            </a:rPr>
            <a:t>nghĩa</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giải</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pháp</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và</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trách</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nhiệm</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của</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công</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dân</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trong</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phòng</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chống</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tham</a:t>
          </a:r>
          <a:r>
            <a:rPr lang="en-US" b="1" dirty="0" smtClean="0">
              <a:solidFill>
                <a:srgbClr val="000099"/>
              </a:solidFill>
              <a:latin typeface="Arial" pitchFamily="34" charset="0"/>
              <a:cs typeface="Arial" pitchFamily="34" charset="0"/>
            </a:rPr>
            <a:t> </a:t>
          </a:r>
          <a:r>
            <a:rPr lang="en-US" b="1" dirty="0" err="1" smtClean="0">
              <a:solidFill>
                <a:srgbClr val="000099"/>
              </a:solidFill>
              <a:latin typeface="Arial" pitchFamily="34" charset="0"/>
              <a:cs typeface="Arial" pitchFamily="34" charset="0"/>
            </a:rPr>
            <a:t>nhũng</a:t>
          </a:r>
          <a:endParaRPr lang="en-US" dirty="0">
            <a:latin typeface="Arial" pitchFamily="34" charset="0"/>
            <a:cs typeface="Arial" pitchFamily="34" charset="0"/>
          </a:endParaRPr>
        </a:p>
      </dgm:t>
    </dgm:pt>
    <dgm:pt modelId="{5F2988F0-F258-4145-94FD-9F85063D3871}" type="parTrans" cxnId="{F651DD3D-B302-44AB-AE5E-3AED2FA972CD}">
      <dgm:prSet/>
      <dgm:spPr/>
    </dgm:pt>
    <dgm:pt modelId="{B69F691F-77B5-4654-B210-F47FB6AD5277}" type="sibTrans" cxnId="{F651DD3D-B302-44AB-AE5E-3AED2FA972CD}">
      <dgm:prSet/>
      <dgm:spPr/>
    </dgm:pt>
    <dgm:pt modelId="{18A905C2-7305-4E3F-9F51-BB9802F5FB2D}" type="pres">
      <dgm:prSet presAssocID="{4390D75E-E0C3-454A-A9D2-8EC649A1D453}" presName="linearFlow" presStyleCnt="0">
        <dgm:presLayoutVars>
          <dgm:dir/>
          <dgm:animLvl val="lvl"/>
          <dgm:resizeHandles val="exact"/>
        </dgm:presLayoutVars>
      </dgm:prSet>
      <dgm:spPr/>
    </dgm:pt>
    <dgm:pt modelId="{01C46733-C296-4FA4-ACF7-C622E8625B19}" type="pres">
      <dgm:prSet presAssocID="{94E7AEF9-C44B-404D-8813-AD0A8812220C}" presName="composite" presStyleCnt="0"/>
      <dgm:spPr/>
    </dgm:pt>
    <dgm:pt modelId="{37C92F3E-3D39-4233-8F46-C9765143A022}" type="pres">
      <dgm:prSet presAssocID="{94E7AEF9-C44B-404D-8813-AD0A8812220C}" presName="parentText" presStyleLbl="alignNode1" presStyleIdx="0" presStyleCnt="3">
        <dgm:presLayoutVars>
          <dgm:chMax val="1"/>
          <dgm:bulletEnabled val="1"/>
        </dgm:presLayoutVars>
      </dgm:prSet>
      <dgm:spPr/>
      <dgm:t>
        <a:bodyPr/>
        <a:lstStyle/>
        <a:p>
          <a:endParaRPr lang="en-US"/>
        </a:p>
      </dgm:t>
    </dgm:pt>
    <dgm:pt modelId="{923456B5-98F6-4E88-88A1-2632F4755623}" type="pres">
      <dgm:prSet presAssocID="{94E7AEF9-C44B-404D-8813-AD0A8812220C}" presName="descendantText" presStyleLbl="alignAcc1" presStyleIdx="0" presStyleCnt="3">
        <dgm:presLayoutVars>
          <dgm:bulletEnabled val="1"/>
        </dgm:presLayoutVars>
      </dgm:prSet>
      <dgm:spPr/>
      <dgm:t>
        <a:bodyPr/>
        <a:lstStyle/>
        <a:p>
          <a:endParaRPr lang="en-US"/>
        </a:p>
      </dgm:t>
    </dgm:pt>
    <dgm:pt modelId="{C3ED2360-721F-4A00-AB2D-EC916B457A18}" type="pres">
      <dgm:prSet presAssocID="{CE082586-EE2F-43F7-BE9F-D83A2A9F2FD8}" presName="sp" presStyleCnt="0"/>
      <dgm:spPr/>
    </dgm:pt>
    <dgm:pt modelId="{13993BED-8E22-49FD-B511-0CB906CC7446}" type="pres">
      <dgm:prSet presAssocID="{F05D6ED3-5AC9-4CD3-B7EF-D78D2BAC9C81}" presName="composite" presStyleCnt="0"/>
      <dgm:spPr/>
    </dgm:pt>
    <dgm:pt modelId="{947B28CD-C9EC-469C-B177-60E41FD724EA}" type="pres">
      <dgm:prSet presAssocID="{F05D6ED3-5AC9-4CD3-B7EF-D78D2BAC9C81}" presName="parentText" presStyleLbl="alignNode1" presStyleIdx="1" presStyleCnt="3">
        <dgm:presLayoutVars>
          <dgm:chMax val="1"/>
          <dgm:bulletEnabled val="1"/>
        </dgm:presLayoutVars>
      </dgm:prSet>
      <dgm:spPr/>
      <dgm:t>
        <a:bodyPr/>
        <a:lstStyle/>
        <a:p>
          <a:endParaRPr lang="en-US"/>
        </a:p>
      </dgm:t>
    </dgm:pt>
    <dgm:pt modelId="{A284A073-5EA3-41BE-890C-954CA2A63F76}" type="pres">
      <dgm:prSet presAssocID="{F05D6ED3-5AC9-4CD3-B7EF-D78D2BAC9C81}" presName="descendantText" presStyleLbl="alignAcc1" presStyleIdx="1" presStyleCnt="3">
        <dgm:presLayoutVars>
          <dgm:bulletEnabled val="1"/>
        </dgm:presLayoutVars>
      </dgm:prSet>
      <dgm:spPr/>
      <dgm:t>
        <a:bodyPr/>
        <a:lstStyle/>
        <a:p>
          <a:endParaRPr lang="en-US"/>
        </a:p>
      </dgm:t>
    </dgm:pt>
    <dgm:pt modelId="{A10D7B2A-1541-4C33-9A07-D20A06E5DD41}" type="pres">
      <dgm:prSet presAssocID="{A4DBA2E1-1DC6-4DEE-896F-DC5FE2C02709}" presName="sp" presStyleCnt="0"/>
      <dgm:spPr/>
    </dgm:pt>
    <dgm:pt modelId="{5263FAA1-48F1-4381-B805-789528DDE362}" type="pres">
      <dgm:prSet presAssocID="{3AD259C8-10DB-482E-9944-318553AD936B}" presName="composite" presStyleCnt="0"/>
      <dgm:spPr/>
    </dgm:pt>
    <dgm:pt modelId="{BD25CC6E-B303-48AC-B9A7-68939E543475}" type="pres">
      <dgm:prSet presAssocID="{3AD259C8-10DB-482E-9944-318553AD936B}" presName="parentText" presStyleLbl="alignNode1" presStyleIdx="2" presStyleCnt="3">
        <dgm:presLayoutVars>
          <dgm:chMax val="1"/>
          <dgm:bulletEnabled val="1"/>
        </dgm:presLayoutVars>
      </dgm:prSet>
      <dgm:spPr/>
      <dgm:t>
        <a:bodyPr/>
        <a:lstStyle/>
        <a:p>
          <a:endParaRPr lang="en-US"/>
        </a:p>
      </dgm:t>
    </dgm:pt>
    <dgm:pt modelId="{74D010CA-1CB3-46DD-9C5C-C6B03F69B5E0}" type="pres">
      <dgm:prSet presAssocID="{3AD259C8-10DB-482E-9944-318553AD936B}" presName="descendantText" presStyleLbl="alignAcc1" presStyleIdx="2" presStyleCnt="3">
        <dgm:presLayoutVars>
          <dgm:bulletEnabled val="1"/>
        </dgm:presLayoutVars>
      </dgm:prSet>
      <dgm:spPr/>
      <dgm:t>
        <a:bodyPr/>
        <a:lstStyle/>
        <a:p>
          <a:endParaRPr lang="en-US"/>
        </a:p>
      </dgm:t>
    </dgm:pt>
  </dgm:ptLst>
  <dgm:cxnLst>
    <dgm:cxn modelId="{3F02181E-1E49-416D-864F-73C59E715603}" srcId="{4390D75E-E0C3-454A-A9D2-8EC649A1D453}" destId="{94E7AEF9-C44B-404D-8813-AD0A8812220C}" srcOrd="0" destOrd="0" parTransId="{C6B3CD82-E126-42F8-92DA-B8D173B6A89A}" sibTransId="{CE082586-EE2F-43F7-BE9F-D83A2A9F2FD8}"/>
    <dgm:cxn modelId="{C1BC0FF7-4CA1-44F2-8A41-773C3721718A}" type="presOf" srcId="{4390D75E-E0C3-454A-A9D2-8EC649A1D453}" destId="{18A905C2-7305-4E3F-9F51-BB9802F5FB2D}" srcOrd="0" destOrd="0" presId="urn:microsoft.com/office/officeart/2005/8/layout/chevron2"/>
    <dgm:cxn modelId="{414AADD5-6C85-4C9B-91B8-7EB7E15AA8C6}" type="presOf" srcId="{2D3E2499-0894-43A8-8D1F-4ACAFBD03682}" destId="{A284A073-5EA3-41BE-890C-954CA2A63F76}" srcOrd="0" destOrd="0" presId="urn:microsoft.com/office/officeart/2005/8/layout/chevron2"/>
    <dgm:cxn modelId="{02D7B205-1B8A-4515-B08B-060C7D3AADEE}" srcId="{94E7AEF9-C44B-404D-8813-AD0A8812220C}" destId="{AEF6E24D-2C5A-43B4-91CC-99B5EE6163A5}" srcOrd="0" destOrd="0" parTransId="{D717108F-300B-4EDD-B3DC-18FE78B545F4}" sibTransId="{7A64CAF8-C568-47BD-B7E6-76BC70ABA886}"/>
    <dgm:cxn modelId="{DA8BC097-2381-44E0-95CE-25F8884BF30B}" srcId="{4390D75E-E0C3-454A-A9D2-8EC649A1D453}" destId="{F05D6ED3-5AC9-4CD3-B7EF-D78D2BAC9C81}" srcOrd="1" destOrd="0" parTransId="{36894866-FDC9-4725-862B-044BEDF2C550}" sibTransId="{A4DBA2E1-1DC6-4DEE-896F-DC5FE2C02709}"/>
    <dgm:cxn modelId="{D2E9EF71-61B6-4D43-9182-9B0B922AB4F0}" srcId="{4390D75E-E0C3-454A-A9D2-8EC649A1D453}" destId="{3AD259C8-10DB-482E-9944-318553AD936B}" srcOrd="2" destOrd="0" parTransId="{5B1DEE77-F47C-41F7-995A-1F1C1E9955BD}" sibTransId="{A3ADA199-346F-43E1-BAAD-D4F20746DEE6}"/>
    <dgm:cxn modelId="{8B983BFC-F6F5-42EA-9026-1A5E45A92884}" srcId="{F05D6ED3-5AC9-4CD3-B7EF-D78D2BAC9C81}" destId="{2D3E2499-0894-43A8-8D1F-4ACAFBD03682}" srcOrd="0" destOrd="0" parTransId="{566C6B63-FCD6-4AA3-B618-F8B5E94B64D1}" sibTransId="{C8CDF630-B1CD-4695-BC3E-C99FDFBC23B7}"/>
    <dgm:cxn modelId="{6988DCFD-EF5D-4698-874D-4378050F9E96}" type="presOf" srcId="{3AD259C8-10DB-482E-9944-318553AD936B}" destId="{BD25CC6E-B303-48AC-B9A7-68939E543475}" srcOrd="0" destOrd="0" presId="urn:microsoft.com/office/officeart/2005/8/layout/chevron2"/>
    <dgm:cxn modelId="{F651DD3D-B302-44AB-AE5E-3AED2FA972CD}" srcId="{3AD259C8-10DB-482E-9944-318553AD936B}" destId="{038DF848-B447-4A95-BF4D-62393117316D}" srcOrd="0" destOrd="0" parTransId="{5F2988F0-F258-4145-94FD-9F85063D3871}" sibTransId="{B69F691F-77B5-4654-B210-F47FB6AD5277}"/>
    <dgm:cxn modelId="{7962852E-87C7-4FAC-9011-07AD4B8CB161}" type="presOf" srcId="{F05D6ED3-5AC9-4CD3-B7EF-D78D2BAC9C81}" destId="{947B28CD-C9EC-469C-B177-60E41FD724EA}" srcOrd="0" destOrd="0" presId="urn:microsoft.com/office/officeart/2005/8/layout/chevron2"/>
    <dgm:cxn modelId="{5671AF3C-0DA8-411E-82ED-486FEBA4DF92}" type="presOf" srcId="{AEF6E24D-2C5A-43B4-91CC-99B5EE6163A5}" destId="{923456B5-98F6-4E88-88A1-2632F4755623}" srcOrd="0" destOrd="0" presId="urn:microsoft.com/office/officeart/2005/8/layout/chevron2"/>
    <dgm:cxn modelId="{909CA59E-5A2B-4FA5-BA23-4C1F05F2F09C}" type="presOf" srcId="{038DF848-B447-4A95-BF4D-62393117316D}" destId="{74D010CA-1CB3-46DD-9C5C-C6B03F69B5E0}" srcOrd="0" destOrd="0" presId="urn:microsoft.com/office/officeart/2005/8/layout/chevron2"/>
    <dgm:cxn modelId="{6EA4840E-29DF-4618-AF13-67A827D8F7C9}" type="presOf" srcId="{94E7AEF9-C44B-404D-8813-AD0A8812220C}" destId="{37C92F3E-3D39-4233-8F46-C9765143A022}" srcOrd="0" destOrd="0" presId="urn:microsoft.com/office/officeart/2005/8/layout/chevron2"/>
    <dgm:cxn modelId="{3E6FD8A6-9020-430A-9C91-4F7460DDB1B1}" type="presParOf" srcId="{18A905C2-7305-4E3F-9F51-BB9802F5FB2D}" destId="{01C46733-C296-4FA4-ACF7-C622E8625B19}" srcOrd="0" destOrd="0" presId="urn:microsoft.com/office/officeart/2005/8/layout/chevron2"/>
    <dgm:cxn modelId="{3229A5ED-97F6-4D75-8E6E-5D3DEA4D16E3}" type="presParOf" srcId="{01C46733-C296-4FA4-ACF7-C622E8625B19}" destId="{37C92F3E-3D39-4233-8F46-C9765143A022}" srcOrd="0" destOrd="0" presId="urn:microsoft.com/office/officeart/2005/8/layout/chevron2"/>
    <dgm:cxn modelId="{E3DCC9D9-B604-4411-B636-A21B03BFC9B5}" type="presParOf" srcId="{01C46733-C296-4FA4-ACF7-C622E8625B19}" destId="{923456B5-98F6-4E88-88A1-2632F4755623}" srcOrd="1" destOrd="0" presId="urn:microsoft.com/office/officeart/2005/8/layout/chevron2"/>
    <dgm:cxn modelId="{46C0E0D5-539F-4763-8689-274A153D830F}" type="presParOf" srcId="{18A905C2-7305-4E3F-9F51-BB9802F5FB2D}" destId="{C3ED2360-721F-4A00-AB2D-EC916B457A18}" srcOrd="1" destOrd="0" presId="urn:microsoft.com/office/officeart/2005/8/layout/chevron2"/>
    <dgm:cxn modelId="{2FFD4C18-5551-49C2-B85C-C722E0AC3B7B}" type="presParOf" srcId="{18A905C2-7305-4E3F-9F51-BB9802F5FB2D}" destId="{13993BED-8E22-49FD-B511-0CB906CC7446}" srcOrd="2" destOrd="0" presId="urn:microsoft.com/office/officeart/2005/8/layout/chevron2"/>
    <dgm:cxn modelId="{BED770E2-B160-4A51-8974-238EE88BBE54}" type="presParOf" srcId="{13993BED-8E22-49FD-B511-0CB906CC7446}" destId="{947B28CD-C9EC-469C-B177-60E41FD724EA}" srcOrd="0" destOrd="0" presId="urn:microsoft.com/office/officeart/2005/8/layout/chevron2"/>
    <dgm:cxn modelId="{1F30C113-E3E8-4173-8A8E-2597C35FF04A}" type="presParOf" srcId="{13993BED-8E22-49FD-B511-0CB906CC7446}" destId="{A284A073-5EA3-41BE-890C-954CA2A63F76}" srcOrd="1" destOrd="0" presId="urn:microsoft.com/office/officeart/2005/8/layout/chevron2"/>
    <dgm:cxn modelId="{A38AC514-D566-48D0-BC33-0731ED506856}" type="presParOf" srcId="{18A905C2-7305-4E3F-9F51-BB9802F5FB2D}" destId="{A10D7B2A-1541-4C33-9A07-D20A06E5DD41}" srcOrd="3" destOrd="0" presId="urn:microsoft.com/office/officeart/2005/8/layout/chevron2"/>
    <dgm:cxn modelId="{C54340B1-FD1B-47DF-865B-1517EC4AAC86}" type="presParOf" srcId="{18A905C2-7305-4E3F-9F51-BB9802F5FB2D}" destId="{5263FAA1-48F1-4381-B805-789528DDE362}" srcOrd="4" destOrd="0" presId="urn:microsoft.com/office/officeart/2005/8/layout/chevron2"/>
    <dgm:cxn modelId="{AE054AFF-C5A7-4D95-921D-374B904432F5}" type="presParOf" srcId="{5263FAA1-48F1-4381-B805-789528DDE362}" destId="{BD25CC6E-B303-48AC-B9A7-68939E543475}" srcOrd="0" destOrd="0" presId="urn:microsoft.com/office/officeart/2005/8/layout/chevron2"/>
    <dgm:cxn modelId="{9746ED6B-FDA7-4EB9-AE46-7660ECB24C4E}" type="presParOf" srcId="{5263FAA1-48F1-4381-B805-789528DDE362}" destId="{74D010CA-1CB3-46DD-9C5C-C6B03F69B5E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E258998-0A39-45BB-8094-B423388CA942}" type="doc">
      <dgm:prSet loTypeId="urn:microsoft.com/office/officeart/2005/8/layout/radial4" loCatId="relationship" qsTypeId="urn:microsoft.com/office/officeart/2005/8/quickstyle/simple1" qsCatId="simple" csTypeId="urn:microsoft.com/office/officeart/2005/8/colors/accent0_3" csCatId="mainScheme" phldr="1"/>
      <dgm:spPr/>
      <dgm:t>
        <a:bodyPr/>
        <a:lstStyle/>
        <a:p>
          <a:endParaRPr lang="en-US"/>
        </a:p>
      </dgm:t>
    </dgm:pt>
    <dgm:pt modelId="{3AF6D34E-942B-42E6-86F0-65175157238D}">
      <dgm:prSet phldrT="[Text]"/>
      <dgm:spPr>
        <a:solidFill>
          <a:schemeClr val="accent3">
            <a:lumMod val="75000"/>
          </a:schemeClr>
        </a:solidFill>
      </dgm:spPr>
      <dgm:t>
        <a:bodyPr/>
        <a:lstStyle/>
        <a:p>
          <a:r>
            <a:rPr lang="en-US" dirty="0" err="1" smtClean="0">
              <a:latin typeface="Arial" pitchFamily="34" charset="0"/>
              <a:cs typeface="Arial" pitchFamily="34" charset="0"/>
            </a:rPr>
            <a:t>Đặc</a:t>
          </a:r>
          <a:r>
            <a:rPr lang="en-US" dirty="0" smtClean="0">
              <a:latin typeface="Arial" pitchFamily="34" charset="0"/>
              <a:cs typeface="Arial" pitchFamily="34" charset="0"/>
            </a:rPr>
            <a:t> </a:t>
          </a:r>
          <a:r>
            <a:rPr lang="en-US" dirty="0" err="1" smtClean="0">
              <a:latin typeface="Arial" pitchFamily="34" charset="0"/>
              <a:cs typeface="Arial" pitchFamily="34" charset="0"/>
            </a:rPr>
            <a:t>trưng</a:t>
          </a:r>
          <a:endParaRPr lang="en-US" dirty="0">
            <a:latin typeface="Arial" pitchFamily="34" charset="0"/>
            <a:cs typeface="Arial" pitchFamily="34" charset="0"/>
          </a:endParaRPr>
        </a:p>
      </dgm:t>
    </dgm:pt>
    <dgm:pt modelId="{F93EC7AB-EB7E-4F37-A5B0-24363DD3D4FC}" type="parTrans" cxnId="{3F467163-6921-4C10-8062-61CA98705619}">
      <dgm:prSet/>
      <dgm:spPr/>
      <dgm:t>
        <a:bodyPr/>
        <a:lstStyle/>
        <a:p>
          <a:endParaRPr lang="en-US"/>
        </a:p>
      </dgm:t>
    </dgm:pt>
    <dgm:pt modelId="{AD670071-0427-4CE4-9C80-5C7AAD45C058}" type="sibTrans" cxnId="{3F467163-6921-4C10-8062-61CA98705619}">
      <dgm:prSet/>
      <dgm:spPr/>
      <dgm:t>
        <a:bodyPr/>
        <a:lstStyle/>
        <a:p>
          <a:endParaRPr lang="en-US"/>
        </a:p>
      </dgm:t>
    </dgm:pt>
    <dgm:pt modelId="{C8D8B893-728B-460F-A5FD-DC937D8CFBAF}">
      <dgm:prSet phldrT="[Text]"/>
      <dgm:spPr>
        <a:solidFill>
          <a:schemeClr val="accent6">
            <a:lumMod val="75000"/>
          </a:schemeClr>
        </a:solidFill>
      </dgm:spPr>
      <dgm:t>
        <a:bodyPr/>
        <a:lstStyle/>
        <a:p>
          <a:r>
            <a:rPr lang="en-US" dirty="0" err="1" smtClean="0">
              <a:latin typeface="Arial" pitchFamily="34" charset="0"/>
              <a:cs typeface="Arial" pitchFamily="34" charset="0"/>
            </a:rPr>
            <a:t>Chủ</a:t>
          </a:r>
          <a:r>
            <a:rPr lang="en-US" dirty="0" smtClean="0">
              <a:latin typeface="Arial" pitchFamily="34" charset="0"/>
              <a:cs typeface="Arial" pitchFamily="34" charset="0"/>
            </a:rPr>
            <a:t> </a:t>
          </a:r>
          <a:r>
            <a:rPr lang="en-US" dirty="0" err="1" smtClean="0">
              <a:latin typeface="Arial" pitchFamily="34" charset="0"/>
              <a:cs typeface="Arial" pitchFamily="34" charset="0"/>
            </a:rPr>
            <a:t>thể</a:t>
          </a:r>
          <a:r>
            <a:rPr lang="en-US" dirty="0" smtClean="0">
              <a:latin typeface="Arial" pitchFamily="34" charset="0"/>
              <a:cs typeface="Arial" pitchFamily="34" charset="0"/>
            </a:rPr>
            <a:t>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smtClean="0">
              <a:latin typeface="Arial" pitchFamily="34" charset="0"/>
              <a:cs typeface="Arial" pitchFamily="34" charset="0"/>
            </a:rPr>
            <a:t>chức</a:t>
          </a:r>
          <a:r>
            <a:rPr lang="en-US" dirty="0" smtClean="0">
              <a:latin typeface="Arial" pitchFamily="34" charset="0"/>
              <a:cs typeface="Arial" pitchFamily="34" charset="0"/>
            </a:rPr>
            <a:t> </a:t>
          </a:r>
          <a:r>
            <a:rPr lang="en-US" dirty="0" err="1" smtClean="0">
              <a:latin typeface="Arial" pitchFamily="34" charset="0"/>
              <a:cs typeface="Arial" pitchFamily="34" charset="0"/>
            </a:rPr>
            <a:t>vụ</a:t>
          </a:r>
          <a:r>
            <a:rPr lang="en-US" dirty="0" smtClean="0">
              <a:latin typeface="Arial" pitchFamily="34" charset="0"/>
              <a:cs typeface="Arial" pitchFamily="34" charset="0"/>
            </a:rPr>
            <a:t>, </a:t>
          </a:r>
          <a:r>
            <a:rPr lang="en-US" dirty="0" err="1" smtClean="0">
              <a:latin typeface="Arial" pitchFamily="34" charset="0"/>
              <a:cs typeface="Arial" pitchFamily="34" charset="0"/>
            </a:rPr>
            <a:t>quyền</a:t>
          </a:r>
          <a:r>
            <a:rPr lang="en-US" dirty="0" smtClean="0">
              <a:latin typeface="Arial" pitchFamily="34" charset="0"/>
              <a:cs typeface="Arial" pitchFamily="34" charset="0"/>
            </a:rPr>
            <a:t> </a:t>
          </a:r>
          <a:r>
            <a:rPr lang="en-US" dirty="0" err="1" smtClean="0">
              <a:latin typeface="Arial" pitchFamily="34" charset="0"/>
              <a:cs typeface="Arial" pitchFamily="34" charset="0"/>
            </a:rPr>
            <a:t>hạn</a:t>
          </a:r>
          <a:endParaRPr lang="en-US" dirty="0">
            <a:latin typeface="Arial" pitchFamily="34" charset="0"/>
            <a:cs typeface="Arial" pitchFamily="34" charset="0"/>
          </a:endParaRPr>
        </a:p>
      </dgm:t>
    </dgm:pt>
    <dgm:pt modelId="{6FC1913C-C340-4972-A5BC-EE9D6C8B2840}" type="parTrans" cxnId="{A263072B-7F6E-49E5-AFDC-0D62BF011F4E}">
      <dgm:prSet/>
      <dgm:spPr/>
      <dgm:t>
        <a:bodyPr/>
        <a:lstStyle/>
        <a:p>
          <a:endParaRPr lang="en-US"/>
        </a:p>
      </dgm:t>
    </dgm:pt>
    <dgm:pt modelId="{BF439B0A-0675-45DB-AD95-DA96487C0EEA}" type="sibTrans" cxnId="{A263072B-7F6E-49E5-AFDC-0D62BF011F4E}">
      <dgm:prSet/>
      <dgm:spPr/>
      <dgm:t>
        <a:bodyPr/>
        <a:lstStyle/>
        <a:p>
          <a:endParaRPr lang="en-US"/>
        </a:p>
      </dgm:t>
    </dgm:pt>
    <dgm:pt modelId="{36FFB7C8-7529-46E4-B3BA-8BE801F0B3B4}">
      <dgm:prSet phldrT="[Text]"/>
      <dgm:spPr>
        <a:solidFill>
          <a:schemeClr val="accent4">
            <a:lumMod val="60000"/>
            <a:lumOff val="40000"/>
          </a:schemeClr>
        </a:solidFill>
      </dgm:spPr>
      <dgm:t>
        <a:bodyPr/>
        <a:lstStyle/>
        <a:p>
          <a:r>
            <a:rPr lang="en-US" dirty="0" err="1" smtClean="0">
              <a:latin typeface="Arial" pitchFamily="34" charset="0"/>
              <a:cs typeface="Arial" pitchFamily="34" charset="0"/>
            </a:rPr>
            <a:t>Hành</a:t>
          </a:r>
          <a:r>
            <a:rPr lang="en-US" dirty="0" smtClean="0">
              <a:latin typeface="Arial" pitchFamily="34" charset="0"/>
              <a:cs typeface="Arial" pitchFamily="34" charset="0"/>
            </a:rPr>
            <a:t> vi </a:t>
          </a:r>
          <a:r>
            <a:rPr lang="en-US" dirty="0" err="1" smtClean="0">
              <a:latin typeface="Arial" pitchFamily="34" charset="0"/>
              <a:cs typeface="Arial" pitchFamily="34" charset="0"/>
            </a:rPr>
            <a:t>lợi</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r>
            <a:rPr lang="en-US" dirty="0" smtClean="0">
              <a:latin typeface="Arial" pitchFamily="34" charset="0"/>
              <a:cs typeface="Arial" pitchFamily="34" charset="0"/>
            </a:rPr>
            <a:t> </a:t>
          </a:r>
          <a:r>
            <a:rPr lang="en-US" dirty="0" err="1" smtClean="0">
              <a:latin typeface="Arial" pitchFamily="34" charset="0"/>
              <a:cs typeface="Arial" pitchFamily="34" charset="0"/>
            </a:rPr>
            <a:t>chức</a:t>
          </a:r>
          <a:r>
            <a:rPr lang="en-US" dirty="0" smtClean="0">
              <a:latin typeface="Arial" pitchFamily="34" charset="0"/>
              <a:cs typeface="Arial" pitchFamily="34" charset="0"/>
            </a:rPr>
            <a:t> </a:t>
          </a:r>
          <a:r>
            <a:rPr lang="en-US" dirty="0" err="1" smtClean="0">
              <a:latin typeface="Arial" pitchFamily="34" charset="0"/>
              <a:cs typeface="Arial" pitchFamily="34" charset="0"/>
            </a:rPr>
            <a:t>vụ</a:t>
          </a:r>
          <a:r>
            <a:rPr lang="en-US" dirty="0" smtClean="0">
              <a:latin typeface="Arial" pitchFamily="34" charset="0"/>
              <a:cs typeface="Arial" pitchFamily="34" charset="0"/>
            </a:rPr>
            <a:t> </a:t>
          </a:r>
          <a:r>
            <a:rPr lang="en-US" dirty="0" err="1" smtClean="0">
              <a:latin typeface="Arial" pitchFamily="34" charset="0"/>
              <a:cs typeface="Arial" pitchFamily="34" charset="0"/>
            </a:rPr>
            <a:t>quyền</a:t>
          </a:r>
          <a:r>
            <a:rPr lang="en-US" dirty="0" smtClean="0">
              <a:latin typeface="Arial" pitchFamily="34" charset="0"/>
              <a:cs typeface="Arial" pitchFamily="34" charset="0"/>
            </a:rPr>
            <a:t> </a:t>
          </a:r>
          <a:r>
            <a:rPr lang="en-US" dirty="0" err="1" smtClean="0">
              <a:latin typeface="Arial" pitchFamily="34" charset="0"/>
              <a:cs typeface="Arial" pitchFamily="34" charset="0"/>
            </a:rPr>
            <a:t>hạn</a:t>
          </a:r>
          <a:endParaRPr lang="en-US" dirty="0">
            <a:latin typeface="Arial" pitchFamily="34" charset="0"/>
            <a:cs typeface="Arial" pitchFamily="34" charset="0"/>
          </a:endParaRPr>
        </a:p>
      </dgm:t>
    </dgm:pt>
    <dgm:pt modelId="{A29E2AC9-3098-4CCE-93BE-F3F54A3E5915}" type="parTrans" cxnId="{221185B1-67F5-4207-A285-856F8BA620AE}">
      <dgm:prSet/>
      <dgm:spPr/>
      <dgm:t>
        <a:bodyPr/>
        <a:lstStyle/>
        <a:p>
          <a:endParaRPr lang="en-US"/>
        </a:p>
      </dgm:t>
    </dgm:pt>
    <dgm:pt modelId="{111789EE-A2F0-470C-8088-6F80CA6FBFB9}" type="sibTrans" cxnId="{221185B1-67F5-4207-A285-856F8BA620AE}">
      <dgm:prSet/>
      <dgm:spPr/>
      <dgm:t>
        <a:bodyPr/>
        <a:lstStyle/>
        <a:p>
          <a:endParaRPr lang="en-US"/>
        </a:p>
      </dgm:t>
    </dgm:pt>
    <dgm:pt modelId="{15706943-9973-4F52-B295-2B609B617FAD}">
      <dgm:prSet phldrT="[Text]"/>
      <dgm:spPr>
        <a:solidFill>
          <a:srgbClr val="00B050"/>
        </a:solidFill>
      </dgm:spPr>
      <dgm:t>
        <a:bodyPr/>
        <a:lstStyle/>
        <a:p>
          <a:r>
            <a:rPr lang="en-US" dirty="0" err="1" smtClean="0">
              <a:latin typeface="Arial" pitchFamily="34" charset="0"/>
              <a:cs typeface="Arial" pitchFamily="34" charset="0"/>
            </a:rPr>
            <a:t>Mục</a:t>
          </a:r>
          <a:r>
            <a:rPr lang="en-US" dirty="0" smtClean="0">
              <a:latin typeface="Arial" pitchFamily="34" charset="0"/>
              <a:cs typeface="Arial" pitchFamily="34" charset="0"/>
            </a:rPr>
            <a:t> </a:t>
          </a:r>
          <a:r>
            <a:rPr lang="en-US" dirty="0" err="1" smtClean="0">
              <a:latin typeface="Arial" pitchFamily="34" charset="0"/>
              <a:cs typeface="Arial" pitchFamily="34" charset="0"/>
            </a:rPr>
            <a:t>đích</a:t>
          </a:r>
          <a:r>
            <a:rPr lang="en-US" dirty="0" smtClean="0">
              <a:latin typeface="Arial" pitchFamily="34" charset="0"/>
              <a:cs typeface="Arial" pitchFamily="34" charset="0"/>
            </a:rPr>
            <a:t> </a:t>
          </a:r>
          <a:r>
            <a:rPr lang="en-US" dirty="0" err="1" smtClean="0">
              <a:latin typeface="Arial" pitchFamily="34" charset="0"/>
              <a:cs typeface="Arial" pitchFamily="34" charset="0"/>
            </a:rPr>
            <a:t>tham</a:t>
          </a:r>
          <a:r>
            <a:rPr lang="en-US" dirty="0" smtClean="0">
              <a:latin typeface="Arial" pitchFamily="34" charset="0"/>
              <a:cs typeface="Arial" pitchFamily="34" charset="0"/>
            </a:rPr>
            <a:t> </a:t>
          </a:r>
          <a:r>
            <a:rPr lang="en-US" dirty="0" err="1" smtClean="0">
              <a:latin typeface="Arial" pitchFamily="34" charset="0"/>
              <a:cs typeface="Arial" pitchFamily="34" charset="0"/>
            </a:rPr>
            <a:t>nhũng</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a:t>
          </a:r>
          <a:r>
            <a:rPr lang="en-US" dirty="0" err="1" smtClean="0">
              <a:latin typeface="Arial" pitchFamily="34" charset="0"/>
              <a:cs typeface="Arial" pitchFamily="34" charset="0"/>
            </a:rPr>
            <a:t>vụ</a:t>
          </a:r>
          <a:r>
            <a:rPr lang="en-US" dirty="0" smtClean="0">
              <a:latin typeface="Arial" pitchFamily="34" charset="0"/>
              <a:cs typeface="Arial" pitchFamily="34" charset="0"/>
            </a:rPr>
            <a:t> </a:t>
          </a:r>
          <a:r>
            <a:rPr lang="en-US" dirty="0" err="1" smtClean="0">
              <a:latin typeface="Arial" pitchFamily="34" charset="0"/>
              <a:cs typeface="Arial" pitchFamily="34" charset="0"/>
            </a:rPr>
            <a:t>lợi</a:t>
          </a:r>
          <a:r>
            <a:rPr lang="en-US" dirty="0" smtClean="0">
              <a:latin typeface="Arial" pitchFamily="34" charset="0"/>
              <a:cs typeface="Arial" pitchFamily="34" charset="0"/>
            </a:rPr>
            <a:t> </a:t>
          </a:r>
          <a:endParaRPr lang="en-US" dirty="0">
            <a:latin typeface="Arial" pitchFamily="34" charset="0"/>
            <a:cs typeface="Arial" pitchFamily="34" charset="0"/>
          </a:endParaRPr>
        </a:p>
      </dgm:t>
    </dgm:pt>
    <dgm:pt modelId="{F60B799D-8DDF-4E26-87A3-5E7154632E09}" type="parTrans" cxnId="{A36662A2-F109-4DB1-9440-90784967DB58}">
      <dgm:prSet/>
      <dgm:spPr/>
      <dgm:t>
        <a:bodyPr/>
        <a:lstStyle/>
        <a:p>
          <a:endParaRPr lang="en-US"/>
        </a:p>
      </dgm:t>
    </dgm:pt>
    <dgm:pt modelId="{3B06CEBE-C4F2-4C24-8AA9-48E24E1643EA}" type="sibTrans" cxnId="{A36662A2-F109-4DB1-9440-90784967DB58}">
      <dgm:prSet/>
      <dgm:spPr/>
      <dgm:t>
        <a:bodyPr/>
        <a:lstStyle/>
        <a:p>
          <a:endParaRPr lang="en-US"/>
        </a:p>
      </dgm:t>
    </dgm:pt>
    <dgm:pt modelId="{FBD3D4CF-667C-4D06-BD50-166673780A43}" type="pres">
      <dgm:prSet presAssocID="{AE258998-0A39-45BB-8094-B423388CA942}" presName="cycle" presStyleCnt="0">
        <dgm:presLayoutVars>
          <dgm:chMax val="1"/>
          <dgm:dir/>
          <dgm:animLvl val="ctr"/>
          <dgm:resizeHandles val="exact"/>
        </dgm:presLayoutVars>
      </dgm:prSet>
      <dgm:spPr/>
      <dgm:t>
        <a:bodyPr/>
        <a:lstStyle/>
        <a:p>
          <a:endParaRPr lang="en-US"/>
        </a:p>
      </dgm:t>
    </dgm:pt>
    <dgm:pt modelId="{0F93EB10-6995-4614-AFE5-FE4B2B32A841}" type="pres">
      <dgm:prSet presAssocID="{3AF6D34E-942B-42E6-86F0-65175157238D}" presName="centerShape" presStyleLbl="node0" presStyleIdx="0" presStyleCnt="1"/>
      <dgm:spPr/>
      <dgm:t>
        <a:bodyPr/>
        <a:lstStyle/>
        <a:p>
          <a:endParaRPr lang="en-US"/>
        </a:p>
      </dgm:t>
    </dgm:pt>
    <dgm:pt modelId="{847A55A0-9165-451C-924D-C9543457195D}" type="pres">
      <dgm:prSet presAssocID="{6FC1913C-C340-4972-A5BC-EE9D6C8B2840}" presName="parTrans" presStyleLbl="bgSibTrans2D1" presStyleIdx="0" presStyleCnt="3"/>
      <dgm:spPr/>
      <dgm:t>
        <a:bodyPr/>
        <a:lstStyle/>
        <a:p>
          <a:endParaRPr lang="en-US"/>
        </a:p>
      </dgm:t>
    </dgm:pt>
    <dgm:pt modelId="{7D8378E4-1B4B-49FB-A2BF-736D8283BD77}" type="pres">
      <dgm:prSet presAssocID="{C8D8B893-728B-460F-A5FD-DC937D8CFBAF}" presName="node" presStyleLbl="node1" presStyleIdx="0" presStyleCnt="3">
        <dgm:presLayoutVars>
          <dgm:bulletEnabled val="1"/>
        </dgm:presLayoutVars>
      </dgm:prSet>
      <dgm:spPr/>
      <dgm:t>
        <a:bodyPr/>
        <a:lstStyle/>
        <a:p>
          <a:endParaRPr lang="en-US"/>
        </a:p>
      </dgm:t>
    </dgm:pt>
    <dgm:pt modelId="{76EC3853-B55A-4D5D-8DA4-BD472F3E7B21}" type="pres">
      <dgm:prSet presAssocID="{A29E2AC9-3098-4CCE-93BE-F3F54A3E5915}" presName="parTrans" presStyleLbl="bgSibTrans2D1" presStyleIdx="1" presStyleCnt="3"/>
      <dgm:spPr/>
      <dgm:t>
        <a:bodyPr/>
        <a:lstStyle/>
        <a:p>
          <a:endParaRPr lang="en-US"/>
        </a:p>
      </dgm:t>
    </dgm:pt>
    <dgm:pt modelId="{26C9F1D2-FCF0-483F-9DB0-D76528E0BA6F}" type="pres">
      <dgm:prSet presAssocID="{36FFB7C8-7529-46E4-B3BA-8BE801F0B3B4}" presName="node" presStyleLbl="node1" presStyleIdx="1" presStyleCnt="3">
        <dgm:presLayoutVars>
          <dgm:bulletEnabled val="1"/>
        </dgm:presLayoutVars>
      </dgm:prSet>
      <dgm:spPr/>
      <dgm:t>
        <a:bodyPr/>
        <a:lstStyle/>
        <a:p>
          <a:endParaRPr lang="en-US"/>
        </a:p>
      </dgm:t>
    </dgm:pt>
    <dgm:pt modelId="{44C0BE5B-9B2B-4B04-A74C-3187886251D8}" type="pres">
      <dgm:prSet presAssocID="{F60B799D-8DDF-4E26-87A3-5E7154632E09}" presName="parTrans" presStyleLbl="bgSibTrans2D1" presStyleIdx="2" presStyleCnt="3"/>
      <dgm:spPr/>
      <dgm:t>
        <a:bodyPr/>
        <a:lstStyle/>
        <a:p>
          <a:endParaRPr lang="en-US"/>
        </a:p>
      </dgm:t>
    </dgm:pt>
    <dgm:pt modelId="{3DD77C6B-8079-4F43-9169-88A239B1CA86}" type="pres">
      <dgm:prSet presAssocID="{15706943-9973-4F52-B295-2B609B617FAD}" presName="node" presStyleLbl="node1" presStyleIdx="2" presStyleCnt="3">
        <dgm:presLayoutVars>
          <dgm:bulletEnabled val="1"/>
        </dgm:presLayoutVars>
      </dgm:prSet>
      <dgm:spPr/>
      <dgm:t>
        <a:bodyPr/>
        <a:lstStyle/>
        <a:p>
          <a:endParaRPr lang="en-US"/>
        </a:p>
      </dgm:t>
    </dgm:pt>
  </dgm:ptLst>
  <dgm:cxnLst>
    <dgm:cxn modelId="{35447C64-F33A-4814-A726-9C009A57CE79}" type="presOf" srcId="{36FFB7C8-7529-46E4-B3BA-8BE801F0B3B4}" destId="{26C9F1D2-FCF0-483F-9DB0-D76528E0BA6F}" srcOrd="0" destOrd="0" presId="urn:microsoft.com/office/officeart/2005/8/layout/radial4"/>
    <dgm:cxn modelId="{85C1F6BB-48A1-4934-B9D3-EFFB7BC3F320}" type="presOf" srcId="{3AF6D34E-942B-42E6-86F0-65175157238D}" destId="{0F93EB10-6995-4614-AFE5-FE4B2B32A841}" srcOrd="0" destOrd="0" presId="urn:microsoft.com/office/officeart/2005/8/layout/radial4"/>
    <dgm:cxn modelId="{221185B1-67F5-4207-A285-856F8BA620AE}" srcId="{3AF6D34E-942B-42E6-86F0-65175157238D}" destId="{36FFB7C8-7529-46E4-B3BA-8BE801F0B3B4}" srcOrd="1" destOrd="0" parTransId="{A29E2AC9-3098-4CCE-93BE-F3F54A3E5915}" sibTransId="{111789EE-A2F0-470C-8088-6F80CA6FBFB9}"/>
    <dgm:cxn modelId="{8405E8DE-4FC6-40A5-8AFD-E745DBCE7768}" type="presOf" srcId="{AE258998-0A39-45BB-8094-B423388CA942}" destId="{FBD3D4CF-667C-4D06-BD50-166673780A43}" srcOrd="0" destOrd="0" presId="urn:microsoft.com/office/officeart/2005/8/layout/radial4"/>
    <dgm:cxn modelId="{CE5A512E-858B-48D9-9396-1B67229C6CE2}" type="presOf" srcId="{C8D8B893-728B-460F-A5FD-DC937D8CFBAF}" destId="{7D8378E4-1B4B-49FB-A2BF-736D8283BD77}" srcOrd="0" destOrd="0" presId="urn:microsoft.com/office/officeart/2005/8/layout/radial4"/>
    <dgm:cxn modelId="{A36662A2-F109-4DB1-9440-90784967DB58}" srcId="{3AF6D34E-942B-42E6-86F0-65175157238D}" destId="{15706943-9973-4F52-B295-2B609B617FAD}" srcOrd="2" destOrd="0" parTransId="{F60B799D-8DDF-4E26-87A3-5E7154632E09}" sibTransId="{3B06CEBE-C4F2-4C24-8AA9-48E24E1643EA}"/>
    <dgm:cxn modelId="{3F6C058D-EF31-4396-9820-0E211D75255E}" type="presOf" srcId="{6FC1913C-C340-4972-A5BC-EE9D6C8B2840}" destId="{847A55A0-9165-451C-924D-C9543457195D}" srcOrd="0" destOrd="0" presId="urn:microsoft.com/office/officeart/2005/8/layout/radial4"/>
    <dgm:cxn modelId="{41A6CA6E-C7D1-4A24-93C1-737F2BEC317C}" type="presOf" srcId="{A29E2AC9-3098-4CCE-93BE-F3F54A3E5915}" destId="{76EC3853-B55A-4D5D-8DA4-BD472F3E7B21}" srcOrd="0" destOrd="0" presId="urn:microsoft.com/office/officeart/2005/8/layout/radial4"/>
    <dgm:cxn modelId="{A263072B-7F6E-49E5-AFDC-0D62BF011F4E}" srcId="{3AF6D34E-942B-42E6-86F0-65175157238D}" destId="{C8D8B893-728B-460F-A5FD-DC937D8CFBAF}" srcOrd="0" destOrd="0" parTransId="{6FC1913C-C340-4972-A5BC-EE9D6C8B2840}" sibTransId="{BF439B0A-0675-45DB-AD95-DA96487C0EEA}"/>
    <dgm:cxn modelId="{3F467163-6921-4C10-8062-61CA98705619}" srcId="{AE258998-0A39-45BB-8094-B423388CA942}" destId="{3AF6D34E-942B-42E6-86F0-65175157238D}" srcOrd="0" destOrd="0" parTransId="{F93EC7AB-EB7E-4F37-A5B0-24363DD3D4FC}" sibTransId="{AD670071-0427-4CE4-9C80-5C7AAD45C058}"/>
    <dgm:cxn modelId="{BF3BCD6A-A885-4609-8E43-CA3F70B5F6B3}" type="presOf" srcId="{15706943-9973-4F52-B295-2B609B617FAD}" destId="{3DD77C6B-8079-4F43-9169-88A239B1CA86}" srcOrd="0" destOrd="0" presId="urn:microsoft.com/office/officeart/2005/8/layout/radial4"/>
    <dgm:cxn modelId="{19AE60FB-6902-454C-BCAB-5533B56FC9EF}" type="presOf" srcId="{F60B799D-8DDF-4E26-87A3-5E7154632E09}" destId="{44C0BE5B-9B2B-4B04-A74C-3187886251D8}" srcOrd="0" destOrd="0" presId="urn:microsoft.com/office/officeart/2005/8/layout/radial4"/>
    <dgm:cxn modelId="{06B70DF6-18A9-4AD0-A5EF-387CA5068CAA}" type="presParOf" srcId="{FBD3D4CF-667C-4D06-BD50-166673780A43}" destId="{0F93EB10-6995-4614-AFE5-FE4B2B32A841}" srcOrd="0" destOrd="0" presId="urn:microsoft.com/office/officeart/2005/8/layout/radial4"/>
    <dgm:cxn modelId="{C9A3E1A1-EE5D-46BE-AEEE-D34CB11194DB}" type="presParOf" srcId="{FBD3D4CF-667C-4D06-BD50-166673780A43}" destId="{847A55A0-9165-451C-924D-C9543457195D}" srcOrd="1" destOrd="0" presId="urn:microsoft.com/office/officeart/2005/8/layout/radial4"/>
    <dgm:cxn modelId="{FF4319B5-20F3-4FC1-B471-F3788ADA43C7}" type="presParOf" srcId="{FBD3D4CF-667C-4D06-BD50-166673780A43}" destId="{7D8378E4-1B4B-49FB-A2BF-736D8283BD77}" srcOrd="2" destOrd="0" presId="urn:microsoft.com/office/officeart/2005/8/layout/radial4"/>
    <dgm:cxn modelId="{94D1FB0D-0A45-4BC6-BB1F-3655212F3D4A}" type="presParOf" srcId="{FBD3D4CF-667C-4D06-BD50-166673780A43}" destId="{76EC3853-B55A-4D5D-8DA4-BD472F3E7B21}" srcOrd="3" destOrd="0" presId="urn:microsoft.com/office/officeart/2005/8/layout/radial4"/>
    <dgm:cxn modelId="{5671431D-C00D-4A0B-B453-74990EFDE649}" type="presParOf" srcId="{FBD3D4CF-667C-4D06-BD50-166673780A43}" destId="{26C9F1D2-FCF0-483F-9DB0-D76528E0BA6F}" srcOrd="4" destOrd="0" presId="urn:microsoft.com/office/officeart/2005/8/layout/radial4"/>
    <dgm:cxn modelId="{1AE1CF0C-89D6-4C9F-9BCC-A8F392818FBC}" type="presParOf" srcId="{FBD3D4CF-667C-4D06-BD50-166673780A43}" destId="{44C0BE5B-9B2B-4B04-A74C-3187886251D8}" srcOrd="5" destOrd="0" presId="urn:microsoft.com/office/officeart/2005/8/layout/radial4"/>
    <dgm:cxn modelId="{2B77B285-3C16-4390-B5A1-AE370DCF90F5}" type="presParOf" srcId="{FBD3D4CF-667C-4D06-BD50-166673780A43}" destId="{3DD77C6B-8079-4F43-9169-88A239B1CA86}"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07D5825-AFB4-4126-B57E-FD188BD1047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39C6D4D-B993-492A-AD24-4066993AD34A}">
      <dgm:prSet phldrT="[Text]" custT="1"/>
      <dgm:spPr>
        <a:solidFill>
          <a:srgbClr val="00B050"/>
        </a:solidFill>
      </dgm:spPr>
      <dgm:t>
        <a:bodyPr/>
        <a:lstStyle/>
        <a:p>
          <a:pPr algn="just"/>
          <a:r>
            <a:rPr lang="en-US" sz="3000" dirty="0" err="1" smtClean="0">
              <a:solidFill>
                <a:schemeClr val="bg1"/>
              </a:solidFill>
              <a:latin typeface="Arial" pitchFamily="34" charset="0"/>
              <a:cs typeface="Arial" pitchFamily="34" charset="0"/>
            </a:rPr>
            <a:t>Cán</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bộ</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công</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chức</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viên</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chức</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sĩ</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quan</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quân</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nhân</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công</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nhân</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viên</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chức</a:t>
          </a:r>
          <a:r>
            <a:rPr lang="en-US" sz="3000" dirty="0" smtClean="0">
              <a:solidFill>
                <a:schemeClr val="bg1"/>
              </a:solidFill>
              <a:latin typeface="Arial" pitchFamily="34" charset="0"/>
              <a:cs typeface="Arial" pitchFamily="34" charset="0"/>
            </a:rPr>
            <a:t>,…</a:t>
          </a:r>
          <a:r>
            <a:rPr lang="en-US" sz="3000" dirty="0" err="1" smtClean="0">
              <a:solidFill>
                <a:schemeClr val="bg1"/>
              </a:solidFill>
              <a:latin typeface="Arial" pitchFamily="34" charset="0"/>
              <a:cs typeface="Arial" pitchFamily="34" charset="0"/>
            </a:rPr>
            <a:t>trong</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các</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đơn</a:t>
          </a:r>
          <a:r>
            <a:rPr lang="en-US" sz="3000" dirty="0" smtClean="0">
              <a:solidFill>
                <a:schemeClr val="bg1"/>
              </a:solidFill>
              <a:latin typeface="Arial" pitchFamily="34" charset="0"/>
              <a:cs typeface="Arial" pitchFamily="34" charset="0"/>
            </a:rPr>
            <a:t> </a:t>
          </a:r>
          <a:r>
            <a:rPr lang="en-US" sz="3000" dirty="0" err="1" smtClean="0">
              <a:solidFill>
                <a:schemeClr val="bg1"/>
              </a:solidFill>
              <a:latin typeface="Arial" pitchFamily="34" charset="0"/>
              <a:cs typeface="Arial" pitchFamily="34" charset="0"/>
            </a:rPr>
            <a:t>vị</a:t>
          </a:r>
          <a:r>
            <a:rPr lang="en-US" sz="3000" dirty="0" smtClean="0">
              <a:solidFill>
                <a:schemeClr val="bg1"/>
              </a:solidFill>
              <a:latin typeface="Arial" pitchFamily="34" charset="0"/>
              <a:cs typeface="Arial" pitchFamily="34" charset="0"/>
            </a:rPr>
            <a:t> QĐND </a:t>
          </a:r>
          <a:r>
            <a:rPr lang="en-US" sz="3000" dirty="0" err="1" smtClean="0">
              <a:solidFill>
                <a:schemeClr val="bg1"/>
              </a:solidFill>
              <a:latin typeface="Arial" pitchFamily="34" charset="0"/>
              <a:cs typeface="Arial" pitchFamily="34" charset="0"/>
            </a:rPr>
            <a:t>hoặc</a:t>
          </a:r>
          <a:r>
            <a:rPr lang="en-US" sz="3000" dirty="0" smtClean="0">
              <a:solidFill>
                <a:schemeClr val="bg1"/>
              </a:solidFill>
              <a:latin typeface="Arial" pitchFamily="34" charset="0"/>
              <a:cs typeface="Arial" pitchFamily="34" charset="0"/>
            </a:rPr>
            <a:t> CAND; </a:t>
          </a:r>
          <a:endParaRPr lang="en-US" sz="3000" dirty="0">
            <a:solidFill>
              <a:schemeClr val="bg1"/>
            </a:solidFill>
            <a:latin typeface="Arial" pitchFamily="34" charset="0"/>
            <a:cs typeface="Arial" pitchFamily="34" charset="0"/>
          </a:endParaRPr>
        </a:p>
      </dgm:t>
    </dgm:pt>
    <dgm:pt modelId="{2AABAAD3-F9E6-4D8F-AE85-91227B5BB3FB}" type="parTrans" cxnId="{DFEE4C23-A8BB-401E-A193-2F8134115186}">
      <dgm:prSet/>
      <dgm:spPr/>
      <dgm:t>
        <a:bodyPr/>
        <a:lstStyle/>
        <a:p>
          <a:endParaRPr lang="en-US"/>
        </a:p>
      </dgm:t>
    </dgm:pt>
    <dgm:pt modelId="{CB992ED0-7C09-4FCA-9703-D59348BEA25C}" type="sibTrans" cxnId="{DFEE4C23-A8BB-401E-A193-2F8134115186}">
      <dgm:prSet/>
      <dgm:spPr/>
      <dgm:t>
        <a:bodyPr/>
        <a:lstStyle/>
        <a:p>
          <a:endParaRPr lang="en-US"/>
        </a:p>
      </dgm:t>
    </dgm:pt>
    <dgm:pt modelId="{7BEAA99B-082E-42E9-BF94-05FF1DB19B1F}">
      <dgm:prSet phldrT="[Text]" custT="1"/>
      <dgm:spPr>
        <a:solidFill>
          <a:schemeClr val="bg1">
            <a:lumMod val="50000"/>
          </a:schemeClr>
        </a:solidFill>
      </dgm:spPr>
      <dgm:t>
        <a:bodyPr/>
        <a:lstStyle/>
        <a:p>
          <a:pPr algn="just"/>
          <a:r>
            <a:rPr lang="vi-VN" sz="3000" dirty="0" smtClean="0"/>
            <a:t>Người đại diện phần vốn nhà nước tại doanh nghiệp; Người giữ chức danh, chức vụ quản lý trong doanh nghiệp, tổ chức</a:t>
          </a:r>
          <a:endParaRPr lang="en-US" sz="3000" dirty="0">
            <a:solidFill>
              <a:schemeClr val="bg1"/>
            </a:solidFill>
            <a:latin typeface="Arial" pitchFamily="34" charset="0"/>
            <a:cs typeface="Arial" pitchFamily="34" charset="0"/>
          </a:endParaRPr>
        </a:p>
      </dgm:t>
    </dgm:pt>
    <dgm:pt modelId="{5622C466-7960-4966-91FB-FA47561F29CA}" type="parTrans" cxnId="{BA250ADE-6E97-446A-ADE3-3F8B0EC46BB3}">
      <dgm:prSet/>
      <dgm:spPr/>
      <dgm:t>
        <a:bodyPr/>
        <a:lstStyle/>
        <a:p>
          <a:endParaRPr lang="en-US"/>
        </a:p>
      </dgm:t>
    </dgm:pt>
    <dgm:pt modelId="{EADB919D-F051-4BD2-8CDF-C2E840F6A347}" type="sibTrans" cxnId="{BA250ADE-6E97-446A-ADE3-3F8B0EC46BB3}">
      <dgm:prSet/>
      <dgm:spPr/>
      <dgm:t>
        <a:bodyPr/>
        <a:lstStyle/>
        <a:p>
          <a:endParaRPr lang="en-US"/>
        </a:p>
      </dgm:t>
    </dgm:pt>
    <dgm:pt modelId="{B6795DA8-5510-48C0-AE67-888821AD6606}">
      <dgm:prSet phldrT="[Text]" custT="1"/>
      <dgm:spPr>
        <a:solidFill>
          <a:schemeClr val="accent2"/>
        </a:solidFill>
      </dgm:spPr>
      <dgm:t>
        <a:bodyPr/>
        <a:lstStyle/>
        <a:p>
          <a:pPr algn="just"/>
          <a:r>
            <a:rPr lang="en-US" sz="3200" dirty="0" err="1" smtClean="0">
              <a:solidFill>
                <a:schemeClr val="bg1"/>
              </a:solidFill>
              <a:latin typeface="Arial" pitchFamily="34" charset="0"/>
              <a:cs typeface="Arial" pitchFamily="34" charset="0"/>
            </a:rPr>
            <a:t>Người</a:t>
          </a:r>
          <a:r>
            <a:rPr lang="en-US" sz="3200" dirty="0" smtClean="0">
              <a:solidFill>
                <a:schemeClr val="bg1"/>
              </a:solidFill>
              <a:latin typeface="Arial" pitchFamily="34" charset="0"/>
              <a:cs typeface="Arial" pitchFamily="34" charset="0"/>
            </a:rPr>
            <a:t> </a:t>
          </a:r>
          <a:r>
            <a:rPr lang="en-US" sz="3200" dirty="0" err="1" smtClean="0">
              <a:solidFill>
                <a:schemeClr val="bg1"/>
              </a:solidFill>
              <a:latin typeface="Arial" pitchFamily="34" charset="0"/>
              <a:cs typeface="Arial" pitchFamily="34" charset="0"/>
            </a:rPr>
            <a:t>được</a:t>
          </a:r>
          <a:r>
            <a:rPr lang="en-US" sz="3200" dirty="0" smtClean="0">
              <a:solidFill>
                <a:schemeClr val="bg1"/>
              </a:solidFill>
              <a:latin typeface="Arial" pitchFamily="34" charset="0"/>
              <a:cs typeface="Arial" pitchFamily="34" charset="0"/>
            </a:rPr>
            <a:t> </a:t>
          </a:r>
          <a:r>
            <a:rPr lang="en-US" sz="3200" dirty="0" err="1" smtClean="0">
              <a:solidFill>
                <a:schemeClr val="bg1"/>
              </a:solidFill>
              <a:latin typeface="Arial" pitchFamily="34" charset="0"/>
              <a:cs typeface="Arial" pitchFamily="34" charset="0"/>
            </a:rPr>
            <a:t>giao</a:t>
          </a:r>
          <a:r>
            <a:rPr lang="en-US" sz="3200" dirty="0" smtClean="0">
              <a:solidFill>
                <a:schemeClr val="bg1"/>
              </a:solidFill>
              <a:latin typeface="Arial" pitchFamily="34" charset="0"/>
              <a:cs typeface="Arial" pitchFamily="34" charset="0"/>
            </a:rPr>
            <a:t> </a:t>
          </a:r>
          <a:r>
            <a:rPr lang="en-US" sz="3200" dirty="0" err="1" smtClean="0">
              <a:solidFill>
                <a:schemeClr val="bg1"/>
              </a:solidFill>
              <a:latin typeface="Arial" pitchFamily="34" charset="0"/>
              <a:cs typeface="Arial" pitchFamily="34" charset="0"/>
            </a:rPr>
            <a:t>thực</a:t>
          </a:r>
          <a:r>
            <a:rPr lang="en-US" sz="3200" dirty="0" smtClean="0">
              <a:solidFill>
                <a:schemeClr val="bg1"/>
              </a:solidFill>
              <a:latin typeface="Arial" pitchFamily="34" charset="0"/>
              <a:cs typeface="Arial" pitchFamily="34" charset="0"/>
            </a:rPr>
            <a:t> </a:t>
          </a:r>
          <a:r>
            <a:rPr lang="en-US" sz="3200" dirty="0" err="1" smtClean="0">
              <a:solidFill>
                <a:schemeClr val="bg1"/>
              </a:solidFill>
              <a:latin typeface="Arial" pitchFamily="34" charset="0"/>
              <a:cs typeface="Arial" pitchFamily="34" charset="0"/>
            </a:rPr>
            <a:t>hiện</a:t>
          </a:r>
          <a:r>
            <a:rPr lang="en-US" sz="3200" dirty="0" smtClean="0">
              <a:solidFill>
                <a:schemeClr val="bg1"/>
              </a:solidFill>
              <a:latin typeface="Arial" pitchFamily="34" charset="0"/>
              <a:cs typeface="Arial" pitchFamily="34" charset="0"/>
            </a:rPr>
            <a:t> </a:t>
          </a:r>
          <a:r>
            <a:rPr lang="en-US" sz="3200" dirty="0" err="1" smtClean="0">
              <a:solidFill>
                <a:schemeClr val="bg1"/>
              </a:solidFill>
              <a:latin typeface="Arial" pitchFamily="34" charset="0"/>
              <a:cs typeface="Arial" pitchFamily="34" charset="0"/>
            </a:rPr>
            <a:t>nhiệm</a:t>
          </a:r>
          <a:r>
            <a:rPr lang="en-US" sz="3200" dirty="0" smtClean="0">
              <a:solidFill>
                <a:schemeClr val="bg1"/>
              </a:solidFill>
              <a:latin typeface="Arial" pitchFamily="34" charset="0"/>
              <a:cs typeface="Arial" pitchFamily="34" charset="0"/>
            </a:rPr>
            <a:t> </a:t>
          </a:r>
          <a:r>
            <a:rPr lang="en-US" sz="3200" dirty="0" err="1" smtClean="0">
              <a:solidFill>
                <a:schemeClr val="bg1"/>
              </a:solidFill>
              <a:latin typeface="Arial" pitchFamily="34" charset="0"/>
              <a:cs typeface="Arial" pitchFamily="34" charset="0"/>
            </a:rPr>
            <a:t>vụ</a:t>
          </a:r>
          <a:r>
            <a:rPr lang="en-US" sz="3200" dirty="0" smtClean="0">
              <a:solidFill>
                <a:schemeClr val="bg1"/>
              </a:solidFill>
              <a:latin typeface="Arial" pitchFamily="34" charset="0"/>
              <a:cs typeface="Arial" pitchFamily="34" charset="0"/>
            </a:rPr>
            <a:t>, </a:t>
          </a:r>
          <a:r>
            <a:rPr lang="en-US" sz="3200" dirty="0" err="1" smtClean="0">
              <a:solidFill>
                <a:schemeClr val="bg1"/>
              </a:solidFill>
              <a:latin typeface="Arial" pitchFamily="34" charset="0"/>
              <a:cs typeface="Arial" pitchFamily="34" charset="0"/>
            </a:rPr>
            <a:t>công</a:t>
          </a:r>
          <a:r>
            <a:rPr lang="en-US" sz="3200" dirty="0" smtClean="0">
              <a:solidFill>
                <a:schemeClr val="bg1"/>
              </a:solidFill>
              <a:latin typeface="Arial" pitchFamily="34" charset="0"/>
              <a:cs typeface="Arial" pitchFamily="34" charset="0"/>
            </a:rPr>
            <a:t> </a:t>
          </a:r>
          <a:r>
            <a:rPr lang="en-US" sz="3200" dirty="0" err="1" smtClean="0">
              <a:solidFill>
                <a:schemeClr val="bg1"/>
              </a:solidFill>
              <a:latin typeface="Arial" pitchFamily="34" charset="0"/>
              <a:cs typeface="Arial" pitchFamily="34" charset="0"/>
            </a:rPr>
            <a:t>vụ</a:t>
          </a:r>
          <a:r>
            <a:rPr lang="en-US" sz="3200" dirty="0" smtClean="0">
              <a:solidFill>
                <a:schemeClr val="bg1"/>
              </a:solidFill>
              <a:latin typeface="Arial" pitchFamily="34" charset="0"/>
              <a:cs typeface="Arial" pitchFamily="34" charset="0"/>
            </a:rPr>
            <a:t> </a:t>
          </a:r>
          <a:r>
            <a:rPr lang="vi-VN" sz="3200" dirty="0" smtClean="0"/>
            <a:t>và có quyền hạn trong khi thực hiện nhiệm vụ, công vụ</a:t>
          </a:r>
          <a:endParaRPr lang="en-US" sz="3200" dirty="0">
            <a:solidFill>
              <a:schemeClr val="bg1"/>
            </a:solidFill>
            <a:latin typeface="Arial" pitchFamily="34" charset="0"/>
            <a:cs typeface="Arial" pitchFamily="34" charset="0"/>
          </a:endParaRPr>
        </a:p>
      </dgm:t>
    </dgm:pt>
    <dgm:pt modelId="{B7FE38D6-099D-421E-935D-C82DCACC1B3D}" type="parTrans" cxnId="{B362D333-2987-463B-91A6-16B43B6793A2}">
      <dgm:prSet/>
      <dgm:spPr/>
      <dgm:t>
        <a:bodyPr/>
        <a:lstStyle/>
        <a:p>
          <a:endParaRPr lang="en-US"/>
        </a:p>
      </dgm:t>
    </dgm:pt>
    <dgm:pt modelId="{7135BBEE-BFDC-4338-9542-A2B0AFA1E372}" type="sibTrans" cxnId="{B362D333-2987-463B-91A6-16B43B6793A2}">
      <dgm:prSet/>
      <dgm:spPr/>
      <dgm:t>
        <a:bodyPr/>
        <a:lstStyle/>
        <a:p>
          <a:endParaRPr lang="en-US"/>
        </a:p>
      </dgm:t>
    </dgm:pt>
    <dgm:pt modelId="{C15A1FA1-99B9-414F-90EB-98E0D51221B8}" type="pres">
      <dgm:prSet presAssocID="{807D5825-AFB4-4126-B57E-FD188BD10475}" presName="linear" presStyleCnt="0">
        <dgm:presLayoutVars>
          <dgm:dir/>
          <dgm:animLvl val="lvl"/>
          <dgm:resizeHandles val="exact"/>
        </dgm:presLayoutVars>
      </dgm:prSet>
      <dgm:spPr/>
      <dgm:t>
        <a:bodyPr/>
        <a:lstStyle/>
        <a:p>
          <a:endParaRPr lang="en-US"/>
        </a:p>
      </dgm:t>
    </dgm:pt>
    <dgm:pt modelId="{204D27F8-9F6E-4D42-B531-755B7D38D562}" type="pres">
      <dgm:prSet presAssocID="{539C6D4D-B993-492A-AD24-4066993AD34A}" presName="parentLin" presStyleCnt="0"/>
      <dgm:spPr/>
    </dgm:pt>
    <dgm:pt modelId="{F32E679A-1387-4FDD-8D82-34332893429C}" type="pres">
      <dgm:prSet presAssocID="{539C6D4D-B993-492A-AD24-4066993AD34A}" presName="parentLeftMargin" presStyleLbl="node1" presStyleIdx="0" presStyleCnt="3"/>
      <dgm:spPr/>
      <dgm:t>
        <a:bodyPr/>
        <a:lstStyle/>
        <a:p>
          <a:endParaRPr lang="en-US"/>
        </a:p>
      </dgm:t>
    </dgm:pt>
    <dgm:pt modelId="{998C9B83-E823-479A-B23D-F4510C2B16E8}" type="pres">
      <dgm:prSet presAssocID="{539C6D4D-B993-492A-AD24-4066993AD34A}" presName="parentText" presStyleLbl="node1" presStyleIdx="0" presStyleCnt="3" custScaleX="138764" custScaleY="207747">
        <dgm:presLayoutVars>
          <dgm:chMax val="0"/>
          <dgm:bulletEnabled val="1"/>
        </dgm:presLayoutVars>
      </dgm:prSet>
      <dgm:spPr/>
      <dgm:t>
        <a:bodyPr/>
        <a:lstStyle/>
        <a:p>
          <a:endParaRPr lang="en-US"/>
        </a:p>
      </dgm:t>
    </dgm:pt>
    <dgm:pt modelId="{25FD9EA3-8685-4513-BC66-9E82176A2FEC}" type="pres">
      <dgm:prSet presAssocID="{539C6D4D-B993-492A-AD24-4066993AD34A}" presName="negativeSpace" presStyleCnt="0"/>
      <dgm:spPr/>
    </dgm:pt>
    <dgm:pt modelId="{F0EA47D0-7E35-4680-ACAB-7D8681B466D5}" type="pres">
      <dgm:prSet presAssocID="{539C6D4D-B993-492A-AD24-4066993AD34A}" presName="childText" presStyleLbl="conFgAcc1" presStyleIdx="0" presStyleCnt="3">
        <dgm:presLayoutVars>
          <dgm:bulletEnabled val="1"/>
        </dgm:presLayoutVars>
      </dgm:prSet>
      <dgm:spPr/>
    </dgm:pt>
    <dgm:pt modelId="{F9E6F9AB-A73A-412F-8613-01A304867A36}" type="pres">
      <dgm:prSet presAssocID="{CB992ED0-7C09-4FCA-9703-D59348BEA25C}" presName="spaceBetweenRectangles" presStyleCnt="0"/>
      <dgm:spPr/>
    </dgm:pt>
    <dgm:pt modelId="{65CA732C-B07E-44E8-A500-DD15E6883323}" type="pres">
      <dgm:prSet presAssocID="{7BEAA99B-082E-42E9-BF94-05FF1DB19B1F}" presName="parentLin" presStyleCnt="0"/>
      <dgm:spPr/>
    </dgm:pt>
    <dgm:pt modelId="{7CE8080C-5D41-4D96-BFE9-56063AF15CFF}" type="pres">
      <dgm:prSet presAssocID="{7BEAA99B-082E-42E9-BF94-05FF1DB19B1F}" presName="parentLeftMargin" presStyleLbl="node1" presStyleIdx="0" presStyleCnt="3"/>
      <dgm:spPr/>
      <dgm:t>
        <a:bodyPr/>
        <a:lstStyle/>
        <a:p>
          <a:endParaRPr lang="en-US"/>
        </a:p>
      </dgm:t>
    </dgm:pt>
    <dgm:pt modelId="{3B34599F-9592-4972-BA17-F5D67E32FDC8}" type="pres">
      <dgm:prSet presAssocID="{7BEAA99B-082E-42E9-BF94-05FF1DB19B1F}" presName="parentText" presStyleLbl="node1" presStyleIdx="1" presStyleCnt="3" custScaleX="135147" custScaleY="213295">
        <dgm:presLayoutVars>
          <dgm:chMax val="0"/>
          <dgm:bulletEnabled val="1"/>
        </dgm:presLayoutVars>
      </dgm:prSet>
      <dgm:spPr/>
      <dgm:t>
        <a:bodyPr/>
        <a:lstStyle/>
        <a:p>
          <a:endParaRPr lang="en-US"/>
        </a:p>
      </dgm:t>
    </dgm:pt>
    <dgm:pt modelId="{B034BC4A-3127-47D3-87EA-625E6E8EC954}" type="pres">
      <dgm:prSet presAssocID="{7BEAA99B-082E-42E9-BF94-05FF1DB19B1F}" presName="negativeSpace" presStyleCnt="0"/>
      <dgm:spPr/>
    </dgm:pt>
    <dgm:pt modelId="{A2D2E49D-D495-4DCC-8E86-DD726D708B09}" type="pres">
      <dgm:prSet presAssocID="{7BEAA99B-082E-42E9-BF94-05FF1DB19B1F}" presName="childText" presStyleLbl="conFgAcc1" presStyleIdx="1" presStyleCnt="3">
        <dgm:presLayoutVars>
          <dgm:bulletEnabled val="1"/>
        </dgm:presLayoutVars>
      </dgm:prSet>
      <dgm:spPr/>
    </dgm:pt>
    <dgm:pt modelId="{02C39EAC-E406-4F1E-95F4-7EDB0FF9DA20}" type="pres">
      <dgm:prSet presAssocID="{EADB919D-F051-4BD2-8CDF-C2E840F6A347}" presName="spaceBetweenRectangles" presStyleCnt="0"/>
      <dgm:spPr/>
    </dgm:pt>
    <dgm:pt modelId="{31D83E39-64A5-4AFB-8A17-3E1995554FD7}" type="pres">
      <dgm:prSet presAssocID="{B6795DA8-5510-48C0-AE67-888821AD6606}" presName="parentLin" presStyleCnt="0"/>
      <dgm:spPr/>
    </dgm:pt>
    <dgm:pt modelId="{77956279-7F6D-40AA-9CD5-E0D693FEA4CB}" type="pres">
      <dgm:prSet presAssocID="{B6795DA8-5510-48C0-AE67-888821AD6606}" presName="parentLeftMargin" presStyleLbl="node1" presStyleIdx="1" presStyleCnt="3"/>
      <dgm:spPr/>
      <dgm:t>
        <a:bodyPr/>
        <a:lstStyle/>
        <a:p>
          <a:endParaRPr lang="en-US"/>
        </a:p>
      </dgm:t>
    </dgm:pt>
    <dgm:pt modelId="{31A93511-3C08-4264-A306-E554F4D3DC5D}" type="pres">
      <dgm:prSet presAssocID="{B6795DA8-5510-48C0-AE67-888821AD6606}" presName="parentText" presStyleLbl="node1" presStyleIdx="2" presStyleCnt="3" custScaleX="139683" custScaleY="206995">
        <dgm:presLayoutVars>
          <dgm:chMax val="0"/>
          <dgm:bulletEnabled val="1"/>
        </dgm:presLayoutVars>
      </dgm:prSet>
      <dgm:spPr/>
      <dgm:t>
        <a:bodyPr/>
        <a:lstStyle/>
        <a:p>
          <a:endParaRPr lang="en-US"/>
        </a:p>
      </dgm:t>
    </dgm:pt>
    <dgm:pt modelId="{EDA34DBE-DE68-4EC8-80FF-E5182007F8FA}" type="pres">
      <dgm:prSet presAssocID="{B6795DA8-5510-48C0-AE67-888821AD6606}" presName="negativeSpace" presStyleCnt="0"/>
      <dgm:spPr/>
    </dgm:pt>
    <dgm:pt modelId="{8BB95D7B-6C85-41A6-B33E-4EEC9282677C}" type="pres">
      <dgm:prSet presAssocID="{B6795DA8-5510-48C0-AE67-888821AD6606}" presName="childText" presStyleLbl="conFgAcc1" presStyleIdx="2" presStyleCnt="3">
        <dgm:presLayoutVars>
          <dgm:bulletEnabled val="1"/>
        </dgm:presLayoutVars>
      </dgm:prSet>
      <dgm:spPr/>
    </dgm:pt>
  </dgm:ptLst>
  <dgm:cxnLst>
    <dgm:cxn modelId="{B362D333-2987-463B-91A6-16B43B6793A2}" srcId="{807D5825-AFB4-4126-B57E-FD188BD10475}" destId="{B6795DA8-5510-48C0-AE67-888821AD6606}" srcOrd="2" destOrd="0" parTransId="{B7FE38D6-099D-421E-935D-C82DCACC1B3D}" sibTransId="{7135BBEE-BFDC-4338-9542-A2B0AFA1E372}"/>
    <dgm:cxn modelId="{4F08E2C9-1282-409C-B5CB-0D289C4AB4FE}" type="presOf" srcId="{B6795DA8-5510-48C0-AE67-888821AD6606}" destId="{77956279-7F6D-40AA-9CD5-E0D693FEA4CB}" srcOrd="0" destOrd="0" presId="urn:microsoft.com/office/officeart/2005/8/layout/list1"/>
    <dgm:cxn modelId="{2696FA5F-BDAE-40C8-9C69-F23869D1C9DA}" type="presOf" srcId="{7BEAA99B-082E-42E9-BF94-05FF1DB19B1F}" destId="{3B34599F-9592-4972-BA17-F5D67E32FDC8}" srcOrd="1" destOrd="0" presId="urn:microsoft.com/office/officeart/2005/8/layout/list1"/>
    <dgm:cxn modelId="{5A121CA6-9F86-4F08-B65C-6E5845B0EA41}" type="presOf" srcId="{7BEAA99B-082E-42E9-BF94-05FF1DB19B1F}" destId="{7CE8080C-5D41-4D96-BFE9-56063AF15CFF}" srcOrd="0" destOrd="0" presId="urn:microsoft.com/office/officeart/2005/8/layout/list1"/>
    <dgm:cxn modelId="{BA250ADE-6E97-446A-ADE3-3F8B0EC46BB3}" srcId="{807D5825-AFB4-4126-B57E-FD188BD10475}" destId="{7BEAA99B-082E-42E9-BF94-05FF1DB19B1F}" srcOrd="1" destOrd="0" parTransId="{5622C466-7960-4966-91FB-FA47561F29CA}" sibTransId="{EADB919D-F051-4BD2-8CDF-C2E840F6A347}"/>
    <dgm:cxn modelId="{B9AE7DC8-036E-4ACB-B335-3635796BF559}" type="presOf" srcId="{807D5825-AFB4-4126-B57E-FD188BD10475}" destId="{C15A1FA1-99B9-414F-90EB-98E0D51221B8}" srcOrd="0" destOrd="0" presId="urn:microsoft.com/office/officeart/2005/8/layout/list1"/>
    <dgm:cxn modelId="{4539AD62-DAC0-46B7-978F-E228826E160E}" type="presOf" srcId="{539C6D4D-B993-492A-AD24-4066993AD34A}" destId="{998C9B83-E823-479A-B23D-F4510C2B16E8}" srcOrd="1" destOrd="0" presId="urn:microsoft.com/office/officeart/2005/8/layout/list1"/>
    <dgm:cxn modelId="{CC04DCC5-B770-4C13-A372-A3086D44FDD8}" type="presOf" srcId="{539C6D4D-B993-492A-AD24-4066993AD34A}" destId="{F32E679A-1387-4FDD-8D82-34332893429C}" srcOrd="0" destOrd="0" presId="urn:microsoft.com/office/officeart/2005/8/layout/list1"/>
    <dgm:cxn modelId="{DBFD7A72-932C-4D41-A7D5-B3F9C5011071}" type="presOf" srcId="{B6795DA8-5510-48C0-AE67-888821AD6606}" destId="{31A93511-3C08-4264-A306-E554F4D3DC5D}" srcOrd="1" destOrd="0" presId="urn:microsoft.com/office/officeart/2005/8/layout/list1"/>
    <dgm:cxn modelId="{DFEE4C23-A8BB-401E-A193-2F8134115186}" srcId="{807D5825-AFB4-4126-B57E-FD188BD10475}" destId="{539C6D4D-B993-492A-AD24-4066993AD34A}" srcOrd="0" destOrd="0" parTransId="{2AABAAD3-F9E6-4D8F-AE85-91227B5BB3FB}" sibTransId="{CB992ED0-7C09-4FCA-9703-D59348BEA25C}"/>
    <dgm:cxn modelId="{4D7C4300-6DB7-41C7-A650-FB5B488BDE4C}" type="presParOf" srcId="{C15A1FA1-99B9-414F-90EB-98E0D51221B8}" destId="{204D27F8-9F6E-4D42-B531-755B7D38D562}" srcOrd="0" destOrd="0" presId="urn:microsoft.com/office/officeart/2005/8/layout/list1"/>
    <dgm:cxn modelId="{DE8906D7-7C54-4941-8CCF-4A6DB7D96440}" type="presParOf" srcId="{204D27F8-9F6E-4D42-B531-755B7D38D562}" destId="{F32E679A-1387-4FDD-8D82-34332893429C}" srcOrd="0" destOrd="0" presId="urn:microsoft.com/office/officeart/2005/8/layout/list1"/>
    <dgm:cxn modelId="{A594877E-8988-4933-AF9F-47B763BE1675}" type="presParOf" srcId="{204D27F8-9F6E-4D42-B531-755B7D38D562}" destId="{998C9B83-E823-479A-B23D-F4510C2B16E8}" srcOrd="1" destOrd="0" presId="urn:microsoft.com/office/officeart/2005/8/layout/list1"/>
    <dgm:cxn modelId="{B8F23B7D-8ACD-4AAC-BAA2-5F7722FC15B2}" type="presParOf" srcId="{C15A1FA1-99B9-414F-90EB-98E0D51221B8}" destId="{25FD9EA3-8685-4513-BC66-9E82176A2FEC}" srcOrd="1" destOrd="0" presId="urn:microsoft.com/office/officeart/2005/8/layout/list1"/>
    <dgm:cxn modelId="{1D0CCA0E-2EC6-4E43-9F5E-10F4CC0935B6}" type="presParOf" srcId="{C15A1FA1-99B9-414F-90EB-98E0D51221B8}" destId="{F0EA47D0-7E35-4680-ACAB-7D8681B466D5}" srcOrd="2" destOrd="0" presId="urn:microsoft.com/office/officeart/2005/8/layout/list1"/>
    <dgm:cxn modelId="{BF0028D3-0E44-4E75-8358-6B22962CE901}" type="presParOf" srcId="{C15A1FA1-99B9-414F-90EB-98E0D51221B8}" destId="{F9E6F9AB-A73A-412F-8613-01A304867A36}" srcOrd="3" destOrd="0" presId="urn:microsoft.com/office/officeart/2005/8/layout/list1"/>
    <dgm:cxn modelId="{952ECCB9-471A-4AF9-A735-1296248CE083}" type="presParOf" srcId="{C15A1FA1-99B9-414F-90EB-98E0D51221B8}" destId="{65CA732C-B07E-44E8-A500-DD15E6883323}" srcOrd="4" destOrd="0" presId="urn:microsoft.com/office/officeart/2005/8/layout/list1"/>
    <dgm:cxn modelId="{585DECFF-9CC4-4919-8D71-97D81F5BAC85}" type="presParOf" srcId="{65CA732C-B07E-44E8-A500-DD15E6883323}" destId="{7CE8080C-5D41-4D96-BFE9-56063AF15CFF}" srcOrd="0" destOrd="0" presId="urn:microsoft.com/office/officeart/2005/8/layout/list1"/>
    <dgm:cxn modelId="{B736BB97-8080-406C-A83B-4D8FD185C4AF}" type="presParOf" srcId="{65CA732C-B07E-44E8-A500-DD15E6883323}" destId="{3B34599F-9592-4972-BA17-F5D67E32FDC8}" srcOrd="1" destOrd="0" presId="urn:microsoft.com/office/officeart/2005/8/layout/list1"/>
    <dgm:cxn modelId="{2D6EA9A0-018D-46C8-B1E2-0EC0E1B1F2B7}" type="presParOf" srcId="{C15A1FA1-99B9-414F-90EB-98E0D51221B8}" destId="{B034BC4A-3127-47D3-87EA-625E6E8EC954}" srcOrd="5" destOrd="0" presId="urn:microsoft.com/office/officeart/2005/8/layout/list1"/>
    <dgm:cxn modelId="{5E89E57E-EA57-4E59-903A-0950C5358DA3}" type="presParOf" srcId="{C15A1FA1-99B9-414F-90EB-98E0D51221B8}" destId="{A2D2E49D-D495-4DCC-8E86-DD726D708B09}" srcOrd="6" destOrd="0" presId="urn:microsoft.com/office/officeart/2005/8/layout/list1"/>
    <dgm:cxn modelId="{B70A2E48-568C-4286-9235-571A1BBC7B7E}" type="presParOf" srcId="{C15A1FA1-99B9-414F-90EB-98E0D51221B8}" destId="{02C39EAC-E406-4F1E-95F4-7EDB0FF9DA20}" srcOrd="7" destOrd="0" presId="urn:microsoft.com/office/officeart/2005/8/layout/list1"/>
    <dgm:cxn modelId="{4A7D3C0F-8791-4445-9854-8DFC634211CD}" type="presParOf" srcId="{C15A1FA1-99B9-414F-90EB-98E0D51221B8}" destId="{31D83E39-64A5-4AFB-8A17-3E1995554FD7}" srcOrd="8" destOrd="0" presId="urn:microsoft.com/office/officeart/2005/8/layout/list1"/>
    <dgm:cxn modelId="{1C9EDFE0-0A05-4345-9C58-11E74D305A76}" type="presParOf" srcId="{31D83E39-64A5-4AFB-8A17-3E1995554FD7}" destId="{77956279-7F6D-40AA-9CD5-E0D693FEA4CB}" srcOrd="0" destOrd="0" presId="urn:microsoft.com/office/officeart/2005/8/layout/list1"/>
    <dgm:cxn modelId="{4A3ED0CB-C90F-45FF-9750-2B7F6EF8E02B}" type="presParOf" srcId="{31D83E39-64A5-4AFB-8A17-3E1995554FD7}" destId="{31A93511-3C08-4264-A306-E554F4D3DC5D}" srcOrd="1" destOrd="0" presId="urn:microsoft.com/office/officeart/2005/8/layout/list1"/>
    <dgm:cxn modelId="{2FB60CC1-598E-4D1C-AAEE-A103DC91F2F9}" type="presParOf" srcId="{C15A1FA1-99B9-414F-90EB-98E0D51221B8}" destId="{EDA34DBE-DE68-4EC8-80FF-E5182007F8FA}" srcOrd="9" destOrd="0" presId="urn:microsoft.com/office/officeart/2005/8/layout/list1"/>
    <dgm:cxn modelId="{4C545C6C-AA44-442A-A2C2-A6FA33FA13EE}" type="presParOf" srcId="{C15A1FA1-99B9-414F-90EB-98E0D51221B8}" destId="{8BB95D7B-6C85-41A6-B33E-4EEC9282677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6D7ABC18-5E77-4E99-A10F-BB36C6B08D8A}" type="doc">
      <dgm:prSet loTypeId="urn:microsoft.com/office/officeart/2005/8/layout/venn1" loCatId="relationship" qsTypeId="urn:microsoft.com/office/officeart/2005/8/quickstyle/simple1" qsCatId="simple" csTypeId="urn:microsoft.com/office/officeart/2005/8/colors/accent1_2" csCatId="accent1" phldr="1"/>
      <dgm:spPr/>
    </dgm:pt>
    <dgm:pt modelId="{38C4E4D5-58AC-41BD-83F1-CA602C966697}">
      <dgm:prSet phldrT="[Text]" custT="1"/>
      <dgm:spPr>
        <a:solidFill>
          <a:schemeClr val="accent4">
            <a:lumMod val="40000"/>
            <a:lumOff val="60000"/>
          </a:schemeClr>
        </a:solidFill>
      </dgm:spPr>
      <dgm:t>
        <a:bodyPr/>
        <a:lstStyle/>
        <a:p>
          <a:pPr algn="ctr"/>
          <a:r>
            <a:rPr lang="en-US" sz="2400" b="0" dirty="0" smtClean="0">
              <a:solidFill>
                <a:srgbClr val="000099"/>
              </a:solidFill>
              <a:latin typeface="Arial" pitchFamily="34" charset="0"/>
              <a:cs typeface="Arial" pitchFamily="34" charset="0"/>
            </a:rPr>
            <a:t>1. </a:t>
          </a:r>
          <a:r>
            <a:rPr lang="en-US" sz="2400" b="0" dirty="0" err="1" smtClean="0">
              <a:solidFill>
                <a:srgbClr val="000099"/>
              </a:solidFill>
              <a:latin typeface="Arial" pitchFamily="34" charset="0"/>
              <a:cs typeface="Arial" pitchFamily="34" charset="0"/>
            </a:rPr>
            <a:t>Anh</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trưởng</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phòng</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rất</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mến</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cô</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sv</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thực</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tập</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nên</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thường</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yêu</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cầu</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cô</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đi</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cùng</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để</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nói</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chuyện</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với</a:t>
          </a:r>
          <a:r>
            <a:rPr lang="en-US" sz="2400" b="0" dirty="0" smtClean="0">
              <a:solidFill>
                <a:srgbClr val="000099"/>
              </a:solidFill>
              <a:latin typeface="Arial" pitchFamily="34" charset="0"/>
              <a:cs typeface="Arial" pitchFamily="34" charset="0"/>
            </a:rPr>
            <a:t> </a:t>
          </a:r>
          <a:r>
            <a:rPr lang="en-US" sz="2400" b="0" dirty="0" err="1" smtClean="0">
              <a:solidFill>
                <a:srgbClr val="000099"/>
              </a:solidFill>
              <a:latin typeface="Arial" pitchFamily="34" charset="0"/>
              <a:cs typeface="Arial" pitchFamily="34" charset="0"/>
            </a:rPr>
            <a:t>cô</a:t>
          </a:r>
          <a:r>
            <a:rPr lang="en-US" sz="2400" b="0" dirty="0" smtClean="0">
              <a:solidFill>
                <a:srgbClr val="000099"/>
              </a:solidFill>
              <a:latin typeface="Arial" pitchFamily="34" charset="0"/>
              <a:cs typeface="Arial" pitchFamily="34" charset="0"/>
            </a:rPr>
            <a:t>.</a:t>
          </a:r>
          <a:endParaRPr lang="en-US" sz="2400" b="0" dirty="0">
            <a:solidFill>
              <a:srgbClr val="000099"/>
            </a:solidFill>
            <a:latin typeface="Arial" pitchFamily="34" charset="0"/>
            <a:cs typeface="Arial" pitchFamily="34" charset="0"/>
          </a:endParaRPr>
        </a:p>
      </dgm:t>
    </dgm:pt>
    <dgm:pt modelId="{B80CDB71-902D-4405-887A-1C4F2EDDA04D}" type="parTrans" cxnId="{E3D15E21-8FD9-4AC6-BF89-3F48BE367B4B}">
      <dgm:prSet/>
      <dgm:spPr/>
      <dgm:t>
        <a:bodyPr/>
        <a:lstStyle/>
        <a:p>
          <a:endParaRPr lang="en-US"/>
        </a:p>
      </dgm:t>
    </dgm:pt>
    <dgm:pt modelId="{EED3CB0F-CA0A-4C40-9F68-AAFC27220A20}" type="sibTrans" cxnId="{E3D15E21-8FD9-4AC6-BF89-3F48BE367B4B}">
      <dgm:prSet/>
      <dgm:spPr/>
      <dgm:t>
        <a:bodyPr/>
        <a:lstStyle/>
        <a:p>
          <a:endParaRPr lang="en-US"/>
        </a:p>
      </dgm:t>
    </dgm:pt>
    <dgm:pt modelId="{DEFE3E63-94D7-45BC-A729-6D25E4163947}">
      <dgm:prSet phldrT="[Text]" custT="1"/>
      <dgm:spPr>
        <a:solidFill>
          <a:schemeClr val="accent6">
            <a:lumMod val="60000"/>
            <a:lumOff val="40000"/>
          </a:schemeClr>
        </a:solidFill>
      </dgm:spPr>
      <dgm:t>
        <a:bodyPr/>
        <a:lstStyle/>
        <a:p>
          <a:pPr algn="l"/>
          <a:r>
            <a:rPr lang="en-US" sz="2400" dirty="0" smtClean="0">
              <a:solidFill>
                <a:srgbClr val="000099"/>
              </a:solidFill>
              <a:latin typeface="Arial" pitchFamily="34" charset="0"/>
              <a:cs typeface="Arial" pitchFamily="34" charset="0"/>
            </a:rPr>
            <a:t>3. </a:t>
          </a:r>
          <a:r>
            <a:rPr lang="en-US" sz="2400" dirty="0" err="1" smtClean="0">
              <a:solidFill>
                <a:srgbClr val="000099"/>
              </a:solidFill>
              <a:latin typeface="Arial" pitchFamily="34" charset="0"/>
              <a:cs typeface="Arial" pitchFamily="34" charset="0"/>
            </a:rPr>
            <a:t>Một</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lái</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xe</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chở</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xăng</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phá</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kẹp</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chì</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rút</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xăng</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trong</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xe</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bán</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ra</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bên</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ngoài</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kiếm</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lời</a:t>
          </a:r>
          <a:r>
            <a:rPr lang="en-US" sz="2400" dirty="0" smtClean="0">
              <a:solidFill>
                <a:srgbClr val="000099"/>
              </a:solidFill>
              <a:latin typeface="Arial" pitchFamily="34" charset="0"/>
              <a:cs typeface="Arial" pitchFamily="34" charset="0"/>
            </a:rPr>
            <a:t>.</a:t>
          </a:r>
          <a:endParaRPr lang="en-US" sz="2400" dirty="0">
            <a:solidFill>
              <a:srgbClr val="000099"/>
            </a:solidFill>
            <a:latin typeface="Arial" pitchFamily="34" charset="0"/>
            <a:cs typeface="Arial" pitchFamily="34" charset="0"/>
          </a:endParaRPr>
        </a:p>
      </dgm:t>
    </dgm:pt>
    <dgm:pt modelId="{B6743D6B-B6B6-43E5-A5F4-1EC8E6B6C4FF}" type="parTrans" cxnId="{6C54BCC5-1E1E-4377-B13A-5D27C425EE17}">
      <dgm:prSet/>
      <dgm:spPr/>
      <dgm:t>
        <a:bodyPr/>
        <a:lstStyle/>
        <a:p>
          <a:endParaRPr lang="en-US"/>
        </a:p>
      </dgm:t>
    </dgm:pt>
    <dgm:pt modelId="{970667C7-E6C7-4376-A9AB-970A279BEF7D}" type="sibTrans" cxnId="{6C54BCC5-1E1E-4377-B13A-5D27C425EE17}">
      <dgm:prSet/>
      <dgm:spPr/>
      <dgm:t>
        <a:bodyPr/>
        <a:lstStyle/>
        <a:p>
          <a:endParaRPr lang="en-US"/>
        </a:p>
      </dgm:t>
    </dgm:pt>
    <dgm:pt modelId="{D660BDF1-DEC0-49C7-A008-1F70F0CCC37A}">
      <dgm:prSet phldrT="[Text]" custT="1"/>
      <dgm:spPr>
        <a:solidFill>
          <a:schemeClr val="accent3">
            <a:lumMod val="60000"/>
            <a:lumOff val="40000"/>
          </a:schemeClr>
        </a:solidFill>
      </dgm:spPr>
      <dgm:t>
        <a:bodyPr/>
        <a:lstStyle/>
        <a:p>
          <a:pPr algn="r"/>
          <a:r>
            <a:rPr lang="en-US" sz="2400" dirty="0" smtClean="0">
              <a:solidFill>
                <a:srgbClr val="000099"/>
              </a:solidFill>
              <a:latin typeface="Arial" pitchFamily="34" charset="0"/>
              <a:cs typeface="Arial" pitchFamily="34" charset="0"/>
            </a:rPr>
            <a:t>2. </a:t>
          </a:r>
          <a:r>
            <a:rPr lang="en-US" sz="2400" dirty="0" err="1" smtClean="0">
              <a:solidFill>
                <a:srgbClr val="000099"/>
              </a:solidFill>
              <a:latin typeface="Arial" pitchFamily="34" charset="0"/>
              <a:cs typeface="Arial" pitchFamily="34" charset="0"/>
            </a:rPr>
            <a:t>Một</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chủ</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tịch</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xã</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yêu</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cầu</a:t>
          </a:r>
          <a:r>
            <a:rPr lang="en-US" sz="2400" dirty="0" smtClean="0">
              <a:solidFill>
                <a:srgbClr val="000099"/>
              </a:solidFill>
              <a:latin typeface="Arial" pitchFamily="34" charset="0"/>
              <a:cs typeface="Arial" pitchFamily="34" charset="0"/>
            </a:rPr>
            <a:t> DN </a:t>
          </a:r>
          <a:r>
            <a:rPr lang="en-US" sz="2400" dirty="0" err="1" smtClean="0">
              <a:solidFill>
                <a:srgbClr val="000099"/>
              </a:solidFill>
              <a:latin typeface="Arial" pitchFamily="34" charset="0"/>
              <a:cs typeface="Arial" pitchFamily="34" charset="0"/>
            </a:rPr>
            <a:t>đóng</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trên</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địa</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bàn</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mua</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hàng</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cho</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người</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quen</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của</a:t>
          </a:r>
          <a:r>
            <a:rPr lang="en-US" sz="2400" dirty="0" smtClean="0">
              <a:solidFill>
                <a:srgbClr val="000099"/>
              </a:solidFill>
              <a:latin typeface="Arial" pitchFamily="34" charset="0"/>
              <a:cs typeface="Arial" pitchFamily="34" charset="0"/>
            </a:rPr>
            <a:t> </a:t>
          </a:r>
          <a:r>
            <a:rPr lang="en-US" sz="2400" dirty="0" err="1" smtClean="0">
              <a:solidFill>
                <a:srgbClr val="000099"/>
              </a:solidFill>
              <a:latin typeface="Arial" pitchFamily="34" charset="0"/>
              <a:cs typeface="Arial" pitchFamily="34" charset="0"/>
            </a:rPr>
            <a:t>mình</a:t>
          </a:r>
          <a:r>
            <a:rPr lang="en-US" sz="2400" dirty="0" smtClean="0">
              <a:solidFill>
                <a:srgbClr val="000099"/>
              </a:solidFill>
              <a:latin typeface="Arial" pitchFamily="34" charset="0"/>
              <a:cs typeface="Arial" pitchFamily="34" charset="0"/>
            </a:rPr>
            <a:t>.</a:t>
          </a:r>
          <a:endParaRPr lang="en-US" sz="2400" dirty="0">
            <a:solidFill>
              <a:srgbClr val="000099"/>
            </a:solidFill>
            <a:latin typeface="Arial" pitchFamily="34" charset="0"/>
            <a:cs typeface="Arial" pitchFamily="34" charset="0"/>
          </a:endParaRPr>
        </a:p>
      </dgm:t>
    </dgm:pt>
    <dgm:pt modelId="{7729790A-1267-4761-9E0E-BABC56DBF741}" type="parTrans" cxnId="{904493CA-071B-496F-BB0E-AD18AF358696}">
      <dgm:prSet/>
      <dgm:spPr/>
      <dgm:t>
        <a:bodyPr/>
        <a:lstStyle/>
        <a:p>
          <a:endParaRPr lang="en-US"/>
        </a:p>
      </dgm:t>
    </dgm:pt>
    <dgm:pt modelId="{97C478D7-2F42-43FF-BB28-CDF33B079469}" type="sibTrans" cxnId="{904493CA-071B-496F-BB0E-AD18AF358696}">
      <dgm:prSet/>
      <dgm:spPr/>
      <dgm:t>
        <a:bodyPr/>
        <a:lstStyle/>
        <a:p>
          <a:endParaRPr lang="en-US"/>
        </a:p>
      </dgm:t>
    </dgm:pt>
    <dgm:pt modelId="{7EB48CFD-C0F9-445A-85C9-6290F9A5207C}" type="pres">
      <dgm:prSet presAssocID="{6D7ABC18-5E77-4E99-A10F-BB36C6B08D8A}" presName="compositeShape" presStyleCnt="0">
        <dgm:presLayoutVars>
          <dgm:chMax val="7"/>
          <dgm:dir/>
          <dgm:resizeHandles val="exact"/>
        </dgm:presLayoutVars>
      </dgm:prSet>
      <dgm:spPr/>
    </dgm:pt>
    <dgm:pt modelId="{7D0BC78C-120B-49B1-87F0-E7EF914935B7}" type="pres">
      <dgm:prSet presAssocID="{38C4E4D5-58AC-41BD-83F1-CA602C966697}" presName="circ1" presStyleLbl="vennNode1" presStyleIdx="0" presStyleCnt="3" custLinFactNeighborX="1353" custLinFactNeighborY="-4833"/>
      <dgm:spPr/>
      <dgm:t>
        <a:bodyPr/>
        <a:lstStyle/>
        <a:p>
          <a:endParaRPr lang="en-US"/>
        </a:p>
      </dgm:t>
    </dgm:pt>
    <dgm:pt modelId="{31E45A8D-819D-4CE1-A0D8-7406BF15B1CB}" type="pres">
      <dgm:prSet presAssocID="{38C4E4D5-58AC-41BD-83F1-CA602C966697}" presName="circ1Tx" presStyleLbl="revTx" presStyleIdx="0" presStyleCnt="0">
        <dgm:presLayoutVars>
          <dgm:chMax val="0"/>
          <dgm:chPref val="0"/>
          <dgm:bulletEnabled val="1"/>
        </dgm:presLayoutVars>
      </dgm:prSet>
      <dgm:spPr/>
      <dgm:t>
        <a:bodyPr/>
        <a:lstStyle/>
        <a:p>
          <a:endParaRPr lang="en-US"/>
        </a:p>
      </dgm:t>
    </dgm:pt>
    <dgm:pt modelId="{C0D7E157-11E9-46DA-908B-806ABDF99812}" type="pres">
      <dgm:prSet presAssocID="{DEFE3E63-94D7-45BC-A729-6D25E4163947}" presName="circ2" presStyleLbl="vennNode1" presStyleIdx="1" presStyleCnt="3"/>
      <dgm:spPr/>
      <dgm:t>
        <a:bodyPr/>
        <a:lstStyle/>
        <a:p>
          <a:endParaRPr lang="en-US"/>
        </a:p>
      </dgm:t>
    </dgm:pt>
    <dgm:pt modelId="{BB204D46-AEE5-4A2F-9BD1-F214920ADC84}" type="pres">
      <dgm:prSet presAssocID="{DEFE3E63-94D7-45BC-A729-6D25E4163947}" presName="circ2Tx" presStyleLbl="revTx" presStyleIdx="0" presStyleCnt="0">
        <dgm:presLayoutVars>
          <dgm:chMax val="0"/>
          <dgm:chPref val="0"/>
          <dgm:bulletEnabled val="1"/>
        </dgm:presLayoutVars>
      </dgm:prSet>
      <dgm:spPr/>
      <dgm:t>
        <a:bodyPr/>
        <a:lstStyle/>
        <a:p>
          <a:endParaRPr lang="en-US"/>
        </a:p>
      </dgm:t>
    </dgm:pt>
    <dgm:pt modelId="{5A615601-ED45-488C-A22B-B210444D6351}" type="pres">
      <dgm:prSet presAssocID="{D660BDF1-DEC0-49C7-A008-1F70F0CCC37A}" presName="circ3" presStyleLbl="vennNode1" presStyleIdx="2" presStyleCnt="3"/>
      <dgm:spPr/>
      <dgm:t>
        <a:bodyPr/>
        <a:lstStyle/>
        <a:p>
          <a:endParaRPr lang="en-US"/>
        </a:p>
      </dgm:t>
    </dgm:pt>
    <dgm:pt modelId="{DD755DAC-DB50-4265-B1CC-5111EFD672DC}" type="pres">
      <dgm:prSet presAssocID="{D660BDF1-DEC0-49C7-A008-1F70F0CCC37A}" presName="circ3Tx" presStyleLbl="revTx" presStyleIdx="0" presStyleCnt="0">
        <dgm:presLayoutVars>
          <dgm:chMax val="0"/>
          <dgm:chPref val="0"/>
          <dgm:bulletEnabled val="1"/>
        </dgm:presLayoutVars>
      </dgm:prSet>
      <dgm:spPr/>
      <dgm:t>
        <a:bodyPr/>
        <a:lstStyle/>
        <a:p>
          <a:endParaRPr lang="en-US"/>
        </a:p>
      </dgm:t>
    </dgm:pt>
  </dgm:ptLst>
  <dgm:cxnLst>
    <dgm:cxn modelId="{66EDC207-9E65-49CE-892F-FE8AD6568877}" type="presOf" srcId="{DEFE3E63-94D7-45BC-A729-6D25E4163947}" destId="{C0D7E157-11E9-46DA-908B-806ABDF99812}" srcOrd="0" destOrd="0" presId="urn:microsoft.com/office/officeart/2005/8/layout/venn1"/>
    <dgm:cxn modelId="{B8D8AFEE-7FCD-4357-8470-92C43F60FC26}" type="presOf" srcId="{DEFE3E63-94D7-45BC-A729-6D25E4163947}" destId="{BB204D46-AEE5-4A2F-9BD1-F214920ADC84}" srcOrd="1" destOrd="0" presId="urn:microsoft.com/office/officeart/2005/8/layout/venn1"/>
    <dgm:cxn modelId="{21519FB7-4A65-4176-B47A-555B73C23AE7}" type="presOf" srcId="{38C4E4D5-58AC-41BD-83F1-CA602C966697}" destId="{7D0BC78C-120B-49B1-87F0-E7EF914935B7}" srcOrd="0" destOrd="0" presId="urn:microsoft.com/office/officeart/2005/8/layout/venn1"/>
    <dgm:cxn modelId="{904493CA-071B-496F-BB0E-AD18AF358696}" srcId="{6D7ABC18-5E77-4E99-A10F-BB36C6B08D8A}" destId="{D660BDF1-DEC0-49C7-A008-1F70F0CCC37A}" srcOrd="2" destOrd="0" parTransId="{7729790A-1267-4761-9E0E-BABC56DBF741}" sibTransId="{97C478D7-2F42-43FF-BB28-CDF33B079469}"/>
    <dgm:cxn modelId="{CC8A4040-F360-4F74-9092-3FABCE40DD67}" type="presOf" srcId="{D660BDF1-DEC0-49C7-A008-1F70F0CCC37A}" destId="{DD755DAC-DB50-4265-B1CC-5111EFD672DC}" srcOrd="1" destOrd="0" presId="urn:microsoft.com/office/officeart/2005/8/layout/venn1"/>
    <dgm:cxn modelId="{4B0ACB7B-FB13-4BEB-B21D-67BA7C93DAEB}" type="presOf" srcId="{D660BDF1-DEC0-49C7-A008-1F70F0CCC37A}" destId="{5A615601-ED45-488C-A22B-B210444D6351}" srcOrd="0" destOrd="0" presId="urn:microsoft.com/office/officeart/2005/8/layout/venn1"/>
    <dgm:cxn modelId="{8B32CBDC-A39E-4562-943A-DD61AFE45AE6}" type="presOf" srcId="{38C4E4D5-58AC-41BD-83F1-CA602C966697}" destId="{31E45A8D-819D-4CE1-A0D8-7406BF15B1CB}" srcOrd="1" destOrd="0" presId="urn:microsoft.com/office/officeart/2005/8/layout/venn1"/>
    <dgm:cxn modelId="{6C54BCC5-1E1E-4377-B13A-5D27C425EE17}" srcId="{6D7ABC18-5E77-4E99-A10F-BB36C6B08D8A}" destId="{DEFE3E63-94D7-45BC-A729-6D25E4163947}" srcOrd="1" destOrd="0" parTransId="{B6743D6B-B6B6-43E5-A5F4-1EC8E6B6C4FF}" sibTransId="{970667C7-E6C7-4376-A9AB-970A279BEF7D}"/>
    <dgm:cxn modelId="{E3D15E21-8FD9-4AC6-BF89-3F48BE367B4B}" srcId="{6D7ABC18-5E77-4E99-A10F-BB36C6B08D8A}" destId="{38C4E4D5-58AC-41BD-83F1-CA602C966697}" srcOrd="0" destOrd="0" parTransId="{B80CDB71-902D-4405-887A-1C4F2EDDA04D}" sibTransId="{EED3CB0F-CA0A-4C40-9F68-AAFC27220A20}"/>
    <dgm:cxn modelId="{65B5587D-EAFA-41FF-AE75-062F088111DC}" type="presOf" srcId="{6D7ABC18-5E77-4E99-A10F-BB36C6B08D8A}" destId="{7EB48CFD-C0F9-445A-85C9-6290F9A5207C}" srcOrd="0" destOrd="0" presId="urn:microsoft.com/office/officeart/2005/8/layout/venn1"/>
    <dgm:cxn modelId="{A6AB1012-4989-47D8-A62A-00FAE304E9AE}" type="presParOf" srcId="{7EB48CFD-C0F9-445A-85C9-6290F9A5207C}" destId="{7D0BC78C-120B-49B1-87F0-E7EF914935B7}" srcOrd="0" destOrd="0" presId="urn:microsoft.com/office/officeart/2005/8/layout/venn1"/>
    <dgm:cxn modelId="{D5FF1836-6852-4EEE-991C-BD795032A5FA}" type="presParOf" srcId="{7EB48CFD-C0F9-445A-85C9-6290F9A5207C}" destId="{31E45A8D-819D-4CE1-A0D8-7406BF15B1CB}" srcOrd="1" destOrd="0" presId="urn:microsoft.com/office/officeart/2005/8/layout/venn1"/>
    <dgm:cxn modelId="{33C52FE4-C01F-422C-BCBC-A88801A9811E}" type="presParOf" srcId="{7EB48CFD-C0F9-445A-85C9-6290F9A5207C}" destId="{C0D7E157-11E9-46DA-908B-806ABDF99812}" srcOrd="2" destOrd="0" presId="urn:microsoft.com/office/officeart/2005/8/layout/venn1"/>
    <dgm:cxn modelId="{AAD72232-33DC-4C1D-8342-7EC778BC3B05}" type="presParOf" srcId="{7EB48CFD-C0F9-445A-85C9-6290F9A5207C}" destId="{BB204D46-AEE5-4A2F-9BD1-F214920ADC84}" srcOrd="3" destOrd="0" presId="urn:microsoft.com/office/officeart/2005/8/layout/venn1"/>
    <dgm:cxn modelId="{8ECF28FE-4E29-43B2-8C68-283A702F04B9}" type="presParOf" srcId="{7EB48CFD-C0F9-445A-85C9-6290F9A5207C}" destId="{5A615601-ED45-488C-A22B-B210444D6351}" srcOrd="4" destOrd="0" presId="urn:microsoft.com/office/officeart/2005/8/layout/venn1"/>
    <dgm:cxn modelId="{2F3C2558-39FC-4D80-9601-5A49F23FBC1D}" type="presParOf" srcId="{7EB48CFD-C0F9-445A-85C9-6290F9A5207C}" destId="{DD755DAC-DB50-4265-B1CC-5111EFD672DC}"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6770768-9917-44A8-8E08-B41E45A090DB}" type="doc">
      <dgm:prSet loTypeId="urn:microsoft.com/office/officeart/2008/layout/PictureAccentList" loCatId="picture" qsTypeId="urn:microsoft.com/office/officeart/2005/8/quickstyle/simple1" qsCatId="simple" csTypeId="urn:microsoft.com/office/officeart/2005/8/colors/colorful1" csCatId="colorful" phldr="1"/>
      <dgm:spPr/>
      <dgm:t>
        <a:bodyPr/>
        <a:lstStyle/>
        <a:p>
          <a:endParaRPr lang="en-US"/>
        </a:p>
      </dgm:t>
    </dgm:pt>
    <dgm:pt modelId="{3E14BC1D-D220-4B63-A24E-C3916B580A4B}">
      <dgm:prSet phldrT="[Text]"/>
      <dgm:spPr/>
      <dgm:t>
        <a:bodyPr/>
        <a:lstStyle/>
        <a:p>
          <a:r>
            <a:rPr lang="en-US" dirty="0" err="1" smtClean="0"/>
            <a:t>Mục</a:t>
          </a:r>
          <a:r>
            <a:rPr lang="en-US" dirty="0" smtClean="0"/>
            <a:t> </a:t>
          </a:r>
          <a:r>
            <a:rPr lang="en-US" dirty="0" err="1" smtClean="0"/>
            <a:t>đích</a:t>
          </a:r>
          <a:endParaRPr lang="en-US" dirty="0"/>
        </a:p>
      </dgm:t>
    </dgm:pt>
    <dgm:pt modelId="{8B2449D5-54EC-466A-9FCA-ED56E7402859}" type="parTrans" cxnId="{929FB113-4C5A-4CEF-9A01-9ECF8FB00A0D}">
      <dgm:prSet/>
      <dgm:spPr/>
      <dgm:t>
        <a:bodyPr/>
        <a:lstStyle/>
        <a:p>
          <a:endParaRPr lang="en-US"/>
        </a:p>
      </dgm:t>
    </dgm:pt>
    <dgm:pt modelId="{4E0DD039-33A3-429E-9882-C41D91DAA970}" type="sibTrans" cxnId="{929FB113-4C5A-4CEF-9A01-9ECF8FB00A0D}">
      <dgm:prSet/>
      <dgm:spPr/>
      <dgm:t>
        <a:bodyPr/>
        <a:lstStyle/>
        <a:p>
          <a:endParaRPr lang="en-US"/>
        </a:p>
      </dgm:t>
    </dgm:pt>
    <dgm:pt modelId="{ECD7BEE0-8374-4A30-BD09-2BB2E3C909CD}">
      <dgm:prSet phldrT="[Text]" custT="1"/>
      <dgm:spPr/>
      <dgm:t>
        <a:bodyPr/>
        <a:lstStyle/>
        <a:p>
          <a:r>
            <a:rPr lang="en-US" sz="5400" dirty="0" err="1" smtClean="0"/>
            <a:t>Vụ</a:t>
          </a:r>
          <a:r>
            <a:rPr lang="en-US" sz="5400" dirty="0" smtClean="0"/>
            <a:t> </a:t>
          </a:r>
          <a:r>
            <a:rPr lang="en-US" sz="5400" dirty="0" err="1" smtClean="0"/>
            <a:t>lợi</a:t>
          </a:r>
          <a:endParaRPr lang="en-US" sz="5400" dirty="0"/>
        </a:p>
      </dgm:t>
    </dgm:pt>
    <dgm:pt modelId="{29A6BF01-57C9-445A-901A-517189B79E98}" type="parTrans" cxnId="{E939A2DF-FAB8-4B63-8FF8-49897A3BED64}">
      <dgm:prSet/>
      <dgm:spPr/>
      <dgm:t>
        <a:bodyPr/>
        <a:lstStyle/>
        <a:p>
          <a:endParaRPr lang="en-US"/>
        </a:p>
      </dgm:t>
    </dgm:pt>
    <dgm:pt modelId="{0390FA6A-C6CF-4C93-9C55-6EF59DFDA393}" type="sibTrans" cxnId="{E939A2DF-FAB8-4B63-8FF8-49897A3BED64}">
      <dgm:prSet/>
      <dgm:spPr/>
      <dgm:t>
        <a:bodyPr/>
        <a:lstStyle/>
        <a:p>
          <a:endParaRPr lang="en-US"/>
        </a:p>
      </dgm:t>
    </dgm:pt>
    <dgm:pt modelId="{1885E0F3-7050-4B0E-A7A3-381414244C0D}">
      <dgm:prSet phldrT="[Text]" custT="1"/>
      <dgm:spPr/>
      <dgm:t>
        <a:bodyPr/>
        <a:lstStyle/>
        <a:p>
          <a:r>
            <a:rPr lang="en-US" sz="5400" dirty="0" err="1" smtClean="0"/>
            <a:t>Cố</a:t>
          </a:r>
          <a:r>
            <a:rPr lang="en-US" sz="5400" dirty="0" smtClean="0"/>
            <a:t> ý</a:t>
          </a:r>
          <a:endParaRPr lang="en-US" sz="5400" dirty="0"/>
        </a:p>
      </dgm:t>
    </dgm:pt>
    <dgm:pt modelId="{0444C43B-17A6-4F10-8FEE-A5BE69814C76}" type="parTrans" cxnId="{13A19AA7-64C4-4C2D-9DAA-4115B879D397}">
      <dgm:prSet/>
      <dgm:spPr/>
      <dgm:t>
        <a:bodyPr/>
        <a:lstStyle/>
        <a:p>
          <a:endParaRPr lang="en-US"/>
        </a:p>
      </dgm:t>
    </dgm:pt>
    <dgm:pt modelId="{4638CEB2-2E3F-41A6-99C5-4D8D92BF6C35}" type="sibTrans" cxnId="{13A19AA7-64C4-4C2D-9DAA-4115B879D397}">
      <dgm:prSet/>
      <dgm:spPr/>
      <dgm:t>
        <a:bodyPr/>
        <a:lstStyle/>
        <a:p>
          <a:endParaRPr lang="en-US"/>
        </a:p>
      </dgm:t>
    </dgm:pt>
    <dgm:pt modelId="{E33B94C3-5141-4C29-A491-FDB72C471A02}" type="pres">
      <dgm:prSet presAssocID="{36770768-9917-44A8-8E08-B41E45A090DB}" presName="layout" presStyleCnt="0">
        <dgm:presLayoutVars>
          <dgm:chMax/>
          <dgm:chPref/>
          <dgm:dir/>
          <dgm:animOne val="branch"/>
          <dgm:animLvl val="lvl"/>
          <dgm:resizeHandles/>
        </dgm:presLayoutVars>
      </dgm:prSet>
      <dgm:spPr/>
      <dgm:t>
        <a:bodyPr/>
        <a:lstStyle/>
        <a:p>
          <a:endParaRPr lang="en-US"/>
        </a:p>
      </dgm:t>
    </dgm:pt>
    <dgm:pt modelId="{E3ADC5A6-FF98-4371-9A11-6D8ED6FD94A2}" type="pres">
      <dgm:prSet presAssocID="{3E14BC1D-D220-4B63-A24E-C3916B580A4B}" presName="root" presStyleCnt="0">
        <dgm:presLayoutVars>
          <dgm:chMax/>
          <dgm:chPref val="4"/>
        </dgm:presLayoutVars>
      </dgm:prSet>
      <dgm:spPr/>
    </dgm:pt>
    <dgm:pt modelId="{14FE09A3-FFA9-407A-BED8-342D51F666BA}" type="pres">
      <dgm:prSet presAssocID="{3E14BC1D-D220-4B63-A24E-C3916B580A4B}" presName="rootComposite" presStyleCnt="0">
        <dgm:presLayoutVars/>
      </dgm:prSet>
      <dgm:spPr/>
    </dgm:pt>
    <dgm:pt modelId="{D4025D96-4B3F-4F2E-AAF2-D54D4D8B2244}" type="pres">
      <dgm:prSet presAssocID="{3E14BC1D-D220-4B63-A24E-C3916B580A4B}" presName="rootText" presStyleLbl="node0" presStyleIdx="0" presStyleCnt="1">
        <dgm:presLayoutVars>
          <dgm:chMax/>
          <dgm:chPref val="4"/>
        </dgm:presLayoutVars>
      </dgm:prSet>
      <dgm:spPr/>
      <dgm:t>
        <a:bodyPr/>
        <a:lstStyle/>
        <a:p>
          <a:endParaRPr lang="en-US"/>
        </a:p>
      </dgm:t>
    </dgm:pt>
    <dgm:pt modelId="{8797D4D9-176D-4315-8A1A-470E1A9BE8C6}" type="pres">
      <dgm:prSet presAssocID="{3E14BC1D-D220-4B63-A24E-C3916B580A4B}" presName="childShape" presStyleCnt="0">
        <dgm:presLayoutVars>
          <dgm:chMax val="0"/>
          <dgm:chPref val="0"/>
        </dgm:presLayoutVars>
      </dgm:prSet>
      <dgm:spPr/>
    </dgm:pt>
    <dgm:pt modelId="{4FC225EF-211C-48C4-87A4-533E92E0F21D}" type="pres">
      <dgm:prSet presAssocID="{ECD7BEE0-8374-4A30-BD09-2BB2E3C909CD}" presName="childComposite" presStyleCnt="0">
        <dgm:presLayoutVars>
          <dgm:chMax val="0"/>
          <dgm:chPref val="0"/>
        </dgm:presLayoutVars>
      </dgm:prSet>
      <dgm:spPr/>
    </dgm:pt>
    <dgm:pt modelId="{55001C61-A2BC-4645-BCA3-9B04CCC3AD3B}" type="pres">
      <dgm:prSet presAssocID="{ECD7BEE0-8374-4A30-BD09-2BB2E3C909CD}" presName="Image" presStyleLbl="node1" presStyleIdx="0" presStyleCnt="2"/>
      <dgm:spPr/>
    </dgm:pt>
    <dgm:pt modelId="{08313843-E6EC-4187-AEA3-2A11CBB5A5D1}" type="pres">
      <dgm:prSet presAssocID="{ECD7BEE0-8374-4A30-BD09-2BB2E3C909CD}" presName="childText" presStyleLbl="lnNode1" presStyleIdx="0" presStyleCnt="2">
        <dgm:presLayoutVars>
          <dgm:chMax val="0"/>
          <dgm:chPref val="0"/>
          <dgm:bulletEnabled val="1"/>
        </dgm:presLayoutVars>
      </dgm:prSet>
      <dgm:spPr/>
      <dgm:t>
        <a:bodyPr/>
        <a:lstStyle/>
        <a:p>
          <a:endParaRPr lang="en-US"/>
        </a:p>
      </dgm:t>
    </dgm:pt>
    <dgm:pt modelId="{2A356069-055D-4DED-A35B-536F9CC717C9}" type="pres">
      <dgm:prSet presAssocID="{1885E0F3-7050-4B0E-A7A3-381414244C0D}" presName="childComposite" presStyleCnt="0">
        <dgm:presLayoutVars>
          <dgm:chMax val="0"/>
          <dgm:chPref val="0"/>
        </dgm:presLayoutVars>
      </dgm:prSet>
      <dgm:spPr/>
    </dgm:pt>
    <dgm:pt modelId="{1C636B3E-4B6A-43FA-92E6-D942614EB243}" type="pres">
      <dgm:prSet presAssocID="{1885E0F3-7050-4B0E-A7A3-381414244C0D}" presName="Image" presStyleLbl="node1" presStyleIdx="1" presStyleCnt="2"/>
      <dgm:spPr/>
    </dgm:pt>
    <dgm:pt modelId="{F34D65AA-A4C7-4DB2-8D96-3444A2CB1378}" type="pres">
      <dgm:prSet presAssocID="{1885E0F3-7050-4B0E-A7A3-381414244C0D}" presName="childText" presStyleLbl="lnNode1" presStyleIdx="1" presStyleCnt="2">
        <dgm:presLayoutVars>
          <dgm:chMax val="0"/>
          <dgm:chPref val="0"/>
          <dgm:bulletEnabled val="1"/>
        </dgm:presLayoutVars>
      </dgm:prSet>
      <dgm:spPr/>
      <dgm:t>
        <a:bodyPr/>
        <a:lstStyle/>
        <a:p>
          <a:endParaRPr lang="en-US"/>
        </a:p>
      </dgm:t>
    </dgm:pt>
  </dgm:ptLst>
  <dgm:cxnLst>
    <dgm:cxn modelId="{13A19AA7-64C4-4C2D-9DAA-4115B879D397}" srcId="{3E14BC1D-D220-4B63-A24E-C3916B580A4B}" destId="{1885E0F3-7050-4B0E-A7A3-381414244C0D}" srcOrd="1" destOrd="0" parTransId="{0444C43B-17A6-4F10-8FEE-A5BE69814C76}" sibTransId="{4638CEB2-2E3F-41A6-99C5-4D8D92BF6C35}"/>
    <dgm:cxn modelId="{001A06B0-5D44-4AFA-9F31-000D11702A8A}" type="presOf" srcId="{36770768-9917-44A8-8E08-B41E45A090DB}" destId="{E33B94C3-5141-4C29-A491-FDB72C471A02}" srcOrd="0" destOrd="0" presId="urn:microsoft.com/office/officeart/2008/layout/PictureAccentList"/>
    <dgm:cxn modelId="{41234A07-5FD9-43E7-995C-BD722A38EAF2}" type="presOf" srcId="{1885E0F3-7050-4B0E-A7A3-381414244C0D}" destId="{F34D65AA-A4C7-4DB2-8D96-3444A2CB1378}" srcOrd="0" destOrd="0" presId="urn:microsoft.com/office/officeart/2008/layout/PictureAccentList"/>
    <dgm:cxn modelId="{E939A2DF-FAB8-4B63-8FF8-49897A3BED64}" srcId="{3E14BC1D-D220-4B63-A24E-C3916B580A4B}" destId="{ECD7BEE0-8374-4A30-BD09-2BB2E3C909CD}" srcOrd="0" destOrd="0" parTransId="{29A6BF01-57C9-445A-901A-517189B79E98}" sibTransId="{0390FA6A-C6CF-4C93-9C55-6EF59DFDA393}"/>
    <dgm:cxn modelId="{93A08B43-73FC-4E34-BF71-88301B21D360}" type="presOf" srcId="{ECD7BEE0-8374-4A30-BD09-2BB2E3C909CD}" destId="{08313843-E6EC-4187-AEA3-2A11CBB5A5D1}" srcOrd="0" destOrd="0" presId="urn:microsoft.com/office/officeart/2008/layout/PictureAccentList"/>
    <dgm:cxn modelId="{9A10550A-4ADA-4BD0-B72E-8CF8E9BE8644}" type="presOf" srcId="{3E14BC1D-D220-4B63-A24E-C3916B580A4B}" destId="{D4025D96-4B3F-4F2E-AAF2-D54D4D8B2244}" srcOrd="0" destOrd="0" presId="urn:microsoft.com/office/officeart/2008/layout/PictureAccentList"/>
    <dgm:cxn modelId="{929FB113-4C5A-4CEF-9A01-9ECF8FB00A0D}" srcId="{36770768-9917-44A8-8E08-B41E45A090DB}" destId="{3E14BC1D-D220-4B63-A24E-C3916B580A4B}" srcOrd="0" destOrd="0" parTransId="{8B2449D5-54EC-466A-9FCA-ED56E7402859}" sibTransId="{4E0DD039-33A3-429E-9882-C41D91DAA970}"/>
    <dgm:cxn modelId="{769A5F99-E6BD-4643-9A3E-AE477883B685}" type="presParOf" srcId="{E33B94C3-5141-4C29-A491-FDB72C471A02}" destId="{E3ADC5A6-FF98-4371-9A11-6D8ED6FD94A2}" srcOrd="0" destOrd="0" presId="urn:microsoft.com/office/officeart/2008/layout/PictureAccentList"/>
    <dgm:cxn modelId="{8FC01D07-A3D7-4E65-9FE7-B0F71F060666}" type="presParOf" srcId="{E3ADC5A6-FF98-4371-9A11-6D8ED6FD94A2}" destId="{14FE09A3-FFA9-407A-BED8-342D51F666BA}" srcOrd="0" destOrd="0" presId="urn:microsoft.com/office/officeart/2008/layout/PictureAccentList"/>
    <dgm:cxn modelId="{FA97C8A6-E440-4AA4-99DE-1C794A520153}" type="presParOf" srcId="{14FE09A3-FFA9-407A-BED8-342D51F666BA}" destId="{D4025D96-4B3F-4F2E-AAF2-D54D4D8B2244}" srcOrd="0" destOrd="0" presId="urn:microsoft.com/office/officeart/2008/layout/PictureAccentList"/>
    <dgm:cxn modelId="{B0D834CC-2E16-4FDD-9D2F-C554FFD735E4}" type="presParOf" srcId="{E3ADC5A6-FF98-4371-9A11-6D8ED6FD94A2}" destId="{8797D4D9-176D-4315-8A1A-470E1A9BE8C6}" srcOrd="1" destOrd="0" presId="urn:microsoft.com/office/officeart/2008/layout/PictureAccentList"/>
    <dgm:cxn modelId="{A1CAA9C3-A74F-4977-91C5-F4AF38A558AB}" type="presParOf" srcId="{8797D4D9-176D-4315-8A1A-470E1A9BE8C6}" destId="{4FC225EF-211C-48C4-87A4-533E92E0F21D}" srcOrd="0" destOrd="0" presId="urn:microsoft.com/office/officeart/2008/layout/PictureAccentList"/>
    <dgm:cxn modelId="{FFE42BF7-6BC4-4FAD-BFD8-739B3344DC62}" type="presParOf" srcId="{4FC225EF-211C-48C4-87A4-533E92E0F21D}" destId="{55001C61-A2BC-4645-BCA3-9B04CCC3AD3B}" srcOrd="0" destOrd="0" presId="urn:microsoft.com/office/officeart/2008/layout/PictureAccentList"/>
    <dgm:cxn modelId="{F87719DC-01C8-410C-AD4D-F754E4719D9A}" type="presParOf" srcId="{4FC225EF-211C-48C4-87A4-533E92E0F21D}" destId="{08313843-E6EC-4187-AEA3-2A11CBB5A5D1}" srcOrd="1" destOrd="0" presId="urn:microsoft.com/office/officeart/2008/layout/PictureAccentList"/>
    <dgm:cxn modelId="{95F699E2-F3A7-4F4C-9DFE-7C5BF6067415}" type="presParOf" srcId="{8797D4D9-176D-4315-8A1A-470E1A9BE8C6}" destId="{2A356069-055D-4DED-A35B-536F9CC717C9}" srcOrd="1" destOrd="0" presId="urn:microsoft.com/office/officeart/2008/layout/PictureAccentList"/>
    <dgm:cxn modelId="{F1331820-6A04-4BE9-BB9A-3769DEF5C951}" type="presParOf" srcId="{2A356069-055D-4DED-A35B-536F9CC717C9}" destId="{1C636B3E-4B6A-43FA-92E6-D942614EB243}" srcOrd="0" destOrd="0" presId="urn:microsoft.com/office/officeart/2008/layout/PictureAccentList"/>
    <dgm:cxn modelId="{161AF400-6037-4331-999B-A0129FFDB229}" type="presParOf" srcId="{2A356069-055D-4DED-A35B-536F9CC717C9}" destId="{F34D65AA-A4C7-4DB2-8D96-3444A2CB1378}"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14AAED-7A62-4897-96F1-4D8456DACE5C}"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CA48B3B0-6586-4589-9248-22A5EDE1C535}">
      <dgm:prSet phldrT="[Text]" custT="1"/>
      <dgm:spPr/>
      <dgm:t>
        <a:bodyPr/>
        <a:lstStyle/>
        <a:p>
          <a:r>
            <a:rPr lang="en-US" sz="3200" b="1" dirty="0" smtClean="0">
              <a:latin typeface="Arial" panose="020B0604020202020204" pitchFamily="34" charset="0"/>
              <a:cs typeface="Arial" panose="020B0604020202020204" pitchFamily="34" charset="0"/>
            </a:rPr>
            <a:t>DÂN CHỦ</a:t>
          </a:r>
          <a:endParaRPr lang="en-US" sz="3200" b="1" dirty="0">
            <a:latin typeface="Arial" panose="020B0604020202020204" pitchFamily="34" charset="0"/>
            <a:cs typeface="Arial" panose="020B0604020202020204" pitchFamily="34" charset="0"/>
          </a:endParaRPr>
        </a:p>
      </dgm:t>
    </dgm:pt>
    <dgm:pt modelId="{66C565AD-72CF-487E-BD83-9923BAE6032E}" type="parTrans" cxnId="{6D4326F4-253E-4CA0-B7FD-C44DFA9B6A4B}">
      <dgm:prSet/>
      <dgm:spPr/>
      <dgm:t>
        <a:bodyPr/>
        <a:lstStyle/>
        <a:p>
          <a:endParaRPr lang="en-US"/>
        </a:p>
      </dgm:t>
    </dgm:pt>
    <dgm:pt modelId="{A7CFF0FE-322F-40CF-8614-23BA9C7DA741}" type="sibTrans" cxnId="{6D4326F4-253E-4CA0-B7FD-C44DFA9B6A4B}">
      <dgm:prSet/>
      <dgm:spPr/>
      <dgm:t>
        <a:bodyPr/>
        <a:lstStyle/>
        <a:p>
          <a:endParaRPr lang="en-US"/>
        </a:p>
      </dgm:t>
    </dgm:pt>
    <dgm:pt modelId="{316559DB-EC34-4BCD-8662-AFFF9025B1F0}">
      <dgm:prSet phldrT="[Text]" custT="1"/>
      <dgm:spPr/>
      <dgm:t>
        <a:bodyPr/>
        <a:lstStyle/>
        <a:p>
          <a:r>
            <a:rPr lang="en-US" sz="3200" b="1" dirty="0" smtClean="0">
              <a:latin typeface="Arial" panose="020B0604020202020204" pitchFamily="34" charset="0"/>
              <a:cs typeface="Arial" panose="020B0604020202020204" pitchFamily="34" charset="0"/>
            </a:rPr>
            <a:t>PHẢN DÂN CHỦ</a:t>
          </a:r>
          <a:endParaRPr lang="en-US" sz="3200" b="1" dirty="0">
            <a:latin typeface="Arial" panose="020B0604020202020204" pitchFamily="34" charset="0"/>
            <a:cs typeface="Arial" panose="020B0604020202020204" pitchFamily="34" charset="0"/>
          </a:endParaRPr>
        </a:p>
      </dgm:t>
    </dgm:pt>
    <dgm:pt modelId="{0DC2664E-B36E-4D88-BA26-7A8B284BE817}" type="parTrans" cxnId="{10132C37-03EB-4C09-ABEA-1A80C6F34D27}">
      <dgm:prSet/>
      <dgm:spPr/>
      <dgm:t>
        <a:bodyPr/>
        <a:lstStyle/>
        <a:p>
          <a:endParaRPr lang="en-US"/>
        </a:p>
      </dgm:t>
    </dgm:pt>
    <dgm:pt modelId="{60C652E2-04C0-4E0B-AAAD-4FB64273F045}" type="sibTrans" cxnId="{10132C37-03EB-4C09-ABEA-1A80C6F34D27}">
      <dgm:prSet/>
      <dgm:spPr/>
      <dgm:t>
        <a:bodyPr/>
        <a:lstStyle/>
        <a:p>
          <a:endParaRPr lang="en-US"/>
        </a:p>
      </dgm:t>
    </dgm:pt>
    <dgm:pt modelId="{54B4C6F8-A949-4096-87A0-B2C7E2BDE171}" type="pres">
      <dgm:prSet presAssocID="{CD14AAED-7A62-4897-96F1-4D8456DACE5C}" presName="compositeShape" presStyleCnt="0">
        <dgm:presLayoutVars>
          <dgm:chMax val="2"/>
          <dgm:dir/>
          <dgm:resizeHandles val="exact"/>
        </dgm:presLayoutVars>
      </dgm:prSet>
      <dgm:spPr/>
      <dgm:t>
        <a:bodyPr/>
        <a:lstStyle/>
        <a:p>
          <a:endParaRPr lang="en-US"/>
        </a:p>
      </dgm:t>
    </dgm:pt>
    <dgm:pt modelId="{7343D18C-ADFD-4D1A-B058-14832A54170D}" type="pres">
      <dgm:prSet presAssocID="{CD14AAED-7A62-4897-96F1-4D8456DACE5C}" presName="ribbon" presStyleLbl="node1" presStyleIdx="0" presStyleCnt="1"/>
      <dgm:spPr>
        <a:solidFill>
          <a:schemeClr val="accent2">
            <a:lumMod val="75000"/>
          </a:schemeClr>
        </a:solidFill>
      </dgm:spPr>
    </dgm:pt>
    <dgm:pt modelId="{CEA86465-DD5F-43CE-AEA4-7471E9225A5B}" type="pres">
      <dgm:prSet presAssocID="{CD14AAED-7A62-4897-96F1-4D8456DACE5C}" presName="leftArrowText" presStyleLbl="node1" presStyleIdx="0" presStyleCnt="1">
        <dgm:presLayoutVars>
          <dgm:chMax val="0"/>
          <dgm:bulletEnabled val="1"/>
        </dgm:presLayoutVars>
      </dgm:prSet>
      <dgm:spPr/>
      <dgm:t>
        <a:bodyPr/>
        <a:lstStyle/>
        <a:p>
          <a:endParaRPr lang="en-US"/>
        </a:p>
      </dgm:t>
    </dgm:pt>
    <dgm:pt modelId="{9A7438F4-9E32-4C12-99D7-58E8D0F0F7EE}" type="pres">
      <dgm:prSet presAssocID="{CD14AAED-7A62-4897-96F1-4D8456DACE5C}" presName="rightArrowText" presStyleLbl="node1" presStyleIdx="0" presStyleCnt="1" custScaleX="143590">
        <dgm:presLayoutVars>
          <dgm:chMax val="0"/>
          <dgm:bulletEnabled val="1"/>
        </dgm:presLayoutVars>
      </dgm:prSet>
      <dgm:spPr/>
      <dgm:t>
        <a:bodyPr/>
        <a:lstStyle/>
        <a:p>
          <a:endParaRPr lang="en-US"/>
        </a:p>
      </dgm:t>
    </dgm:pt>
  </dgm:ptLst>
  <dgm:cxnLst>
    <dgm:cxn modelId="{C98A1E52-DA01-4434-B113-1D2384BE0470}" type="presOf" srcId="{316559DB-EC34-4BCD-8662-AFFF9025B1F0}" destId="{9A7438F4-9E32-4C12-99D7-58E8D0F0F7EE}" srcOrd="0" destOrd="0" presId="urn:microsoft.com/office/officeart/2005/8/layout/arrow6"/>
    <dgm:cxn modelId="{6D4326F4-253E-4CA0-B7FD-C44DFA9B6A4B}" srcId="{CD14AAED-7A62-4897-96F1-4D8456DACE5C}" destId="{CA48B3B0-6586-4589-9248-22A5EDE1C535}" srcOrd="0" destOrd="0" parTransId="{66C565AD-72CF-487E-BD83-9923BAE6032E}" sibTransId="{A7CFF0FE-322F-40CF-8614-23BA9C7DA741}"/>
    <dgm:cxn modelId="{3CE0EF57-8078-421F-BBA5-469436E826D2}" type="presOf" srcId="{CD14AAED-7A62-4897-96F1-4D8456DACE5C}" destId="{54B4C6F8-A949-4096-87A0-B2C7E2BDE171}" srcOrd="0" destOrd="0" presId="urn:microsoft.com/office/officeart/2005/8/layout/arrow6"/>
    <dgm:cxn modelId="{10132C37-03EB-4C09-ABEA-1A80C6F34D27}" srcId="{CD14AAED-7A62-4897-96F1-4D8456DACE5C}" destId="{316559DB-EC34-4BCD-8662-AFFF9025B1F0}" srcOrd="1" destOrd="0" parTransId="{0DC2664E-B36E-4D88-BA26-7A8B284BE817}" sibTransId="{60C652E2-04C0-4E0B-AAAD-4FB64273F045}"/>
    <dgm:cxn modelId="{5F5554D9-F361-41AA-A076-20E604438A0E}" type="presOf" srcId="{CA48B3B0-6586-4589-9248-22A5EDE1C535}" destId="{CEA86465-DD5F-43CE-AEA4-7471E9225A5B}" srcOrd="0" destOrd="0" presId="urn:microsoft.com/office/officeart/2005/8/layout/arrow6"/>
    <dgm:cxn modelId="{7125F167-B10B-4742-AB5A-667BA6BDF65D}" type="presParOf" srcId="{54B4C6F8-A949-4096-87A0-B2C7E2BDE171}" destId="{7343D18C-ADFD-4D1A-B058-14832A54170D}" srcOrd="0" destOrd="0" presId="urn:microsoft.com/office/officeart/2005/8/layout/arrow6"/>
    <dgm:cxn modelId="{1C5F9EF2-19BB-4D18-8AA6-80D3EEDEF436}" type="presParOf" srcId="{54B4C6F8-A949-4096-87A0-B2C7E2BDE171}" destId="{CEA86465-DD5F-43CE-AEA4-7471E9225A5B}" srcOrd="1" destOrd="0" presId="urn:microsoft.com/office/officeart/2005/8/layout/arrow6"/>
    <dgm:cxn modelId="{CA0E4305-36E4-437E-A13D-B32A4E9362D0}" type="presParOf" srcId="{54B4C6F8-A949-4096-87A0-B2C7E2BDE171}" destId="{9A7438F4-9E32-4C12-99D7-58E8D0F0F7EE}"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8EF726-DE81-4E92-9854-BF7808E90B68}" type="doc">
      <dgm:prSet loTypeId="urn:microsoft.com/office/officeart/2005/8/layout/cycle4#2" loCatId="cycle" qsTypeId="urn:microsoft.com/office/officeart/2005/8/quickstyle/3d4" qsCatId="3D" csTypeId="urn:microsoft.com/office/officeart/2005/8/colors/accent1_2" csCatId="accent1" phldr="1"/>
      <dgm:spPr/>
      <dgm:t>
        <a:bodyPr/>
        <a:lstStyle/>
        <a:p>
          <a:endParaRPr lang="en-US"/>
        </a:p>
      </dgm:t>
    </dgm:pt>
    <dgm:pt modelId="{2C380B25-6D45-43C4-BD12-31547D726CAC}">
      <dgm:prSet phldrT="[Text]" custT="1"/>
      <dgm:spPr>
        <a:solidFill>
          <a:schemeClr val="accent6">
            <a:lumMod val="75000"/>
          </a:schemeClr>
        </a:solidFill>
      </dgm:spPr>
      <dgm:t>
        <a:bodyPr/>
        <a:lstStyle/>
        <a:p>
          <a:r>
            <a:rPr lang="en-US" sz="3200" dirty="0" err="1" smtClean="0">
              <a:solidFill>
                <a:schemeClr val="bg1"/>
              </a:solidFill>
            </a:rPr>
            <a:t>Mặt</a:t>
          </a:r>
          <a:r>
            <a:rPr lang="en-US" sz="3200" dirty="0" smtClean="0">
              <a:solidFill>
                <a:schemeClr val="bg1"/>
              </a:solidFill>
            </a:rPr>
            <a:t> </a:t>
          </a:r>
          <a:r>
            <a:rPr lang="en-US" sz="3200" dirty="0" err="1" smtClean="0">
              <a:solidFill>
                <a:schemeClr val="bg1"/>
              </a:solidFill>
            </a:rPr>
            <a:t>khách</a:t>
          </a:r>
          <a:r>
            <a:rPr lang="en-US" sz="3200" dirty="0" smtClean="0">
              <a:solidFill>
                <a:schemeClr val="bg1"/>
              </a:solidFill>
            </a:rPr>
            <a:t> </a:t>
          </a:r>
          <a:r>
            <a:rPr lang="en-US" sz="3200" dirty="0" err="1" smtClean="0">
              <a:solidFill>
                <a:schemeClr val="bg1"/>
              </a:solidFill>
            </a:rPr>
            <a:t>quan</a:t>
          </a:r>
          <a:endParaRPr lang="en-US" sz="3200" dirty="0">
            <a:solidFill>
              <a:schemeClr val="bg1"/>
            </a:solidFill>
          </a:endParaRPr>
        </a:p>
      </dgm:t>
    </dgm:pt>
    <dgm:pt modelId="{529726B2-4DBC-4895-B3BF-9E9BF0454AD4}" type="parTrans" cxnId="{0BD7E9AC-58B2-4192-BF36-F8B6F8B280A6}">
      <dgm:prSet/>
      <dgm:spPr/>
      <dgm:t>
        <a:bodyPr/>
        <a:lstStyle/>
        <a:p>
          <a:endParaRPr lang="en-US"/>
        </a:p>
      </dgm:t>
    </dgm:pt>
    <dgm:pt modelId="{F4206AD6-87CB-4B52-94E6-19DFEDB1A8E3}" type="sibTrans" cxnId="{0BD7E9AC-58B2-4192-BF36-F8B6F8B280A6}">
      <dgm:prSet/>
      <dgm:spPr/>
      <dgm:t>
        <a:bodyPr/>
        <a:lstStyle/>
        <a:p>
          <a:endParaRPr lang="en-US"/>
        </a:p>
      </dgm:t>
    </dgm:pt>
    <dgm:pt modelId="{1070CFE3-6AE3-4834-90C1-FD88D655AE9A}">
      <dgm:prSet phldrT="[Text]" custT="1"/>
      <dgm:spPr/>
      <dgm:t>
        <a:bodyPr/>
        <a:lstStyle/>
        <a:p>
          <a:r>
            <a:rPr lang="en-US" sz="2400" b="0" smtClean="0">
              <a:solidFill>
                <a:schemeClr val="tx1"/>
              </a:solidFill>
              <a:latin typeface="Arial" pitchFamily="34" charset="0"/>
              <a:cs typeface="Arial" pitchFamily="34" charset="0"/>
            </a:rPr>
            <a:t>Hành vi lợi dụng, lạm dụng CV, QH</a:t>
          </a:r>
          <a:endParaRPr lang="en-US" sz="2400" b="1" dirty="0">
            <a:latin typeface="Times New Roman" pitchFamily="18" charset="0"/>
            <a:cs typeface="Times New Roman" pitchFamily="18" charset="0"/>
          </a:endParaRPr>
        </a:p>
      </dgm:t>
    </dgm:pt>
    <dgm:pt modelId="{A24EA3C0-A6D5-4122-BB51-0A170793F3D5}" type="parTrans" cxnId="{2445CD20-1205-4BB8-827F-2987C90C88AB}">
      <dgm:prSet/>
      <dgm:spPr/>
      <dgm:t>
        <a:bodyPr/>
        <a:lstStyle/>
        <a:p>
          <a:endParaRPr lang="en-US"/>
        </a:p>
      </dgm:t>
    </dgm:pt>
    <dgm:pt modelId="{53AD738A-6EE2-4115-92AE-0831445780B3}" type="sibTrans" cxnId="{2445CD20-1205-4BB8-827F-2987C90C88AB}">
      <dgm:prSet/>
      <dgm:spPr/>
      <dgm:t>
        <a:bodyPr/>
        <a:lstStyle/>
        <a:p>
          <a:endParaRPr lang="en-US"/>
        </a:p>
      </dgm:t>
    </dgm:pt>
    <dgm:pt modelId="{E1822650-BC0A-4BBA-BAC5-DF322E76B4E2}">
      <dgm:prSet phldrT="[Text]" custT="1"/>
      <dgm:spPr>
        <a:solidFill>
          <a:schemeClr val="accent4">
            <a:lumMod val="75000"/>
          </a:schemeClr>
        </a:solidFill>
      </dgm:spPr>
      <dgm:t>
        <a:bodyPr/>
        <a:lstStyle/>
        <a:p>
          <a:r>
            <a:rPr lang="en-US" sz="3200" dirty="0" err="1" smtClean="0">
              <a:solidFill>
                <a:schemeClr val="bg1"/>
              </a:solidFill>
            </a:rPr>
            <a:t>Mặt</a:t>
          </a:r>
          <a:r>
            <a:rPr lang="en-US" sz="3200" dirty="0" smtClean="0">
              <a:solidFill>
                <a:schemeClr val="bg1"/>
              </a:solidFill>
            </a:rPr>
            <a:t> </a:t>
          </a:r>
          <a:r>
            <a:rPr lang="en-US" sz="3200" dirty="0" err="1" smtClean="0">
              <a:solidFill>
                <a:schemeClr val="bg1"/>
              </a:solidFill>
            </a:rPr>
            <a:t>chủ</a:t>
          </a:r>
          <a:r>
            <a:rPr lang="en-US" sz="3200" dirty="0" smtClean="0">
              <a:solidFill>
                <a:schemeClr val="bg1"/>
              </a:solidFill>
            </a:rPr>
            <a:t> </a:t>
          </a:r>
          <a:r>
            <a:rPr lang="en-US" sz="3200" dirty="0" err="1" smtClean="0">
              <a:solidFill>
                <a:schemeClr val="bg1"/>
              </a:solidFill>
            </a:rPr>
            <a:t>quan</a:t>
          </a:r>
          <a:endParaRPr lang="en-US" sz="3200" dirty="0">
            <a:solidFill>
              <a:schemeClr val="bg1"/>
            </a:solidFill>
          </a:endParaRPr>
        </a:p>
      </dgm:t>
    </dgm:pt>
    <dgm:pt modelId="{7651D0CD-A921-4C65-B4BF-BB872AA71D75}" type="parTrans" cxnId="{2CF1CC96-7353-4AE3-9888-3E9F5710BF70}">
      <dgm:prSet/>
      <dgm:spPr/>
      <dgm:t>
        <a:bodyPr/>
        <a:lstStyle/>
        <a:p>
          <a:endParaRPr lang="en-US"/>
        </a:p>
      </dgm:t>
    </dgm:pt>
    <dgm:pt modelId="{68660462-865E-499B-A34C-6CA1746668DE}" type="sibTrans" cxnId="{2CF1CC96-7353-4AE3-9888-3E9F5710BF70}">
      <dgm:prSet/>
      <dgm:spPr/>
      <dgm:t>
        <a:bodyPr/>
        <a:lstStyle/>
        <a:p>
          <a:endParaRPr lang="en-US"/>
        </a:p>
      </dgm:t>
    </dgm:pt>
    <dgm:pt modelId="{E132633A-304F-41AF-9B1C-1E03180F6607}">
      <dgm:prSet phldrT="[Text]" custT="1"/>
      <dgm:spPr/>
      <dgm:t>
        <a:bodyPr/>
        <a:lstStyle/>
        <a:p>
          <a:r>
            <a:rPr lang="en-US" sz="2400" b="0" smtClean="0">
              <a:solidFill>
                <a:schemeClr val="tx1"/>
              </a:solidFill>
              <a:latin typeface="Arial" pitchFamily="34" charset="0"/>
              <a:cs typeface="Arial" pitchFamily="34" charset="0"/>
            </a:rPr>
            <a:t>Lỗi cố ý;</a:t>
          </a:r>
          <a:endParaRPr lang="en-US" sz="2400" b="1" dirty="0">
            <a:latin typeface="Times New Roman" pitchFamily="18" charset="0"/>
            <a:cs typeface="Times New Roman" pitchFamily="18" charset="0"/>
          </a:endParaRPr>
        </a:p>
      </dgm:t>
    </dgm:pt>
    <dgm:pt modelId="{8E9CF6D7-7EF4-4ED8-9301-CBB9785C30AE}" type="parTrans" cxnId="{B07FA33B-B4CE-4BEC-89E0-E8AC395D3AEF}">
      <dgm:prSet/>
      <dgm:spPr/>
      <dgm:t>
        <a:bodyPr/>
        <a:lstStyle/>
        <a:p>
          <a:endParaRPr lang="en-US"/>
        </a:p>
      </dgm:t>
    </dgm:pt>
    <dgm:pt modelId="{224E0D5A-024B-4F8C-984E-5DB1E43CF4C6}" type="sibTrans" cxnId="{B07FA33B-B4CE-4BEC-89E0-E8AC395D3AEF}">
      <dgm:prSet/>
      <dgm:spPr/>
      <dgm:t>
        <a:bodyPr/>
        <a:lstStyle/>
        <a:p>
          <a:endParaRPr lang="en-US"/>
        </a:p>
      </dgm:t>
    </dgm:pt>
    <dgm:pt modelId="{F91E5ABF-16C9-4D18-BE2B-6D1C11420CAF}">
      <dgm:prSet phldrT="[Text]" custT="1"/>
      <dgm:spPr>
        <a:solidFill>
          <a:schemeClr val="accent3">
            <a:lumMod val="75000"/>
          </a:schemeClr>
        </a:solidFill>
      </dgm:spPr>
      <dgm:t>
        <a:bodyPr/>
        <a:lstStyle/>
        <a:p>
          <a:r>
            <a:rPr lang="en-US" sz="3200" dirty="0" err="1" smtClean="0">
              <a:solidFill>
                <a:schemeClr val="bg1"/>
              </a:solidFill>
            </a:rPr>
            <a:t>Chủ</a:t>
          </a:r>
          <a:r>
            <a:rPr lang="en-US" sz="3200" dirty="0" smtClean="0">
              <a:solidFill>
                <a:schemeClr val="bg1"/>
              </a:solidFill>
            </a:rPr>
            <a:t> </a:t>
          </a:r>
          <a:r>
            <a:rPr lang="en-US" sz="3200" dirty="0" err="1" smtClean="0">
              <a:solidFill>
                <a:schemeClr val="bg1"/>
              </a:solidFill>
            </a:rPr>
            <a:t>thể</a:t>
          </a:r>
          <a:endParaRPr lang="en-US" sz="3200" dirty="0">
            <a:solidFill>
              <a:schemeClr val="bg1"/>
            </a:solidFill>
          </a:endParaRPr>
        </a:p>
      </dgm:t>
    </dgm:pt>
    <dgm:pt modelId="{FFD158CA-AE27-4851-A3AD-2C01EEC6B360}" type="parTrans" cxnId="{CC47B589-3D5B-4718-A51D-6B556729681B}">
      <dgm:prSet/>
      <dgm:spPr/>
      <dgm:t>
        <a:bodyPr/>
        <a:lstStyle/>
        <a:p>
          <a:endParaRPr lang="en-US"/>
        </a:p>
      </dgm:t>
    </dgm:pt>
    <dgm:pt modelId="{6E8ACD7D-965C-4080-AE08-67068814ED65}" type="sibTrans" cxnId="{CC47B589-3D5B-4718-A51D-6B556729681B}">
      <dgm:prSet/>
      <dgm:spPr/>
      <dgm:t>
        <a:bodyPr/>
        <a:lstStyle/>
        <a:p>
          <a:endParaRPr lang="en-US"/>
        </a:p>
      </dgm:t>
    </dgm:pt>
    <dgm:pt modelId="{DAD51EBB-686A-4ABB-8792-777CAF19F175}">
      <dgm:prSet phldrT="[Text]" custT="1"/>
      <dgm:spPr/>
      <dgm:t>
        <a:bodyPr/>
        <a:lstStyle/>
        <a:p>
          <a:r>
            <a:rPr lang="en-US" sz="2400" b="0" smtClean="0">
              <a:solidFill>
                <a:schemeClr val="tx1"/>
              </a:solidFill>
              <a:latin typeface="Arial" pitchFamily="34" charset="0"/>
              <a:cs typeface="Arial" pitchFamily="34" charset="0"/>
            </a:rPr>
            <a:t>Chủ thể đủ NLTNPL và có chức vụ, quyền hạn</a:t>
          </a:r>
          <a:r>
            <a:rPr lang="en-US" sz="2400" b="0" smtClean="0">
              <a:solidFill>
                <a:srgbClr val="000099"/>
              </a:solidFill>
              <a:latin typeface="Arial" pitchFamily="34" charset="0"/>
              <a:cs typeface="Arial" pitchFamily="34" charset="0"/>
            </a:rPr>
            <a:t>.</a:t>
          </a:r>
          <a:endParaRPr lang="en-US" sz="2400" b="1" dirty="0">
            <a:latin typeface="Times New Roman" pitchFamily="18" charset="0"/>
            <a:cs typeface="Times New Roman" pitchFamily="18" charset="0"/>
          </a:endParaRPr>
        </a:p>
      </dgm:t>
    </dgm:pt>
    <dgm:pt modelId="{8BC6CDBA-E9F1-42D5-A49E-5D4F617C84C8}" type="parTrans" cxnId="{B23817A3-7795-4ADD-9781-E20ECD3108CE}">
      <dgm:prSet/>
      <dgm:spPr/>
      <dgm:t>
        <a:bodyPr/>
        <a:lstStyle/>
        <a:p>
          <a:endParaRPr lang="en-US"/>
        </a:p>
      </dgm:t>
    </dgm:pt>
    <dgm:pt modelId="{5F355A93-BBD8-44CD-A105-533B04D3DD0B}" type="sibTrans" cxnId="{B23817A3-7795-4ADD-9781-E20ECD3108CE}">
      <dgm:prSet/>
      <dgm:spPr/>
      <dgm:t>
        <a:bodyPr/>
        <a:lstStyle/>
        <a:p>
          <a:endParaRPr lang="en-US"/>
        </a:p>
      </dgm:t>
    </dgm:pt>
    <dgm:pt modelId="{56D2AC7D-1190-4FCD-B09E-C5E3195DA2C1}">
      <dgm:prSet phldrT="[Text]" custT="1"/>
      <dgm:spPr>
        <a:solidFill>
          <a:schemeClr val="accent5">
            <a:lumMod val="50000"/>
          </a:schemeClr>
        </a:solidFill>
      </dgm:spPr>
      <dgm:t>
        <a:bodyPr/>
        <a:lstStyle/>
        <a:p>
          <a:r>
            <a:rPr lang="en-US" sz="3200" dirty="0" err="1" smtClean="0">
              <a:solidFill>
                <a:schemeClr val="bg1"/>
              </a:solidFill>
            </a:rPr>
            <a:t>Khách</a:t>
          </a:r>
          <a:r>
            <a:rPr lang="en-US" sz="3200" dirty="0" smtClean="0">
              <a:solidFill>
                <a:schemeClr val="bg1"/>
              </a:solidFill>
            </a:rPr>
            <a:t> </a:t>
          </a:r>
          <a:r>
            <a:rPr lang="en-US" sz="3200" dirty="0" err="1" smtClean="0">
              <a:solidFill>
                <a:schemeClr val="bg1"/>
              </a:solidFill>
            </a:rPr>
            <a:t>thể</a:t>
          </a:r>
          <a:endParaRPr lang="en-US" sz="3200" dirty="0">
            <a:solidFill>
              <a:schemeClr val="bg1"/>
            </a:solidFill>
          </a:endParaRPr>
        </a:p>
      </dgm:t>
    </dgm:pt>
    <dgm:pt modelId="{53FF7F28-5CAB-438D-9FAE-73A76A80E846}" type="parTrans" cxnId="{D3A640EA-B075-4DF4-9774-0A6D09F6622F}">
      <dgm:prSet/>
      <dgm:spPr/>
      <dgm:t>
        <a:bodyPr/>
        <a:lstStyle/>
        <a:p>
          <a:endParaRPr lang="en-US"/>
        </a:p>
      </dgm:t>
    </dgm:pt>
    <dgm:pt modelId="{B3030181-6178-40DD-BB2C-C5939FD0623C}" type="sibTrans" cxnId="{D3A640EA-B075-4DF4-9774-0A6D09F6622F}">
      <dgm:prSet/>
      <dgm:spPr/>
      <dgm:t>
        <a:bodyPr/>
        <a:lstStyle/>
        <a:p>
          <a:endParaRPr lang="en-US"/>
        </a:p>
      </dgm:t>
    </dgm:pt>
    <dgm:pt modelId="{45055DF5-46DB-466A-AEAD-E3EB7229DC55}">
      <dgm:prSet phldrT="[Text]" custT="1"/>
      <dgm:spPr/>
      <dgm:t>
        <a:bodyPr/>
        <a:lstStyle/>
        <a:p>
          <a:r>
            <a:rPr lang="en-US" sz="2400" b="0" smtClean="0">
              <a:solidFill>
                <a:schemeClr val="tx1"/>
              </a:solidFill>
              <a:latin typeface="Arial" pitchFamily="34" charset="0"/>
              <a:cs typeface="Arial" pitchFamily="34" charset="0"/>
            </a:rPr>
            <a:t>Hoạt động đúng của CQNN; quyền, lợi ích của ND</a:t>
          </a:r>
          <a:endParaRPr lang="en-US" sz="2400" b="1" dirty="0">
            <a:latin typeface="Times New Roman" pitchFamily="18" charset="0"/>
            <a:cs typeface="Times New Roman" pitchFamily="18" charset="0"/>
          </a:endParaRPr>
        </a:p>
      </dgm:t>
    </dgm:pt>
    <dgm:pt modelId="{B71FF4DE-09DF-46EC-87A8-4229234F485C}" type="parTrans" cxnId="{97318018-7B92-41AF-86F9-4B863CF14800}">
      <dgm:prSet/>
      <dgm:spPr/>
      <dgm:t>
        <a:bodyPr/>
        <a:lstStyle/>
        <a:p>
          <a:endParaRPr lang="en-US"/>
        </a:p>
      </dgm:t>
    </dgm:pt>
    <dgm:pt modelId="{AF3F401C-F8D9-4967-8B0B-7A1D04743EA9}" type="sibTrans" cxnId="{97318018-7B92-41AF-86F9-4B863CF14800}">
      <dgm:prSet/>
      <dgm:spPr/>
      <dgm:t>
        <a:bodyPr/>
        <a:lstStyle/>
        <a:p>
          <a:endParaRPr lang="en-US"/>
        </a:p>
      </dgm:t>
    </dgm:pt>
    <dgm:pt modelId="{997E6E74-2527-44C5-81E3-EC32A968A6C9}">
      <dgm:prSet phldrT="[Text]" custT="1"/>
      <dgm:spPr/>
      <dgm:t>
        <a:bodyPr/>
        <a:lstStyle/>
        <a:p>
          <a:r>
            <a:rPr lang="en-US" sz="2400" b="0" smtClean="0">
              <a:solidFill>
                <a:schemeClr val="tx1"/>
              </a:solidFill>
              <a:latin typeface="Arial" pitchFamily="34" charset="0"/>
              <a:cs typeface="Arial" pitchFamily="34" charset="0"/>
            </a:rPr>
            <a:t>Động cơ: vụ lợi</a:t>
          </a:r>
          <a:endParaRPr lang="en-US" sz="2400" b="1" dirty="0">
            <a:latin typeface="Times New Roman" pitchFamily="18" charset="0"/>
            <a:cs typeface="Times New Roman" pitchFamily="18" charset="0"/>
          </a:endParaRPr>
        </a:p>
      </dgm:t>
    </dgm:pt>
    <dgm:pt modelId="{0F404B24-47AB-4292-A507-717450E071B0}" type="parTrans" cxnId="{343AA901-DD65-4218-94F3-9D4116834D1B}">
      <dgm:prSet/>
      <dgm:spPr/>
    </dgm:pt>
    <dgm:pt modelId="{DBE69D9B-1865-49D0-8BA9-2241CC5A3531}" type="sibTrans" cxnId="{343AA901-DD65-4218-94F3-9D4116834D1B}">
      <dgm:prSet/>
      <dgm:spPr/>
    </dgm:pt>
    <dgm:pt modelId="{2B1F7CF0-FC4E-4286-9BDF-E649A2416E58}">
      <dgm:prSet phldrT="[Text]" custT="1"/>
      <dgm:spPr/>
      <dgm:t>
        <a:bodyPr/>
        <a:lstStyle/>
        <a:p>
          <a:r>
            <a:rPr lang="en-US" sz="2400" b="0" smtClean="0">
              <a:solidFill>
                <a:schemeClr val="tx1"/>
              </a:solidFill>
              <a:latin typeface="Arial" pitchFamily="34" charset="0"/>
              <a:cs typeface="Arial" pitchFamily="34" charset="0"/>
            </a:rPr>
            <a:t>Mục đích: lợi ích vật chất, chính trị,...</a:t>
          </a:r>
          <a:endParaRPr lang="en-US" sz="2400" b="1" dirty="0">
            <a:latin typeface="Times New Roman" pitchFamily="18" charset="0"/>
            <a:cs typeface="Times New Roman" pitchFamily="18" charset="0"/>
          </a:endParaRPr>
        </a:p>
      </dgm:t>
    </dgm:pt>
    <dgm:pt modelId="{B6DF2C72-50D1-4265-9202-39238DBC4899}" type="parTrans" cxnId="{8EEBE2A1-E69B-41FC-8C4C-E17F25862499}">
      <dgm:prSet/>
      <dgm:spPr/>
    </dgm:pt>
    <dgm:pt modelId="{41064275-A0C8-4D62-93AF-054A612AB74C}" type="sibTrans" cxnId="{8EEBE2A1-E69B-41FC-8C4C-E17F25862499}">
      <dgm:prSet/>
      <dgm:spPr/>
    </dgm:pt>
    <dgm:pt modelId="{A4196394-5D77-466B-90DC-EFBD28AAE4CB}" type="pres">
      <dgm:prSet presAssocID="{FB8EF726-DE81-4E92-9854-BF7808E90B68}" presName="cycleMatrixDiagram" presStyleCnt="0">
        <dgm:presLayoutVars>
          <dgm:chMax val="1"/>
          <dgm:dir/>
          <dgm:animLvl val="lvl"/>
          <dgm:resizeHandles val="exact"/>
        </dgm:presLayoutVars>
      </dgm:prSet>
      <dgm:spPr/>
      <dgm:t>
        <a:bodyPr/>
        <a:lstStyle/>
        <a:p>
          <a:endParaRPr lang="en-US"/>
        </a:p>
      </dgm:t>
    </dgm:pt>
    <dgm:pt modelId="{851BD472-9402-4EA0-887B-1960F6BC53E0}" type="pres">
      <dgm:prSet presAssocID="{FB8EF726-DE81-4E92-9854-BF7808E90B68}" presName="children" presStyleCnt="0"/>
      <dgm:spPr/>
    </dgm:pt>
    <dgm:pt modelId="{19BA6C89-A88D-41DB-B40A-1EDC3D54F283}" type="pres">
      <dgm:prSet presAssocID="{FB8EF726-DE81-4E92-9854-BF7808E90B68}" presName="child1group" presStyleCnt="0"/>
      <dgm:spPr/>
    </dgm:pt>
    <dgm:pt modelId="{FCF4F9A8-7386-4D6B-B2A1-5541843760AF}" type="pres">
      <dgm:prSet presAssocID="{FB8EF726-DE81-4E92-9854-BF7808E90B68}" presName="child1" presStyleLbl="bgAcc1" presStyleIdx="0" presStyleCnt="4" custScaleX="150421" custScaleY="131064" custLinFactNeighborX="2195" custLinFactNeighborY="36496"/>
      <dgm:spPr/>
      <dgm:t>
        <a:bodyPr/>
        <a:lstStyle/>
        <a:p>
          <a:endParaRPr lang="en-US"/>
        </a:p>
      </dgm:t>
    </dgm:pt>
    <dgm:pt modelId="{2306F959-6CBC-4347-906A-4C6BC6DC100B}" type="pres">
      <dgm:prSet presAssocID="{FB8EF726-DE81-4E92-9854-BF7808E90B68}" presName="child1Text" presStyleLbl="bgAcc1" presStyleIdx="0" presStyleCnt="4">
        <dgm:presLayoutVars>
          <dgm:bulletEnabled val="1"/>
        </dgm:presLayoutVars>
      </dgm:prSet>
      <dgm:spPr/>
      <dgm:t>
        <a:bodyPr/>
        <a:lstStyle/>
        <a:p>
          <a:endParaRPr lang="en-US"/>
        </a:p>
      </dgm:t>
    </dgm:pt>
    <dgm:pt modelId="{1D0D0DC1-849E-49C2-9B23-8813932F4961}" type="pres">
      <dgm:prSet presAssocID="{FB8EF726-DE81-4E92-9854-BF7808E90B68}" presName="child2group" presStyleCnt="0"/>
      <dgm:spPr/>
    </dgm:pt>
    <dgm:pt modelId="{FDB18726-1062-479A-B224-5133DE41F379}" type="pres">
      <dgm:prSet presAssocID="{FB8EF726-DE81-4E92-9854-BF7808E90B68}" presName="child2" presStyleLbl="bgAcc1" presStyleIdx="1" presStyleCnt="4" custScaleX="151360" custScaleY="137019" custLinFactNeighborX="522" custLinFactNeighborY="39473"/>
      <dgm:spPr/>
      <dgm:t>
        <a:bodyPr/>
        <a:lstStyle/>
        <a:p>
          <a:endParaRPr lang="en-US"/>
        </a:p>
      </dgm:t>
    </dgm:pt>
    <dgm:pt modelId="{06248C89-56C1-4364-86B2-19274AD416D4}" type="pres">
      <dgm:prSet presAssocID="{FB8EF726-DE81-4E92-9854-BF7808E90B68}" presName="child2Text" presStyleLbl="bgAcc1" presStyleIdx="1" presStyleCnt="4">
        <dgm:presLayoutVars>
          <dgm:bulletEnabled val="1"/>
        </dgm:presLayoutVars>
      </dgm:prSet>
      <dgm:spPr/>
      <dgm:t>
        <a:bodyPr/>
        <a:lstStyle/>
        <a:p>
          <a:endParaRPr lang="en-US"/>
        </a:p>
      </dgm:t>
    </dgm:pt>
    <dgm:pt modelId="{1ECE4A7A-3934-4FCE-BA2F-7B1E4337FCA2}" type="pres">
      <dgm:prSet presAssocID="{FB8EF726-DE81-4E92-9854-BF7808E90B68}" presName="child3group" presStyleCnt="0"/>
      <dgm:spPr/>
    </dgm:pt>
    <dgm:pt modelId="{4603218B-049A-42A8-931D-7D273BE9F127}" type="pres">
      <dgm:prSet presAssocID="{FB8EF726-DE81-4E92-9854-BF7808E90B68}" presName="child3" presStyleLbl="bgAcc1" presStyleIdx="2" presStyleCnt="4" custScaleX="155282" custScaleY="134140" custLinFactNeighborX="-952" custLinFactNeighborY="-29204"/>
      <dgm:spPr/>
      <dgm:t>
        <a:bodyPr/>
        <a:lstStyle/>
        <a:p>
          <a:endParaRPr lang="en-US"/>
        </a:p>
      </dgm:t>
    </dgm:pt>
    <dgm:pt modelId="{62D88E13-108A-44FD-9DDB-8C8B7DAC85B5}" type="pres">
      <dgm:prSet presAssocID="{FB8EF726-DE81-4E92-9854-BF7808E90B68}" presName="child3Text" presStyleLbl="bgAcc1" presStyleIdx="2" presStyleCnt="4">
        <dgm:presLayoutVars>
          <dgm:bulletEnabled val="1"/>
        </dgm:presLayoutVars>
      </dgm:prSet>
      <dgm:spPr/>
      <dgm:t>
        <a:bodyPr/>
        <a:lstStyle/>
        <a:p>
          <a:endParaRPr lang="en-US"/>
        </a:p>
      </dgm:t>
    </dgm:pt>
    <dgm:pt modelId="{E801E228-980D-44FE-921E-BDD4EE4EF5FD}" type="pres">
      <dgm:prSet presAssocID="{FB8EF726-DE81-4E92-9854-BF7808E90B68}" presName="child4group" presStyleCnt="0"/>
      <dgm:spPr/>
    </dgm:pt>
    <dgm:pt modelId="{11807DFD-16AC-4E65-83C3-E0919734693D}" type="pres">
      <dgm:prSet presAssocID="{FB8EF726-DE81-4E92-9854-BF7808E90B68}" presName="child4" presStyleLbl="bgAcc1" presStyleIdx="3" presStyleCnt="4" custScaleX="145837" custScaleY="143627" custLinFactNeighborX="1746" custLinFactNeighborY="-29742"/>
      <dgm:spPr/>
      <dgm:t>
        <a:bodyPr/>
        <a:lstStyle/>
        <a:p>
          <a:endParaRPr lang="en-US"/>
        </a:p>
      </dgm:t>
    </dgm:pt>
    <dgm:pt modelId="{84EB490A-A6DE-4D6A-86A7-B4C5D2A44032}" type="pres">
      <dgm:prSet presAssocID="{FB8EF726-DE81-4E92-9854-BF7808E90B68}" presName="child4Text" presStyleLbl="bgAcc1" presStyleIdx="3" presStyleCnt="4">
        <dgm:presLayoutVars>
          <dgm:bulletEnabled val="1"/>
        </dgm:presLayoutVars>
      </dgm:prSet>
      <dgm:spPr/>
      <dgm:t>
        <a:bodyPr/>
        <a:lstStyle/>
        <a:p>
          <a:endParaRPr lang="en-US"/>
        </a:p>
      </dgm:t>
    </dgm:pt>
    <dgm:pt modelId="{C0A3ABEE-D7A7-4DE8-A7B5-9897C551A5E9}" type="pres">
      <dgm:prSet presAssocID="{FB8EF726-DE81-4E92-9854-BF7808E90B68}" presName="childPlaceholder" presStyleCnt="0"/>
      <dgm:spPr/>
    </dgm:pt>
    <dgm:pt modelId="{B8B206D6-1055-459C-9B10-A42B419DC208}" type="pres">
      <dgm:prSet presAssocID="{FB8EF726-DE81-4E92-9854-BF7808E90B68}" presName="circle" presStyleCnt="0"/>
      <dgm:spPr/>
    </dgm:pt>
    <dgm:pt modelId="{EA9E2624-1C18-4795-86C8-901A9989FFF0}" type="pres">
      <dgm:prSet presAssocID="{FB8EF726-DE81-4E92-9854-BF7808E90B68}" presName="quadrant1" presStyleLbl="node1" presStyleIdx="0" presStyleCnt="4">
        <dgm:presLayoutVars>
          <dgm:chMax val="1"/>
          <dgm:bulletEnabled val="1"/>
        </dgm:presLayoutVars>
      </dgm:prSet>
      <dgm:spPr/>
      <dgm:t>
        <a:bodyPr/>
        <a:lstStyle/>
        <a:p>
          <a:endParaRPr lang="en-US"/>
        </a:p>
      </dgm:t>
    </dgm:pt>
    <dgm:pt modelId="{579D034D-13E4-4C0E-8FC0-E146C3F01BD6}" type="pres">
      <dgm:prSet presAssocID="{FB8EF726-DE81-4E92-9854-BF7808E90B68}" presName="quadrant2" presStyleLbl="node1" presStyleIdx="1" presStyleCnt="4">
        <dgm:presLayoutVars>
          <dgm:chMax val="1"/>
          <dgm:bulletEnabled val="1"/>
        </dgm:presLayoutVars>
      </dgm:prSet>
      <dgm:spPr/>
      <dgm:t>
        <a:bodyPr/>
        <a:lstStyle/>
        <a:p>
          <a:endParaRPr lang="en-US"/>
        </a:p>
      </dgm:t>
    </dgm:pt>
    <dgm:pt modelId="{86CD30FA-FE95-4D6B-AA63-AECED2D00CBB}" type="pres">
      <dgm:prSet presAssocID="{FB8EF726-DE81-4E92-9854-BF7808E90B68}" presName="quadrant3" presStyleLbl="node1" presStyleIdx="2" presStyleCnt="4">
        <dgm:presLayoutVars>
          <dgm:chMax val="1"/>
          <dgm:bulletEnabled val="1"/>
        </dgm:presLayoutVars>
      </dgm:prSet>
      <dgm:spPr/>
      <dgm:t>
        <a:bodyPr/>
        <a:lstStyle/>
        <a:p>
          <a:endParaRPr lang="en-US"/>
        </a:p>
      </dgm:t>
    </dgm:pt>
    <dgm:pt modelId="{136B5956-6712-4B50-97B9-1DD8D105B079}" type="pres">
      <dgm:prSet presAssocID="{FB8EF726-DE81-4E92-9854-BF7808E90B68}" presName="quadrant4" presStyleLbl="node1" presStyleIdx="3" presStyleCnt="4">
        <dgm:presLayoutVars>
          <dgm:chMax val="1"/>
          <dgm:bulletEnabled val="1"/>
        </dgm:presLayoutVars>
      </dgm:prSet>
      <dgm:spPr/>
      <dgm:t>
        <a:bodyPr/>
        <a:lstStyle/>
        <a:p>
          <a:endParaRPr lang="en-US"/>
        </a:p>
      </dgm:t>
    </dgm:pt>
    <dgm:pt modelId="{5F6F5019-5133-4269-A548-6CBE3F821C18}" type="pres">
      <dgm:prSet presAssocID="{FB8EF726-DE81-4E92-9854-BF7808E90B68}" presName="quadrantPlaceholder" presStyleCnt="0"/>
      <dgm:spPr/>
    </dgm:pt>
    <dgm:pt modelId="{50E3BD93-9B46-4F63-9200-90355BA7BE5C}" type="pres">
      <dgm:prSet presAssocID="{FB8EF726-DE81-4E92-9854-BF7808E90B68}" presName="center1" presStyleLbl="fgShp" presStyleIdx="0" presStyleCnt="2"/>
      <dgm:spPr/>
    </dgm:pt>
    <dgm:pt modelId="{645DDB1B-EFD2-4E3F-8D2E-FA20B23A84CE}" type="pres">
      <dgm:prSet presAssocID="{FB8EF726-DE81-4E92-9854-BF7808E90B68}" presName="center2" presStyleLbl="fgShp" presStyleIdx="1" presStyleCnt="2"/>
      <dgm:spPr/>
    </dgm:pt>
  </dgm:ptLst>
  <dgm:cxnLst>
    <dgm:cxn modelId="{712E15D7-1D16-46A6-9241-890231C7D731}" type="presOf" srcId="{1070CFE3-6AE3-4834-90C1-FD88D655AE9A}" destId="{FCF4F9A8-7386-4D6B-B2A1-5541843760AF}" srcOrd="0" destOrd="0" presId="urn:microsoft.com/office/officeart/2005/8/layout/cycle4#2"/>
    <dgm:cxn modelId="{B23817A3-7795-4ADD-9781-E20ECD3108CE}" srcId="{F91E5ABF-16C9-4D18-BE2B-6D1C11420CAF}" destId="{DAD51EBB-686A-4ABB-8792-777CAF19F175}" srcOrd="0" destOrd="0" parTransId="{8BC6CDBA-E9F1-42D5-A49E-5D4F617C84C8}" sibTransId="{5F355A93-BBD8-44CD-A105-533B04D3DD0B}"/>
    <dgm:cxn modelId="{8EEBE2A1-E69B-41FC-8C4C-E17F25862499}" srcId="{E1822650-BC0A-4BBA-BAC5-DF322E76B4E2}" destId="{2B1F7CF0-FC4E-4286-9BDF-E649A2416E58}" srcOrd="2" destOrd="0" parTransId="{B6DF2C72-50D1-4265-9202-39238DBC4899}" sibTransId="{41064275-A0C8-4D62-93AF-054A612AB74C}"/>
    <dgm:cxn modelId="{86A0B8F6-A948-4A1F-82A7-F8A9D2C5DDD1}" type="presOf" srcId="{56D2AC7D-1190-4FCD-B09E-C5E3195DA2C1}" destId="{136B5956-6712-4B50-97B9-1DD8D105B079}" srcOrd="0" destOrd="0" presId="urn:microsoft.com/office/officeart/2005/8/layout/cycle4#2"/>
    <dgm:cxn modelId="{D6710D76-8D09-495F-AD3E-A36892652920}" type="presOf" srcId="{1070CFE3-6AE3-4834-90C1-FD88D655AE9A}" destId="{2306F959-6CBC-4347-906A-4C6BC6DC100B}" srcOrd="1" destOrd="0" presId="urn:microsoft.com/office/officeart/2005/8/layout/cycle4#2"/>
    <dgm:cxn modelId="{7AFE690A-0B78-4A7B-8819-55E0AD234259}" type="presOf" srcId="{997E6E74-2527-44C5-81E3-EC32A968A6C9}" destId="{06248C89-56C1-4364-86B2-19274AD416D4}" srcOrd="1" destOrd="1" presId="urn:microsoft.com/office/officeart/2005/8/layout/cycle4#2"/>
    <dgm:cxn modelId="{A095A291-F39D-4405-9475-1CBEFEF05940}" type="presOf" srcId="{2B1F7CF0-FC4E-4286-9BDF-E649A2416E58}" destId="{FDB18726-1062-479A-B224-5133DE41F379}" srcOrd="0" destOrd="2" presId="urn:microsoft.com/office/officeart/2005/8/layout/cycle4#2"/>
    <dgm:cxn modelId="{5E73CBFE-B15D-40B2-96DA-99E3718E5FCB}" type="presOf" srcId="{E1822650-BC0A-4BBA-BAC5-DF322E76B4E2}" destId="{579D034D-13E4-4C0E-8FC0-E146C3F01BD6}" srcOrd="0" destOrd="0" presId="urn:microsoft.com/office/officeart/2005/8/layout/cycle4#2"/>
    <dgm:cxn modelId="{DA2959F5-E7AE-410B-919B-1A97F5629CC7}" type="presOf" srcId="{FB8EF726-DE81-4E92-9854-BF7808E90B68}" destId="{A4196394-5D77-466B-90DC-EFBD28AAE4CB}" srcOrd="0" destOrd="0" presId="urn:microsoft.com/office/officeart/2005/8/layout/cycle4#2"/>
    <dgm:cxn modelId="{A3B5E83F-B1A8-4F13-9D48-C13213F75333}" type="presOf" srcId="{2B1F7CF0-FC4E-4286-9BDF-E649A2416E58}" destId="{06248C89-56C1-4364-86B2-19274AD416D4}" srcOrd="1" destOrd="2" presId="urn:microsoft.com/office/officeart/2005/8/layout/cycle4#2"/>
    <dgm:cxn modelId="{CC47B589-3D5B-4718-A51D-6B556729681B}" srcId="{FB8EF726-DE81-4E92-9854-BF7808E90B68}" destId="{F91E5ABF-16C9-4D18-BE2B-6D1C11420CAF}" srcOrd="2" destOrd="0" parTransId="{FFD158CA-AE27-4851-A3AD-2C01EEC6B360}" sibTransId="{6E8ACD7D-965C-4080-AE08-67068814ED65}"/>
    <dgm:cxn modelId="{97318018-7B92-41AF-86F9-4B863CF14800}" srcId="{56D2AC7D-1190-4FCD-B09E-C5E3195DA2C1}" destId="{45055DF5-46DB-466A-AEAD-E3EB7229DC55}" srcOrd="0" destOrd="0" parTransId="{B71FF4DE-09DF-46EC-87A8-4229234F485C}" sibTransId="{AF3F401C-F8D9-4967-8B0B-7A1D04743EA9}"/>
    <dgm:cxn modelId="{80DF8D41-385B-417D-90A8-8BCE7C7BC8DC}" type="presOf" srcId="{E132633A-304F-41AF-9B1C-1E03180F6607}" destId="{06248C89-56C1-4364-86B2-19274AD416D4}" srcOrd="1" destOrd="0" presId="urn:microsoft.com/office/officeart/2005/8/layout/cycle4#2"/>
    <dgm:cxn modelId="{343AA901-DD65-4218-94F3-9D4116834D1B}" srcId="{E1822650-BC0A-4BBA-BAC5-DF322E76B4E2}" destId="{997E6E74-2527-44C5-81E3-EC32A968A6C9}" srcOrd="1" destOrd="0" parTransId="{0F404B24-47AB-4292-A507-717450E071B0}" sibTransId="{DBE69D9B-1865-49D0-8BA9-2241CC5A3531}"/>
    <dgm:cxn modelId="{9100084B-36D7-441B-AD9A-0D9C1DFCEC98}" type="presOf" srcId="{45055DF5-46DB-466A-AEAD-E3EB7229DC55}" destId="{11807DFD-16AC-4E65-83C3-E0919734693D}" srcOrd="0" destOrd="0" presId="urn:microsoft.com/office/officeart/2005/8/layout/cycle4#2"/>
    <dgm:cxn modelId="{3BE277B9-80D5-40BD-ABD5-7877050B56E3}" type="presOf" srcId="{45055DF5-46DB-466A-AEAD-E3EB7229DC55}" destId="{84EB490A-A6DE-4D6A-86A7-B4C5D2A44032}" srcOrd="1" destOrd="0" presId="urn:microsoft.com/office/officeart/2005/8/layout/cycle4#2"/>
    <dgm:cxn modelId="{D3A640EA-B075-4DF4-9774-0A6D09F6622F}" srcId="{FB8EF726-DE81-4E92-9854-BF7808E90B68}" destId="{56D2AC7D-1190-4FCD-B09E-C5E3195DA2C1}" srcOrd="3" destOrd="0" parTransId="{53FF7F28-5CAB-438D-9FAE-73A76A80E846}" sibTransId="{B3030181-6178-40DD-BB2C-C5939FD0623C}"/>
    <dgm:cxn modelId="{50F911E9-D3D9-4956-B7E3-A2753DAAF6FF}" type="presOf" srcId="{E132633A-304F-41AF-9B1C-1E03180F6607}" destId="{FDB18726-1062-479A-B224-5133DE41F379}" srcOrd="0" destOrd="0" presId="urn:microsoft.com/office/officeart/2005/8/layout/cycle4#2"/>
    <dgm:cxn modelId="{8B393AAE-8AE3-4B35-BEC3-2FE2F923A135}" type="presOf" srcId="{2C380B25-6D45-43C4-BD12-31547D726CAC}" destId="{EA9E2624-1C18-4795-86C8-901A9989FFF0}" srcOrd="0" destOrd="0" presId="urn:microsoft.com/office/officeart/2005/8/layout/cycle4#2"/>
    <dgm:cxn modelId="{0BD7E9AC-58B2-4192-BF36-F8B6F8B280A6}" srcId="{FB8EF726-DE81-4E92-9854-BF7808E90B68}" destId="{2C380B25-6D45-43C4-BD12-31547D726CAC}" srcOrd="0" destOrd="0" parTransId="{529726B2-4DBC-4895-B3BF-9E9BF0454AD4}" sibTransId="{F4206AD6-87CB-4B52-94E6-19DFEDB1A8E3}"/>
    <dgm:cxn modelId="{B07FA33B-B4CE-4BEC-89E0-E8AC395D3AEF}" srcId="{E1822650-BC0A-4BBA-BAC5-DF322E76B4E2}" destId="{E132633A-304F-41AF-9B1C-1E03180F6607}" srcOrd="0" destOrd="0" parTransId="{8E9CF6D7-7EF4-4ED8-9301-CBB9785C30AE}" sibTransId="{224E0D5A-024B-4F8C-984E-5DB1E43CF4C6}"/>
    <dgm:cxn modelId="{E95AC4CD-4743-4C48-BA5B-87CCAC9D2284}" type="presOf" srcId="{DAD51EBB-686A-4ABB-8792-777CAF19F175}" destId="{62D88E13-108A-44FD-9DDB-8C8B7DAC85B5}" srcOrd="1" destOrd="0" presId="urn:microsoft.com/office/officeart/2005/8/layout/cycle4#2"/>
    <dgm:cxn modelId="{B8AF1517-6B9D-42D1-930B-EF7744F5553E}" type="presOf" srcId="{DAD51EBB-686A-4ABB-8792-777CAF19F175}" destId="{4603218B-049A-42A8-931D-7D273BE9F127}" srcOrd="0" destOrd="0" presId="urn:microsoft.com/office/officeart/2005/8/layout/cycle4#2"/>
    <dgm:cxn modelId="{2CF1CC96-7353-4AE3-9888-3E9F5710BF70}" srcId="{FB8EF726-DE81-4E92-9854-BF7808E90B68}" destId="{E1822650-BC0A-4BBA-BAC5-DF322E76B4E2}" srcOrd="1" destOrd="0" parTransId="{7651D0CD-A921-4C65-B4BF-BB872AA71D75}" sibTransId="{68660462-865E-499B-A34C-6CA1746668DE}"/>
    <dgm:cxn modelId="{2445CD20-1205-4BB8-827F-2987C90C88AB}" srcId="{2C380B25-6D45-43C4-BD12-31547D726CAC}" destId="{1070CFE3-6AE3-4834-90C1-FD88D655AE9A}" srcOrd="0" destOrd="0" parTransId="{A24EA3C0-A6D5-4122-BB51-0A170793F3D5}" sibTransId="{53AD738A-6EE2-4115-92AE-0831445780B3}"/>
    <dgm:cxn modelId="{D3391187-FA3A-4C15-9601-B3358478284A}" type="presOf" srcId="{997E6E74-2527-44C5-81E3-EC32A968A6C9}" destId="{FDB18726-1062-479A-B224-5133DE41F379}" srcOrd="0" destOrd="1" presId="urn:microsoft.com/office/officeart/2005/8/layout/cycle4#2"/>
    <dgm:cxn modelId="{4C2E622A-399A-41E9-A160-DC482F64CE73}" type="presOf" srcId="{F91E5ABF-16C9-4D18-BE2B-6D1C11420CAF}" destId="{86CD30FA-FE95-4D6B-AA63-AECED2D00CBB}" srcOrd="0" destOrd="0" presId="urn:microsoft.com/office/officeart/2005/8/layout/cycle4#2"/>
    <dgm:cxn modelId="{BC03650F-DA89-4D91-9258-FA8B7F441608}" type="presParOf" srcId="{A4196394-5D77-466B-90DC-EFBD28AAE4CB}" destId="{851BD472-9402-4EA0-887B-1960F6BC53E0}" srcOrd="0" destOrd="0" presId="urn:microsoft.com/office/officeart/2005/8/layout/cycle4#2"/>
    <dgm:cxn modelId="{F14D456B-1804-45B2-9D5C-FD803712B8F4}" type="presParOf" srcId="{851BD472-9402-4EA0-887B-1960F6BC53E0}" destId="{19BA6C89-A88D-41DB-B40A-1EDC3D54F283}" srcOrd="0" destOrd="0" presId="urn:microsoft.com/office/officeart/2005/8/layout/cycle4#2"/>
    <dgm:cxn modelId="{51C59221-DEEE-4E3B-93AD-DD4E1680C446}" type="presParOf" srcId="{19BA6C89-A88D-41DB-B40A-1EDC3D54F283}" destId="{FCF4F9A8-7386-4D6B-B2A1-5541843760AF}" srcOrd="0" destOrd="0" presId="urn:microsoft.com/office/officeart/2005/8/layout/cycle4#2"/>
    <dgm:cxn modelId="{DE783337-2015-4EA8-AB63-971C0FC89E4A}" type="presParOf" srcId="{19BA6C89-A88D-41DB-B40A-1EDC3D54F283}" destId="{2306F959-6CBC-4347-906A-4C6BC6DC100B}" srcOrd="1" destOrd="0" presId="urn:microsoft.com/office/officeart/2005/8/layout/cycle4#2"/>
    <dgm:cxn modelId="{73A562E1-8B55-4043-B16D-4EF2103BD8C8}" type="presParOf" srcId="{851BD472-9402-4EA0-887B-1960F6BC53E0}" destId="{1D0D0DC1-849E-49C2-9B23-8813932F4961}" srcOrd="1" destOrd="0" presId="urn:microsoft.com/office/officeart/2005/8/layout/cycle4#2"/>
    <dgm:cxn modelId="{C55A4D5F-D244-4A56-A620-E97AB9411137}" type="presParOf" srcId="{1D0D0DC1-849E-49C2-9B23-8813932F4961}" destId="{FDB18726-1062-479A-B224-5133DE41F379}" srcOrd="0" destOrd="0" presId="urn:microsoft.com/office/officeart/2005/8/layout/cycle4#2"/>
    <dgm:cxn modelId="{F56A469A-DB1B-48A1-A3DC-1683CA29719B}" type="presParOf" srcId="{1D0D0DC1-849E-49C2-9B23-8813932F4961}" destId="{06248C89-56C1-4364-86B2-19274AD416D4}" srcOrd="1" destOrd="0" presId="urn:microsoft.com/office/officeart/2005/8/layout/cycle4#2"/>
    <dgm:cxn modelId="{E8394BDA-34A2-439C-895F-126ED2B27207}" type="presParOf" srcId="{851BD472-9402-4EA0-887B-1960F6BC53E0}" destId="{1ECE4A7A-3934-4FCE-BA2F-7B1E4337FCA2}" srcOrd="2" destOrd="0" presId="urn:microsoft.com/office/officeart/2005/8/layout/cycle4#2"/>
    <dgm:cxn modelId="{B7F333B2-2CA4-4887-B0C0-94F871A7466C}" type="presParOf" srcId="{1ECE4A7A-3934-4FCE-BA2F-7B1E4337FCA2}" destId="{4603218B-049A-42A8-931D-7D273BE9F127}" srcOrd="0" destOrd="0" presId="urn:microsoft.com/office/officeart/2005/8/layout/cycle4#2"/>
    <dgm:cxn modelId="{57A1DBB5-BA39-4B22-862C-13A18E50B2BD}" type="presParOf" srcId="{1ECE4A7A-3934-4FCE-BA2F-7B1E4337FCA2}" destId="{62D88E13-108A-44FD-9DDB-8C8B7DAC85B5}" srcOrd="1" destOrd="0" presId="urn:microsoft.com/office/officeart/2005/8/layout/cycle4#2"/>
    <dgm:cxn modelId="{2F0291D3-C332-4BF1-91EC-8B7511DACBA1}" type="presParOf" srcId="{851BD472-9402-4EA0-887B-1960F6BC53E0}" destId="{E801E228-980D-44FE-921E-BDD4EE4EF5FD}" srcOrd="3" destOrd="0" presId="urn:microsoft.com/office/officeart/2005/8/layout/cycle4#2"/>
    <dgm:cxn modelId="{22B6C387-C49F-4A14-BCE3-A716F8D4938C}" type="presParOf" srcId="{E801E228-980D-44FE-921E-BDD4EE4EF5FD}" destId="{11807DFD-16AC-4E65-83C3-E0919734693D}" srcOrd="0" destOrd="0" presId="urn:microsoft.com/office/officeart/2005/8/layout/cycle4#2"/>
    <dgm:cxn modelId="{3380B1A6-22E3-4949-B6BE-BF0F1892115F}" type="presParOf" srcId="{E801E228-980D-44FE-921E-BDD4EE4EF5FD}" destId="{84EB490A-A6DE-4D6A-86A7-B4C5D2A44032}" srcOrd="1" destOrd="0" presId="urn:microsoft.com/office/officeart/2005/8/layout/cycle4#2"/>
    <dgm:cxn modelId="{CC9FA36C-6EF5-4D90-BC18-BE91FA1BA33D}" type="presParOf" srcId="{851BD472-9402-4EA0-887B-1960F6BC53E0}" destId="{C0A3ABEE-D7A7-4DE8-A7B5-9897C551A5E9}" srcOrd="4" destOrd="0" presId="urn:microsoft.com/office/officeart/2005/8/layout/cycle4#2"/>
    <dgm:cxn modelId="{75ABD423-DF37-4B29-B158-8A529F79F1FE}" type="presParOf" srcId="{A4196394-5D77-466B-90DC-EFBD28AAE4CB}" destId="{B8B206D6-1055-459C-9B10-A42B419DC208}" srcOrd="1" destOrd="0" presId="urn:microsoft.com/office/officeart/2005/8/layout/cycle4#2"/>
    <dgm:cxn modelId="{A3812FB8-7B3C-4EDC-AEBB-B3833B0FA04F}" type="presParOf" srcId="{B8B206D6-1055-459C-9B10-A42B419DC208}" destId="{EA9E2624-1C18-4795-86C8-901A9989FFF0}" srcOrd="0" destOrd="0" presId="urn:microsoft.com/office/officeart/2005/8/layout/cycle4#2"/>
    <dgm:cxn modelId="{85650333-9C9B-4DAC-80B4-BCA5048A77D6}" type="presParOf" srcId="{B8B206D6-1055-459C-9B10-A42B419DC208}" destId="{579D034D-13E4-4C0E-8FC0-E146C3F01BD6}" srcOrd="1" destOrd="0" presId="urn:microsoft.com/office/officeart/2005/8/layout/cycle4#2"/>
    <dgm:cxn modelId="{488795B9-DBF5-4352-8938-BB86A0F1A88E}" type="presParOf" srcId="{B8B206D6-1055-459C-9B10-A42B419DC208}" destId="{86CD30FA-FE95-4D6B-AA63-AECED2D00CBB}" srcOrd="2" destOrd="0" presId="urn:microsoft.com/office/officeart/2005/8/layout/cycle4#2"/>
    <dgm:cxn modelId="{3C4B362A-11EF-40C5-A610-74F1980420FC}" type="presParOf" srcId="{B8B206D6-1055-459C-9B10-A42B419DC208}" destId="{136B5956-6712-4B50-97B9-1DD8D105B079}" srcOrd="3" destOrd="0" presId="urn:microsoft.com/office/officeart/2005/8/layout/cycle4#2"/>
    <dgm:cxn modelId="{AD2D73C5-40DE-4F21-AB60-A20C43EE7521}" type="presParOf" srcId="{B8B206D6-1055-459C-9B10-A42B419DC208}" destId="{5F6F5019-5133-4269-A548-6CBE3F821C18}" srcOrd="4" destOrd="0" presId="urn:microsoft.com/office/officeart/2005/8/layout/cycle4#2"/>
    <dgm:cxn modelId="{23C5439B-867F-4FD3-AEBC-91BC02808B3C}" type="presParOf" srcId="{A4196394-5D77-466B-90DC-EFBD28AAE4CB}" destId="{50E3BD93-9B46-4F63-9200-90355BA7BE5C}" srcOrd="2" destOrd="0" presId="urn:microsoft.com/office/officeart/2005/8/layout/cycle4#2"/>
    <dgm:cxn modelId="{8FA0AF11-1BF8-4BB7-8695-56F9F643980F}" type="presParOf" srcId="{A4196394-5D77-466B-90DC-EFBD28AAE4CB}" destId="{645DDB1B-EFD2-4E3F-8D2E-FA20B23A84CE}" srcOrd="3" destOrd="0" presId="urn:microsoft.com/office/officeart/2005/8/layout/cycle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40F1A1C-E700-4366-9296-721383705ACD}" type="doc">
      <dgm:prSet loTypeId="urn:microsoft.com/office/officeart/2005/8/layout/hierarchy4" loCatId="list" qsTypeId="urn:microsoft.com/office/officeart/2005/8/quickstyle/simple1" qsCatId="simple" csTypeId="urn:microsoft.com/office/officeart/2005/8/colors/accent3_2" csCatId="accent3" phldr="1"/>
      <dgm:spPr/>
      <dgm:t>
        <a:bodyPr/>
        <a:lstStyle/>
        <a:p>
          <a:endParaRPr lang="en-US"/>
        </a:p>
      </dgm:t>
    </dgm:pt>
    <dgm:pt modelId="{774B646D-AFC6-446C-9541-80D534294D13}">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vi-VN" sz="2800" dirty="0" smtClean="0"/>
            <a:t>Đưa hối lộ, môi giới hối lộ để giải quyết công việc của cơ quan, tổ chức, đơn vị hoặc địa phương vì vụ lợi</a:t>
          </a:r>
          <a:endParaRPr lang="en-US" sz="2800" b="1" i="0" dirty="0">
            <a:latin typeface="Arial" pitchFamily="34" charset="0"/>
            <a:cs typeface="Arial" pitchFamily="34" charset="0"/>
          </a:endParaRPr>
        </a:p>
      </dgm:t>
    </dgm:pt>
    <dgm:pt modelId="{0BBFF6C5-961F-4F94-9576-9FF3AE4BCC43}" type="parTrans" cxnId="{9601D995-B587-49EE-ACB3-6A15E8F707A2}">
      <dgm:prSet/>
      <dgm:spPr/>
      <dgm:t>
        <a:bodyPr/>
        <a:lstStyle/>
        <a:p>
          <a:endParaRPr lang="en-US"/>
        </a:p>
      </dgm:t>
    </dgm:pt>
    <dgm:pt modelId="{9533807C-2DC8-4E26-BAAA-CC069B8AA5CD}" type="sibTrans" cxnId="{9601D995-B587-49EE-ACB3-6A15E8F707A2}">
      <dgm:prSet/>
      <dgm:spPr/>
      <dgm:t>
        <a:bodyPr/>
        <a:lstStyle/>
        <a:p>
          <a:endParaRPr lang="en-US"/>
        </a:p>
      </dgm:t>
    </dgm:pt>
    <dgm:pt modelId="{3904D0FF-1A7B-4EE8-A382-DEC4D58A994A}">
      <dgm:prSet phldrT="[Text]" custT="1">
        <dgm:style>
          <a:lnRef idx="3">
            <a:schemeClr val="lt1"/>
          </a:lnRef>
          <a:fillRef idx="1">
            <a:schemeClr val="accent5"/>
          </a:fillRef>
          <a:effectRef idx="1">
            <a:schemeClr val="accent5"/>
          </a:effectRef>
          <a:fontRef idx="minor">
            <a:schemeClr val="lt1"/>
          </a:fontRef>
        </dgm:style>
      </dgm:prSet>
      <dgm:spPr/>
      <dgm:t>
        <a:bodyPr/>
        <a:lstStyle/>
        <a:p>
          <a:r>
            <a:rPr lang="vi-VN" sz="2400" dirty="0" smtClean="0"/>
            <a:t>Lợi dụng </a:t>
          </a:r>
          <a:r>
            <a:rPr lang="en-US" sz="2400" dirty="0" smtClean="0"/>
            <a:t>CV, QH </a:t>
          </a:r>
          <a:r>
            <a:rPr lang="vi-VN" sz="2400" dirty="0" smtClean="0"/>
            <a:t>để bao che cho người có hành vi </a:t>
          </a:r>
          <a:r>
            <a:rPr lang="en-US" sz="2400" dirty="0" smtClean="0"/>
            <a:t>VPPL</a:t>
          </a:r>
          <a:r>
            <a:rPr lang="vi-VN" sz="2400" dirty="0" smtClean="0"/>
            <a:t> vì vụ lợi; cản trở, can thiệp trái pháp luật vào việc giám sát, kiểm tra, thanh tra, kiểm toán, điều tra, truy tố, xét xử, thi hành án vì vụ lợi.</a:t>
          </a:r>
          <a:endParaRPr lang="en-US" sz="2400" b="1" i="0" dirty="0">
            <a:latin typeface="Arial" pitchFamily="34" charset="0"/>
            <a:cs typeface="Arial" pitchFamily="34" charset="0"/>
          </a:endParaRPr>
        </a:p>
      </dgm:t>
    </dgm:pt>
    <dgm:pt modelId="{9B41472B-19E5-4A28-8ECF-66F6B763988D}" type="parTrans" cxnId="{862512EE-EBE9-419D-885B-4A6B5D39D1A0}">
      <dgm:prSet/>
      <dgm:spPr/>
      <dgm:t>
        <a:bodyPr/>
        <a:lstStyle/>
        <a:p>
          <a:endParaRPr lang="en-US"/>
        </a:p>
      </dgm:t>
    </dgm:pt>
    <dgm:pt modelId="{94331DE4-A056-47B0-BAE2-07E8EBA61D14}" type="sibTrans" cxnId="{862512EE-EBE9-419D-885B-4A6B5D39D1A0}">
      <dgm:prSet/>
      <dgm:spPr/>
      <dgm:t>
        <a:bodyPr/>
        <a:lstStyle/>
        <a:p>
          <a:endParaRPr lang="en-US"/>
        </a:p>
      </dgm:t>
    </dgm:pt>
    <dgm:pt modelId="{31BC41C1-BB4B-4466-83FB-B78F7E154644}">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vi-VN" sz="2400" dirty="0" smtClean="0"/>
            <a:t>Không thực hiện, thực hiện không đúng hoặc không đầy đủ nhiệm vụ, công vụ vì vụ lợi</a:t>
          </a:r>
          <a:endParaRPr lang="en-US" sz="2400" b="1" i="0" dirty="0">
            <a:latin typeface="Arial" pitchFamily="34" charset="0"/>
            <a:cs typeface="Arial" pitchFamily="34" charset="0"/>
          </a:endParaRPr>
        </a:p>
      </dgm:t>
    </dgm:pt>
    <dgm:pt modelId="{13F69687-124A-4F25-8ECB-D958216A464F}" type="parTrans" cxnId="{C4EAC2AC-09AD-42F1-9694-4B2A738336E4}">
      <dgm:prSet/>
      <dgm:spPr/>
      <dgm:t>
        <a:bodyPr/>
        <a:lstStyle/>
        <a:p>
          <a:endParaRPr lang="en-US"/>
        </a:p>
      </dgm:t>
    </dgm:pt>
    <dgm:pt modelId="{21BF3CBC-6BD7-4650-A56C-A6A0AFD9F4C0}" type="sibTrans" cxnId="{C4EAC2AC-09AD-42F1-9694-4B2A738336E4}">
      <dgm:prSet/>
      <dgm:spPr/>
      <dgm:t>
        <a:bodyPr/>
        <a:lstStyle/>
        <a:p>
          <a:endParaRPr lang="en-US"/>
        </a:p>
      </dgm:t>
    </dgm:pt>
    <dgm:pt modelId="{FAE1862F-2693-4C87-B099-AA8A014A399D}">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vi-VN" sz="2400" dirty="0" smtClean="0"/>
            <a:t>Lợi dụng chức vụ, quyền hạn sử dụng trái phép tài sản công vì vụ lợi</a:t>
          </a:r>
          <a:endParaRPr lang="en-US" sz="2400" b="1" i="0" dirty="0">
            <a:latin typeface="Arial" pitchFamily="34" charset="0"/>
            <a:cs typeface="Arial" pitchFamily="34" charset="0"/>
          </a:endParaRPr>
        </a:p>
      </dgm:t>
    </dgm:pt>
    <dgm:pt modelId="{38DBD68C-48F5-4AF9-BC32-359EB878C82D}" type="parTrans" cxnId="{118E6442-7D5E-4606-82E0-DBF5DDB516A5}">
      <dgm:prSet/>
      <dgm:spPr/>
      <dgm:t>
        <a:bodyPr/>
        <a:lstStyle/>
        <a:p>
          <a:endParaRPr lang="en-US"/>
        </a:p>
      </dgm:t>
    </dgm:pt>
    <dgm:pt modelId="{214CF69F-CF5F-4971-8866-DFAD103CF0AC}" type="sibTrans" cxnId="{118E6442-7D5E-4606-82E0-DBF5DDB516A5}">
      <dgm:prSet/>
      <dgm:spPr/>
      <dgm:t>
        <a:bodyPr/>
        <a:lstStyle/>
        <a:p>
          <a:endParaRPr lang="en-US"/>
        </a:p>
      </dgm:t>
    </dgm:pt>
    <dgm:pt modelId="{3CE5B046-2343-4A57-BAB1-2881735FD21C}">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vi-VN" sz="2400" dirty="0" smtClean="0"/>
            <a:t>Nhũng nhiễu vì vụ lợi;</a:t>
          </a:r>
          <a:endParaRPr lang="en-US" sz="2400" b="1" i="0" dirty="0" smtClean="0">
            <a:latin typeface="Arial" pitchFamily="34" charset="0"/>
            <a:cs typeface="Arial" pitchFamily="34" charset="0"/>
          </a:endParaRPr>
        </a:p>
      </dgm:t>
    </dgm:pt>
    <dgm:pt modelId="{10DC7A00-CD37-4382-BF37-BB8C01AFE9C8}" type="parTrans" cxnId="{D4CCBC47-3284-4D35-9D1A-3798D2976FF8}">
      <dgm:prSet/>
      <dgm:spPr/>
      <dgm:t>
        <a:bodyPr/>
        <a:lstStyle/>
        <a:p>
          <a:endParaRPr lang="en-US"/>
        </a:p>
      </dgm:t>
    </dgm:pt>
    <dgm:pt modelId="{602ED043-6D4C-4AE2-8B65-2137DF224F99}" type="sibTrans" cxnId="{D4CCBC47-3284-4D35-9D1A-3798D2976FF8}">
      <dgm:prSet/>
      <dgm:spPr/>
      <dgm:t>
        <a:bodyPr/>
        <a:lstStyle/>
        <a:p>
          <a:endParaRPr lang="en-US"/>
        </a:p>
      </dgm:t>
    </dgm:pt>
    <dgm:pt modelId="{F4BBAB47-EC3A-4083-B495-74B712CD84BB}" type="pres">
      <dgm:prSet presAssocID="{040F1A1C-E700-4366-9296-721383705ACD}" presName="Name0" presStyleCnt="0">
        <dgm:presLayoutVars>
          <dgm:chPref val="1"/>
          <dgm:dir/>
          <dgm:animOne val="branch"/>
          <dgm:animLvl val="lvl"/>
          <dgm:resizeHandles/>
        </dgm:presLayoutVars>
      </dgm:prSet>
      <dgm:spPr/>
      <dgm:t>
        <a:bodyPr/>
        <a:lstStyle/>
        <a:p>
          <a:endParaRPr lang="en-US"/>
        </a:p>
      </dgm:t>
    </dgm:pt>
    <dgm:pt modelId="{72BDB06C-B8A2-4159-9CC1-60F4A303E512}" type="pres">
      <dgm:prSet presAssocID="{774B646D-AFC6-446C-9541-80D534294D13}" presName="vertOne" presStyleCnt="0"/>
      <dgm:spPr/>
      <dgm:t>
        <a:bodyPr/>
        <a:lstStyle/>
        <a:p>
          <a:endParaRPr lang="en-US"/>
        </a:p>
      </dgm:t>
    </dgm:pt>
    <dgm:pt modelId="{905C856A-EBF3-46BC-A4BE-42A55CF8D2CE}" type="pres">
      <dgm:prSet presAssocID="{774B646D-AFC6-446C-9541-80D534294D13}" presName="txOne" presStyleLbl="node0" presStyleIdx="0" presStyleCnt="1">
        <dgm:presLayoutVars>
          <dgm:chPref val="3"/>
        </dgm:presLayoutVars>
      </dgm:prSet>
      <dgm:spPr/>
      <dgm:t>
        <a:bodyPr/>
        <a:lstStyle/>
        <a:p>
          <a:endParaRPr lang="en-US"/>
        </a:p>
      </dgm:t>
    </dgm:pt>
    <dgm:pt modelId="{F52BFE77-B175-41EB-BEC4-8A9EF80A5B85}" type="pres">
      <dgm:prSet presAssocID="{774B646D-AFC6-446C-9541-80D534294D13}" presName="parTransOne" presStyleCnt="0"/>
      <dgm:spPr/>
      <dgm:t>
        <a:bodyPr/>
        <a:lstStyle/>
        <a:p>
          <a:endParaRPr lang="en-US"/>
        </a:p>
      </dgm:t>
    </dgm:pt>
    <dgm:pt modelId="{4140F600-EF42-4810-BB3F-F36CC650477F}" type="pres">
      <dgm:prSet presAssocID="{774B646D-AFC6-446C-9541-80D534294D13}" presName="horzOne" presStyleCnt="0"/>
      <dgm:spPr/>
      <dgm:t>
        <a:bodyPr/>
        <a:lstStyle/>
        <a:p>
          <a:endParaRPr lang="en-US"/>
        </a:p>
      </dgm:t>
    </dgm:pt>
    <dgm:pt modelId="{F9D17A37-E148-4F7B-889B-D9E30E05782D}" type="pres">
      <dgm:prSet presAssocID="{3904D0FF-1A7B-4EE8-A382-DEC4D58A994A}" presName="vertTwo" presStyleCnt="0"/>
      <dgm:spPr/>
      <dgm:t>
        <a:bodyPr/>
        <a:lstStyle/>
        <a:p>
          <a:endParaRPr lang="en-US"/>
        </a:p>
      </dgm:t>
    </dgm:pt>
    <dgm:pt modelId="{4753B438-CD2C-4EE7-8D3A-0D1FAC09EAC3}" type="pres">
      <dgm:prSet presAssocID="{3904D0FF-1A7B-4EE8-A382-DEC4D58A994A}" presName="txTwo" presStyleLbl="node2" presStyleIdx="0" presStyleCnt="2">
        <dgm:presLayoutVars>
          <dgm:chPref val="3"/>
        </dgm:presLayoutVars>
      </dgm:prSet>
      <dgm:spPr/>
      <dgm:t>
        <a:bodyPr/>
        <a:lstStyle/>
        <a:p>
          <a:endParaRPr lang="en-US"/>
        </a:p>
      </dgm:t>
    </dgm:pt>
    <dgm:pt modelId="{085FA55B-C66A-40A1-948C-4B8DD8C5B3C4}" type="pres">
      <dgm:prSet presAssocID="{3904D0FF-1A7B-4EE8-A382-DEC4D58A994A}" presName="parTransTwo" presStyleCnt="0"/>
      <dgm:spPr/>
      <dgm:t>
        <a:bodyPr/>
        <a:lstStyle/>
        <a:p>
          <a:endParaRPr lang="en-US"/>
        </a:p>
      </dgm:t>
    </dgm:pt>
    <dgm:pt modelId="{2B3DE0EA-84D4-4356-B146-5414ED68214E}" type="pres">
      <dgm:prSet presAssocID="{3904D0FF-1A7B-4EE8-A382-DEC4D58A994A}" presName="horzTwo" presStyleCnt="0"/>
      <dgm:spPr/>
      <dgm:t>
        <a:bodyPr/>
        <a:lstStyle/>
        <a:p>
          <a:endParaRPr lang="en-US"/>
        </a:p>
      </dgm:t>
    </dgm:pt>
    <dgm:pt modelId="{0EAF41EA-B842-422D-9D69-AF2B8A207FB5}" type="pres">
      <dgm:prSet presAssocID="{31BC41C1-BB4B-4466-83FB-B78F7E154644}" presName="vertThree" presStyleCnt="0"/>
      <dgm:spPr/>
      <dgm:t>
        <a:bodyPr/>
        <a:lstStyle/>
        <a:p>
          <a:endParaRPr lang="en-US"/>
        </a:p>
      </dgm:t>
    </dgm:pt>
    <dgm:pt modelId="{B030B72C-2AD5-46A7-BA2F-6DA390D6DEDD}" type="pres">
      <dgm:prSet presAssocID="{31BC41C1-BB4B-4466-83FB-B78F7E154644}" presName="txThree" presStyleLbl="node3" presStyleIdx="0" presStyleCnt="2" custScaleX="574967">
        <dgm:presLayoutVars>
          <dgm:chPref val="3"/>
        </dgm:presLayoutVars>
      </dgm:prSet>
      <dgm:spPr/>
      <dgm:t>
        <a:bodyPr/>
        <a:lstStyle/>
        <a:p>
          <a:endParaRPr lang="en-US"/>
        </a:p>
      </dgm:t>
    </dgm:pt>
    <dgm:pt modelId="{F92C25E0-DE18-4237-B232-BF18090803C4}" type="pres">
      <dgm:prSet presAssocID="{31BC41C1-BB4B-4466-83FB-B78F7E154644}" presName="horzThree" presStyleCnt="0"/>
      <dgm:spPr/>
      <dgm:t>
        <a:bodyPr/>
        <a:lstStyle/>
        <a:p>
          <a:endParaRPr lang="en-US"/>
        </a:p>
      </dgm:t>
    </dgm:pt>
    <dgm:pt modelId="{001FF22D-2494-4D21-9BFC-ECD536095A6A}" type="pres">
      <dgm:prSet presAssocID="{21BF3CBC-6BD7-4650-A56C-A6A0AFD9F4C0}" presName="sibSpaceThree" presStyleCnt="0"/>
      <dgm:spPr/>
      <dgm:t>
        <a:bodyPr/>
        <a:lstStyle/>
        <a:p>
          <a:endParaRPr lang="en-US"/>
        </a:p>
      </dgm:t>
    </dgm:pt>
    <dgm:pt modelId="{01CCB434-1D00-4ECF-95F3-A6656B3DA452}" type="pres">
      <dgm:prSet presAssocID="{FAE1862F-2693-4C87-B099-AA8A014A399D}" presName="vertThree" presStyleCnt="0"/>
      <dgm:spPr/>
      <dgm:t>
        <a:bodyPr/>
        <a:lstStyle/>
        <a:p>
          <a:endParaRPr lang="en-US"/>
        </a:p>
      </dgm:t>
    </dgm:pt>
    <dgm:pt modelId="{A7E9C607-E750-40A1-990E-DCCD9A77EF26}" type="pres">
      <dgm:prSet presAssocID="{FAE1862F-2693-4C87-B099-AA8A014A399D}" presName="txThree" presStyleLbl="node3" presStyleIdx="1" presStyleCnt="2" custScaleX="675053" custLinFactX="6217" custLinFactNeighborX="100000" custLinFactNeighborY="-1815">
        <dgm:presLayoutVars>
          <dgm:chPref val="3"/>
        </dgm:presLayoutVars>
      </dgm:prSet>
      <dgm:spPr/>
      <dgm:t>
        <a:bodyPr/>
        <a:lstStyle/>
        <a:p>
          <a:endParaRPr lang="en-US"/>
        </a:p>
      </dgm:t>
    </dgm:pt>
    <dgm:pt modelId="{C9EE8D26-BDB5-45C5-9235-FF7F30ADF377}" type="pres">
      <dgm:prSet presAssocID="{FAE1862F-2693-4C87-B099-AA8A014A399D}" presName="horzThree" presStyleCnt="0"/>
      <dgm:spPr/>
      <dgm:t>
        <a:bodyPr/>
        <a:lstStyle/>
        <a:p>
          <a:endParaRPr lang="en-US"/>
        </a:p>
      </dgm:t>
    </dgm:pt>
    <dgm:pt modelId="{AFA1F347-CA61-4A48-91A0-013AD83147B1}" type="pres">
      <dgm:prSet presAssocID="{94331DE4-A056-47B0-BAE2-07E8EBA61D14}" presName="sibSpaceTwo" presStyleCnt="0"/>
      <dgm:spPr/>
      <dgm:t>
        <a:bodyPr/>
        <a:lstStyle/>
        <a:p>
          <a:endParaRPr lang="en-US"/>
        </a:p>
      </dgm:t>
    </dgm:pt>
    <dgm:pt modelId="{F7A7AAF0-ED4E-40D0-81F4-2D867256AE80}" type="pres">
      <dgm:prSet presAssocID="{3CE5B046-2343-4A57-BAB1-2881735FD21C}" presName="vertTwo" presStyleCnt="0"/>
      <dgm:spPr/>
      <dgm:t>
        <a:bodyPr/>
        <a:lstStyle/>
        <a:p>
          <a:endParaRPr lang="en-US"/>
        </a:p>
      </dgm:t>
    </dgm:pt>
    <dgm:pt modelId="{1CE61DF5-9F65-417C-B83B-AD19285B9A11}" type="pres">
      <dgm:prSet presAssocID="{3CE5B046-2343-4A57-BAB1-2881735FD21C}" presName="txTwo" presStyleLbl="node2" presStyleIdx="1" presStyleCnt="2" custScaleX="279275">
        <dgm:presLayoutVars>
          <dgm:chPref val="3"/>
        </dgm:presLayoutVars>
      </dgm:prSet>
      <dgm:spPr/>
      <dgm:t>
        <a:bodyPr/>
        <a:lstStyle/>
        <a:p>
          <a:endParaRPr lang="en-US"/>
        </a:p>
      </dgm:t>
    </dgm:pt>
    <dgm:pt modelId="{ADA6CCFE-FCD7-4686-B2A5-EC39EC63F849}" type="pres">
      <dgm:prSet presAssocID="{3CE5B046-2343-4A57-BAB1-2881735FD21C}" presName="horzTwo" presStyleCnt="0"/>
      <dgm:spPr/>
      <dgm:t>
        <a:bodyPr/>
        <a:lstStyle/>
        <a:p>
          <a:endParaRPr lang="en-US"/>
        </a:p>
      </dgm:t>
    </dgm:pt>
  </dgm:ptLst>
  <dgm:cxnLst>
    <dgm:cxn modelId="{1BF11443-A2E7-4CEC-B2F3-8035413DD5BF}" type="presOf" srcId="{040F1A1C-E700-4366-9296-721383705ACD}" destId="{F4BBAB47-EC3A-4083-B495-74B712CD84BB}" srcOrd="0" destOrd="0" presId="urn:microsoft.com/office/officeart/2005/8/layout/hierarchy4"/>
    <dgm:cxn modelId="{EA39580F-4606-4700-A1FF-08D80E07632F}" type="presOf" srcId="{3904D0FF-1A7B-4EE8-A382-DEC4D58A994A}" destId="{4753B438-CD2C-4EE7-8D3A-0D1FAC09EAC3}" srcOrd="0" destOrd="0" presId="urn:microsoft.com/office/officeart/2005/8/layout/hierarchy4"/>
    <dgm:cxn modelId="{862512EE-EBE9-419D-885B-4A6B5D39D1A0}" srcId="{774B646D-AFC6-446C-9541-80D534294D13}" destId="{3904D0FF-1A7B-4EE8-A382-DEC4D58A994A}" srcOrd="0" destOrd="0" parTransId="{9B41472B-19E5-4A28-8ECF-66F6B763988D}" sibTransId="{94331DE4-A056-47B0-BAE2-07E8EBA61D14}"/>
    <dgm:cxn modelId="{C4EAC2AC-09AD-42F1-9694-4B2A738336E4}" srcId="{3904D0FF-1A7B-4EE8-A382-DEC4D58A994A}" destId="{31BC41C1-BB4B-4466-83FB-B78F7E154644}" srcOrd="0" destOrd="0" parTransId="{13F69687-124A-4F25-8ECB-D958216A464F}" sibTransId="{21BF3CBC-6BD7-4650-A56C-A6A0AFD9F4C0}"/>
    <dgm:cxn modelId="{D4CCBC47-3284-4D35-9D1A-3798D2976FF8}" srcId="{774B646D-AFC6-446C-9541-80D534294D13}" destId="{3CE5B046-2343-4A57-BAB1-2881735FD21C}" srcOrd="1" destOrd="0" parTransId="{10DC7A00-CD37-4382-BF37-BB8C01AFE9C8}" sibTransId="{602ED043-6D4C-4AE2-8B65-2137DF224F99}"/>
    <dgm:cxn modelId="{9601D995-B587-49EE-ACB3-6A15E8F707A2}" srcId="{040F1A1C-E700-4366-9296-721383705ACD}" destId="{774B646D-AFC6-446C-9541-80D534294D13}" srcOrd="0" destOrd="0" parTransId="{0BBFF6C5-961F-4F94-9576-9FF3AE4BCC43}" sibTransId="{9533807C-2DC8-4E26-BAAA-CC069B8AA5CD}"/>
    <dgm:cxn modelId="{E6716273-03FA-4A09-A947-0F384B40860A}" type="presOf" srcId="{774B646D-AFC6-446C-9541-80D534294D13}" destId="{905C856A-EBF3-46BC-A4BE-42A55CF8D2CE}" srcOrd="0" destOrd="0" presId="urn:microsoft.com/office/officeart/2005/8/layout/hierarchy4"/>
    <dgm:cxn modelId="{4FDD7696-2AA4-4C47-B58B-494251817423}" type="presOf" srcId="{3CE5B046-2343-4A57-BAB1-2881735FD21C}" destId="{1CE61DF5-9F65-417C-B83B-AD19285B9A11}" srcOrd="0" destOrd="0" presId="urn:microsoft.com/office/officeart/2005/8/layout/hierarchy4"/>
    <dgm:cxn modelId="{118E6442-7D5E-4606-82E0-DBF5DDB516A5}" srcId="{3904D0FF-1A7B-4EE8-A382-DEC4D58A994A}" destId="{FAE1862F-2693-4C87-B099-AA8A014A399D}" srcOrd="1" destOrd="0" parTransId="{38DBD68C-48F5-4AF9-BC32-359EB878C82D}" sibTransId="{214CF69F-CF5F-4971-8866-DFAD103CF0AC}"/>
    <dgm:cxn modelId="{D913171B-B153-4A62-B768-04C9BB86F380}" type="presOf" srcId="{31BC41C1-BB4B-4466-83FB-B78F7E154644}" destId="{B030B72C-2AD5-46A7-BA2F-6DA390D6DEDD}" srcOrd="0" destOrd="0" presId="urn:microsoft.com/office/officeart/2005/8/layout/hierarchy4"/>
    <dgm:cxn modelId="{907A4295-8E15-4B25-A16D-F281A99FA3B5}" type="presOf" srcId="{FAE1862F-2693-4C87-B099-AA8A014A399D}" destId="{A7E9C607-E750-40A1-990E-DCCD9A77EF26}" srcOrd="0" destOrd="0" presId="urn:microsoft.com/office/officeart/2005/8/layout/hierarchy4"/>
    <dgm:cxn modelId="{AF64F846-74F8-4630-ACF7-2A2F002E0200}" type="presParOf" srcId="{F4BBAB47-EC3A-4083-B495-74B712CD84BB}" destId="{72BDB06C-B8A2-4159-9CC1-60F4A303E512}" srcOrd="0" destOrd="0" presId="urn:microsoft.com/office/officeart/2005/8/layout/hierarchy4"/>
    <dgm:cxn modelId="{1669AA70-E24E-4D94-983D-284A0D05FCE3}" type="presParOf" srcId="{72BDB06C-B8A2-4159-9CC1-60F4A303E512}" destId="{905C856A-EBF3-46BC-A4BE-42A55CF8D2CE}" srcOrd="0" destOrd="0" presId="urn:microsoft.com/office/officeart/2005/8/layout/hierarchy4"/>
    <dgm:cxn modelId="{D6C09F15-DB5C-4171-9D96-EF38EEC72E27}" type="presParOf" srcId="{72BDB06C-B8A2-4159-9CC1-60F4A303E512}" destId="{F52BFE77-B175-41EB-BEC4-8A9EF80A5B85}" srcOrd="1" destOrd="0" presId="urn:microsoft.com/office/officeart/2005/8/layout/hierarchy4"/>
    <dgm:cxn modelId="{901FE311-2AD7-4143-9E9C-D1ACA40948FD}" type="presParOf" srcId="{72BDB06C-B8A2-4159-9CC1-60F4A303E512}" destId="{4140F600-EF42-4810-BB3F-F36CC650477F}" srcOrd="2" destOrd="0" presId="urn:microsoft.com/office/officeart/2005/8/layout/hierarchy4"/>
    <dgm:cxn modelId="{B3B29D5A-E5AC-42D9-8D08-0A9FED959884}" type="presParOf" srcId="{4140F600-EF42-4810-BB3F-F36CC650477F}" destId="{F9D17A37-E148-4F7B-889B-D9E30E05782D}" srcOrd="0" destOrd="0" presId="urn:microsoft.com/office/officeart/2005/8/layout/hierarchy4"/>
    <dgm:cxn modelId="{4B1FC55A-3EFA-454F-922F-8C2A2D4B993A}" type="presParOf" srcId="{F9D17A37-E148-4F7B-889B-D9E30E05782D}" destId="{4753B438-CD2C-4EE7-8D3A-0D1FAC09EAC3}" srcOrd="0" destOrd="0" presId="urn:microsoft.com/office/officeart/2005/8/layout/hierarchy4"/>
    <dgm:cxn modelId="{571B816F-B881-446C-BC85-9AE08481A146}" type="presParOf" srcId="{F9D17A37-E148-4F7B-889B-D9E30E05782D}" destId="{085FA55B-C66A-40A1-948C-4B8DD8C5B3C4}" srcOrd="1" destOrd="0" presId="urn:microsoft.com/office/officeart/2005/8/layout/hierarchy4"/>
    <dgm:cxn modelId="{8CD21940-AD13-4214-AB82-AFAE4AFAD095}" type="presParOf" srcId="{F9D17A37-E148-4F7B-889B-D9E30E05782D}" destId="{2B3DE0EA-84D4-4356-B146-5414ED68214E}" srcOrd="2" destOrd="0" presId="urn:microsoft.com/office/officeart/2005/8/layout/hierarchy4"/>
    <dgm:cxn modelId="{DE018E2F-0E51-4559-89A8-D14B4CA336E5}" type="presParOf" srcId="{2B3DE0EA-84D4-4356-B146-5414ED68214E}" destId="{0EAF41EA-B842-422D-9D69-AF2B8A207FB5}" srcOrd="0" destOrd="0" presId="urn:microsoft.com/office/officeart/2005/8/layout/hierarchy4"/>
    <dgm:cxn modelId="{8357EBCF-8472-4216-B00D-47989F11D193}" type="presParOf" srcId="{0EAF41EA-B842-422D-9D69-AF2B8A207FB5}" destId="{B030B72C-2AD5-46A7-BA2F-6DA390D6DEDD}" srcOrd="0" destOrd="0" presId="urn:microsoft.com/office/officeart/2005/8/layout/hierarchy4"/>
    <dgm:cxn modelId="{75D4D2EF-DE80-4115-B7A7-E2447427F7AB}" type="presParOf" srcId="{0EAF41EA-B842-422D-9D69-AF2B8A207FB5}" destId="{F92C25E0-DE18-4237-B232-BF18090803C4}" srcOrd="1" destOrd="0" presId="urn:microsoft.com/office/officeart/2005/8/layout/hierarchy4"/>
    <dgm:cxn modelId="{C1900AA8-62F9-4488-B6FF-D6C592F6BA2F}" type="presParOf" srcId="{2B3DE0EA-84D4-4356-B146-5414ED68214E}" destId="{001FF22D-2494-4D21-9BFC-ECD536095A6A}" srcOrd="1" destOrd="0" presId="urn:microsoft.com/office/officeart/2005/8/layout/hierarchy4"/>
    <dgm:cxn modelId="{606FEFAB-A711-473F-ADF4-7F235764DCDD}" type="presParOf" srcId="{2B3DE0EA-84D4-4356-B146-5414ED68214E}" destId="{01CCB434-1D00-4ECF-95F3-A6656B3DA452}" srcOrd="2" destOrd="0" presId="urn:microsoft.com/office/officeart/2005/8/layout/hierarchy4"/>
    <dgm:cxn modelId="{6CB9D41F-14C3-49B7-8D31-2F86EF9568B5}" type="presParOf" srcId="{01CCB434-1D00-4ECF-95F3-A6656B3DA452}" destId="{A7E9C607-E750-40A1-990E-DCCD9A77EF26}" srcOrd="0" destOrd="0" presId="urn:microsoft.com/office/officeart/2005/8/layout/hierarchy4"/>
    <dgm:cxn modelId="{6B87F67E-52F8-4F6E-8C33-4B65596FE246}" type="presParOf" srcId="{01CCB434-1D00-4ECF-95F3-A6656B3DA452}" destId="{C9EE8D26-BDB5-45C5-9235-FF7F30ADF377}" srcOrd="1" destOrd="0" presId="urn:microsoft.com/office/officeart/2005/8/layout/hierarchy4"/>
    <dgm:cxn modelId="{70A55BD1-7217-464A-A260-3AD9BC3CE5B5}" type="presParOf" srcId="{4140F600-EF42-4810-BB3F-F36CC650477F}" destId="{AFA1F347-CA61-4A48-91A0-013AD83147B1}" srcOrd="1" destOrd="0" presId="urn:microsoft.com/office/officeart/2005/8/layout/hierarchy4"/>
    <dgm:cxn modelId="{7FD6A6E9-E11A-4BB5-80C6-F0F2578D2FE9}" type="presParOf" srcId="{4140F600-EF42-4810-BB3F-F36CC650477F}" destId="{F7A7AAF0-ED4E-40D0-81F4-2D867256AE80}" srcOrd="2" destOrd="0" presId="urn:microsoft.com/office/officeart/2005/8/layout/hierarchy4"/>
    <dgm:cxn modelId="{BE16D8EC-88D0-4DCB-ADF0-A894F6E1F289}" type="presParOf" srcId="{F7A7AAF0-ED4E-40D0-81F4-2D867256AE80}" destId="{1CE61DF5-9F65-417C-B83B-AD19285B9A11}" srcOrd="0" destOrd="0" presId="urn:microsoft.com/office/officeart/2005/8/layout/hierarchy4"/>
    <dgm:cxn modelId="{FB3B93AB-FB11-4803-A064-71BF22DAA74E}" type="presParOf" srcId="{F7A7AAF0-ED4E-40D0-81F4-2D867256AE80}" destId="{ADA6CCFE-FCD7-4686-B2A5-EC39EC63F849}"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ED9441E-9617-42EA-BFD4-905DB9AEBFB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D485D0E-933C-4AB0-9BA7-AE1DB0FD2578}">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vi-VN" sz="1600" b="1" i="1" dirty="0" smtClean="0">
              <a:solidFill>
                <a:srgbClr val="000000"/>
              </a:solidFill>
            </a:rPr>
            <a:t> </a:t>
          </a:r>
          <a:r>
            <a:rPr lang="vi-VN" sz="2800" b="1" i="1" dirty="0" smtClean="0">
              <a:solidFill>
                <a:srgbClr val="000000"/>
              </a:solidFill>
              <a:latin typeface="+mj-lt"/>
            </a:rPr>
            <a:t>Những hạn chế trong chính sách, pháp luật</a:t>
          </a:r>
          <a:endParaRPr lang="en-US" sz="2800" dirty="0">
            <a:solidFill>
              <a:srgbClr val="000000"/>
            </a:solidFill>
            <a:latin typeface="+mj-lt"/>
          </a:endParaRPr>
        </a:p>
      </dgm:t>
    </dgm:pt>
    <dgm:pt modelId="{79F3BCCF-2B11-4F76-8DB5-AF4C9165999F}" type="parTrans" cxnId="{87AE65F3-D6D1-49F3-A3BB-31D8FC035065}">
      <dgm:prSet/>
      <dgm:spPr/>
      <dgm:t>
        <a:bodyPr/>
        <a:lstStyle/>
        <a:p>
          <a:endParaRPr lang="en-US"/>
        </a:p>
      </dgm:t>
    </dgm:pt>
    <dgm:pt modelId="{4E009A94-F164-45FA-85D8-7E19FADE6381}" type="sibTrans" cxnId="{87AE65F3-D6D1-49F3-A3BB-31D8FC035065}">
      <dgm:prSet/>
      <dgm:spPr/>
      <dgm:t>
        <a:bodyPr/>
        <a:lstStyle/>
        <a:p>
          <a:endParaRPr lang="en-US"/>
        </a:p>
      </dgm:t>
    </dgm:pt>
    <dgm:pt modelId="{18C93FDA-D6FA-42FA-A43C-AF7D65BECDF0}">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600" b="1" i="1" dirty="0" smtClean="0"/>
            <a:t> </a:t>
          </a:r>
          <a:r>
            <a:rPr lang="en-US" sz="2600" b="1" i="1" dirty="0" err="1" smtClean="0">
              <a:latin typeface="Arial" pitchFamily="34" charset="0"/>
              <a:cs typeface="Arial" pitchFamily="34" charset="0"/>
            </a:rPr>
            <a:t>Những</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hạn</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chế</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trong</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quản</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lí</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điều</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hành</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nền</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kinh</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tế</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kinh</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tế</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và</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quản</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lý</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hành</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chính</a:t>
          </a:r>
          <a:endParaRPr lang="en-US" sz="2600" dirty="0">
            <a:latin typeface="Arial" pitchFamily="34" charset="0"/>
            <a:cs typeface="Arial" pitchFamily="34" charset="0"/>
          </a:endParaRPr>
        </a:p>
      </dgm:t>
    </dgm:pt>
    <dgm:pt modelId="{93AF5567-B981-4E2B-8391-521B68A44A53}" type="parTrans" cxnId="{8F171CBC-ED3B-4AAE-A730-6CC9AF973107}">
      <dgm:prSet/>
      <dgm:spPr/>
      <dgm:t>
        <a:bodyPr/>
        <a:lstStyle/>
        <a:p>
          <a:endParaRPr lang="en-US"/>
        </a:p>
      </dgm:t>
    </dgm:pt>
    <dgm:pt modelId="{FDE60EA7-9FEB-4910-B787-AF1A7A1513CF}" type="sibTrans" cxnId="{8F171CBC-ED3B-4AAE-A730-6CC9AF973107}">
      <dgm:prSet/>
      <dgm:spPr/>
      <dgm:t>
        <a:bodyPr/>
        <a:lstStyle/>
        <a:p>
          <a:endParaRPr lang="en-US"/>
        </a:p>
      </dgm:t>
    </dgm:pt>
    <dgm:pt modelId="{617C5BF8-3AC2-46EE-A9F1-35826B15234C}">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2600" b="1" i="1" dirty="0" err="1" smtClean="0">
              <a:latin typeface="Arial" pitchFamily="34" charset="0"/>
              <a:cs typeface="Arial" pitchFamily="34" charset="0"/>
            </a:rPr>
            <a:t>Những</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hạn</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chế</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trong</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việc</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phát</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hiện</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và</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xử</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lí</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tham</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nhũng</a:t>
          </a:r>
          <a:endParaRPr lang="en-US" sz="2600" b="1" i="1" dirty="0" smtClean="0">
            <a:latin typeface="Arial" pitchFamily="34" charset="0"/>
            <a:cs typeface="Arial" pitchFamily="34" charset="0"/>
          </a:endParaRPr>
        </a:p>
      </dgm:t>
    </dgm:pt>
    <dgm:pt modelId="{08F1D89B-CA8C-41F2-8E79-0E320145FCD4}" type="parTrans" cxnId="{BE290CD3-CE39-446F-B723-EEA910F77DD9}">
      <dgm:prSet/>
      <dgm:spPr/>
      <dgm:t>
        <a:bodyPr/>
        <a:lstStyle/>
        <a:p>
          <a:endParaRPr lang="en-US"/>
        </a:p>
      </dgm:t>
    </dgm:pt>
    <dgm:pt modelId="{5D8D151D-323D-4114-AC90-F1CD67D3FBF8}" type="sibTrans" cxnId="{BE290CD3-CE39-446F-B723-EEA910F77DD9}">
      <dgm:prSet/>
      <dgm:spPr/>
      <dgm:t>
        <a:bodyPr/>
        <a:lstStyle/>
        <a:p>
          <a:endParaRPr lang="en-US"/>
        </a:p>
      </dgm:t>
    </dgm:pt>
    <dgm:pt modelId="{246D29F1-4345-4B68-9060-ECF84D5E67EB}">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2600" b="1" i="1" dirty="0" err="1" smtClean="0">
              <a:latin typeface="Arial" pitchFamily="34" charset="0"/>
              <a:cs typeface="Arial" pitchFamily="34" charset="0"/>
            </a:rPr>
            <a:t>Những</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hạn</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chế</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trong</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nhận</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thức</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tư</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tưởng</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của</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cán</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bộ</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công</a:t>
          </a:r>
          <a:r>
            <a:rPr lang="en-US" sz="2600" b="1" i="1" dirty="0" smtClean="0">
              <a:latin typeface="Arial" pitchFamily="34" charset="0"/>
              <a:cs typeface="Arial" pitchFamily="34" charset="0"/>
            </a:rPr>
            <a:t> </a:t>
          </a:r>
          <a:r>
            <a:rPr lang="en-US" sz="2600" b="1" i="1" dirty="0" err="1" smtClean="0">
              <a:latin typeface="Arial" pitchFamily="34" charset="0"/>
              <a:cs typeface="Arial" pitchFamily="34" charset="0"/>
            </a:rPr>
            <a:t>chức</a:t>
          </a:r>
          <a:endParaRPr lang="en-US" sz="2600" b="1" i="1" dirty="0" smtClean="0">
            <a:latin typeface="Arial" pitchFamily="34" charset="0"/>
            <a:cs typeface="Arial" pitchFamily="34" charset="0"/>
          </a:endParaRPr>
        </a:p>
      </dgm:t>
    </dgm:pt>
    <dgm:pt modelId="{191A7604-B10B-4565-B007-1DF668CE4D31}" type="parTrans" cxnId="{A32F4323-4D42-4698-B6A8-922EA13ED6D7}">
      <dgm:prSet/>
      <dgm:spPr/>
      <dgm:t>
        <a:bodyPr/>
        <a:lstStyle/>
        <a:p>
          <a:endParaRPr lang="en-US"/>
        </a:p>
      </dgm:t>
    </dgm:pt>
    <dgm:pt modelId="{DFF2BCBA-4A32-464C-8344-A9B63E77C65D}" type="sibTrans" cxnId="{A32F4323-4D42-4698-B6A8-922EA13ED6D7}">
      <dgm:prSet/>
      <dgm:spPr/>
      <dgm:t>
        <a:bodyPr/>
        <a:lstStyle/>
        <a:p>
          <a:endParaRPr lang="en-US"/>
        </a:p>
      </dgm:t>
    </dgm:pt>
    <dgm:pt modelId="{633C6E63-FF48-4267-85A2-1C7A904C5E5B}">
      <dgm:prSet phldrT="[Text]" custT="1"/>
      <dgm:spPr>
        <a:solidFill>
          <a:schemeClr val="accent2">
            <a:lumMod val="40000"/>
            <a:lumOff val="60000"/>
          </a:schemeClr>
        </a:solidFill>
      </dgm:spPr>
      <dgm:t>
        <a:bodyPr/>
        <a:lstStyle/>
        <a:p>
          <a:r>
            <a:rPr lang="en-US" sz="2600" b="1" i="1" dirty="0" err="1" smtClean="0">
              <a:solidFill>
                <a:srgbClr val="000000"/>
              </a:solidFill>
              <a:latin typeface="Arial" pitchFamily="34" charset="0"/>
              <a:cs typeface="Arial" pitchFamily="34" charset="0"/>
            </a:rPr>
            <a:t>Những</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hạn</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chế</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trong</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công</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tác</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tuyên</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truyền</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phổ</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biến</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giáo</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dục</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pháp</a:t>
          </a:r>
          <a:r>
            <a:rPr lang="en-US" sz="2600" b="1" i="1" dirty="0" smtClean="0">
              <a:solidFill>
                <a:srgbClr val="000000"/>
              </a:solidFill>
              <a:latin typeface="Arial" pitchFamily="34" charset="0"/>
              <a:cs typeface="Arial" pitchFamily="34" charset="0"/>
            </a:rPr>
            <a:t> </a:t>
          </a:r>
          <a:r>
            <a:rPr lang="en-US" sz="2600" b="1" i="1" dirty="0" err="1" smtClean="0">
              <a:solidFill>
                <a:srgbClr val="000000"/>
              </a:solidFill>
              <a:latin typeface="Arial" pitchFamily="34" charset="0"/>
              <a:cs typeface="Arial" pitchFamily="34" charset="0"/>
            </a:rPr>
            <a:t>luật</a:t>
          </a:r>
          <a:endParaRPr lang="en-US" sz="2600" i="1" dirty="0" smtClean="0">
            <a:solidFill>
              <a:srgbClr val="000000"/>
            </a:solidFill>
            <a:latin typeface="Arial" pitchFamily="34" charset="0"/>
            <a:cs typeface="Arial" pitchFamily="34" charset="0"/>
          </a:endParaRPr>
        </a:p>
      </dgm:t>
    </dgm:pt>
    <dgm:pt modelId="{E9D7D82A-37EB-43BA-BC6B-63D94588F3EA}" type="parTrans" cxnId="{00268A13-0908-4660-BAEF-8F026FA79A52}">
      <dgm:prSet/>
      <dgm:spPr/>
      <dgm:t>
        <a:bodyPr/>
        <a:lstStyle/>
        <a:p>
          <a:endParaRPr lang="en-US"/>
        </a:p>
      </dgm:t>
    </dgm:pt>
    <dgm:pt modelId="{3F4B1244-F994-4D0D-BFDF-98F17D21C869}" type="sibTrans" cxnId="{00268A13-0908-4660-BAEF-8F026FA79A52}">
      <dgm:prSet/>
      <dgm:spPr/>
      <dgm:t>
        <a:bodyPr/>
        <a:lstStyle/>
        <a:p>
          <a:endParaRPr lang="en-US"/>
        </a:p>
      </dgm:t>
    </dgm:pt>
    <dgm:pt modelId="{85ADB539-6D1C-4EA2-B262-EFFDE00B9F86}" type="pres">
      <dgm:prSet presAssocID="{0ED9441E-9617-42EA-BFD4-905DB9AEBFBB}" presName="Name0" presStyleCnt="0">
        <dgm:presLayoutVars>
          <dgm:chMax val="7"/>
          <dgm:chPref val="7"/>
          <dgm:dir/>
        </dgm:presLayoutVars>
      </dgm:prSet>
      <dgm:spPr/>
      <dgm:t>
        <a:bodyPr/>
        <a:lstStyle/>
        <a:p>
          <a:endParaRPr lang="en-US"/>
        </a:p>
      </dgm:t>
    </dgm:pt>
    <dgm:pt modelId="{318258A7-24D2-4C40-87BA-8A835D9A7E75}" type="pres">
      <dgm:prSet presAssocID="{0ED9441E-9617-42EA-BFD4-905DB9AEBFBB}" presName="Name1" presStyleCnt="0"/>
      <dgm:spPr/>
    </dgm:pt>
    <dgm:pt modelId="{CBEF3AC9-D107-4298-9030-D8384DAA6FEF}" type="pres">
      <dgm:prSet presAssocID="{0ED9441E-9617-42EA-BFD4-905DB9AEBFBB}" presName="cycle" presStyleCnt="0"/>
      <dgm:spPr/>
    </dgm:pt>
    <dgm:pt modelId="{F8F5F9BA-6834-472F-8D77-8B29AE3FD5D3}" type="pres">
      <dgm:prSet presAssocID="{0ED9441E-9617-42EA-BFD4-905DB9AEBFBB}" presName="srcNode" presStyleLbl="node1" presStyleIdx="0" presStyleCnt="5"/>
      <dgm:spPr/>
    </dgm:pt>
    <dgm:pt modelId="{53710740-9D3E-42DB-9C3A-C9539A3E6940}" type="pres">
      <dgm:prSet presAssocID="{0ED9441E-9617-42EA-BFD4-905DB9AEBFBB}" presName="conn" presStyleLbl="parChTrans1D2" presStyleIdx="0" presStyleCnt="1"/>
      <dgm:spPr/>
      <dgm:t>
        <a:bodyPr/>
        <a:lstStyle/>
        <a:p>
          <a:endParaRPr lang="en-US"/>
        </a:p>
      </dgm:t>
    </dgm:pt>
    <dgm:pt modelId="{210AF430-3987-4E43-BFCE-8388C20EF4B0}" type="pres">
      <dgm:prSet presAssocID="{0ED9441E-9617-42EA-BFD4-905DB9AEBFBB}" presName="extraNode" presStyleLbl="node1" presStyleIdx="0" presStyleCnt="5"/>
      <dgm:spPr/>
    </dgm:pt>
    <dgm:pt modelId="{F10DC333-41A9-4AAD-BB2D-48982BD834A1}" type="pres">
      <dgm:prSet presAssocID="{0ED9441E-9617-42EA-BFD4-905DB9AEBFBB}" presName="dstNode" presStyleLbl="node1" presStyleIdx="0" presStyleCnt="5"/>
      <dgm:spPr/>
    </dgm:pt>
    <dgm:pt modelId="{BECD5363-11A2-46B4-A371-EB2D264CB513}" type="pres">
      <dgm:prSet presAssocID="{AD485D0E-933C-4AB0-9BA7-AE1DB0FD2578}" presName="text_1" presStyleLbl="node1" presStyleIdx="0" presStyleCnt="5" custAng="0">
        <dgm:presLayoutVars>
          <dgm:bulletEnabled val="1"/>
        </dgm:presLayoutVars>
      </dgm:prSet>
      <dgm:spPr/>
      <dgm:t>
        <a:bodyPr/>
        <a:lstStyle/>
        <a:p>
          <a:endParaRPr lang="en-US"/>
        </a:p>
      </dgm:t>
    </dgm:pt>
    <dgm:pt modelId="{F4333FAE-F7DC-4B20-A778-FFC77FD8BB5D}" type="pres">
      <dgm:prSet presAssocID="{AD485D0E-933C-4AB0-9BA7-AE1DB0FD2578}" presName="accent_1" presStyleCnt="0"/>
      <dgm:spPr/>
    </dgm:pt>
    <dgm:pt modelId="{62AB5898-BFF0-439F-B5AB-12C215D8BE5C}" type="pres">
      <dgm:prSet presAssocID="{AD485D0E-933C-4AB0-9BA7-AE1DB0FD2578}" presName="accentRepeatNode" presStyleLbl="solidFgAcc1" presStyleIdx="0" presStyleCnt="5"/>
      <dgm:spPr/>
    </dgm:pt>
    <dgm:pt modelId="{1CD12599-85E9-4039-B341-92F3F4BA5283}" type="pres">
      <dgm:prSet presAssocID="{18C93FDA-D6FA-42FA-A43C-AF7D65BECDF0}" presName="text_2" presStyleLbl="node1" presStyleIdx="1" presStyleCnt="5">
        <dgm:presLayoutVars>
          <dgm:bulletEnabled val="1"/>
        </dgm:presLayoutVars>
      </dgm:prSet>
      <dgm:spPr/>
      <dgm:t>
        <a:bodyPr/>
        <a:lstStyle/>
        <a:p>
          <a:endParaRPr lang="en-US"/>
        </a:p>
      </dgm:t>
    </dgm:pt>
    <dgm:pt modelId="{D4CCF7FB-52C1-4847-BEA0-61F751338DEA}" type="pres">
      <dgm:prSet presAssocID="{18C93FDA-D6FA-42FA-A43C-AF7D65BECDF0}" presName="accent_2" presStyleCnt="0"/>
      <dgm:spPr/>
    </dgm:pt>
    <dgm:pt modelId="{5E27DD39-77EC-4562-A3DA-F760BD1489E3}" type="pres">
      <dgm:prSet presAssocID="{18C93FDA-D6FA-42FA-A43C-AF7D65BECDF0}" presName="accentRepeatNode" presStyleLbl="solidFgAcc1" presStyleIdx="1" presStyleCnt="5"/>
      <dgm:spPr/>
    </dgm:pt>
    <dgm:pt modelId="{5948DFF7-1445-4A5C-94F2-2492358B892B}" type="pres">
      <dgm:prSet presAssocID="{617C5BF8-3AC2-46EE-A9F1-35826B15234C}" presName="text_3" presStyleLbl="node1" presStyleIdx="2" presStyleCnt="5">
        <dgm:presLayoutVars>
          <dgm:bulletEnabled val="1"/>
        </dgm:presLayoutVars>
      </dgm:prSet>
      <dgm:spPr/>
      <dgm:t>
        <a:bodyPr/>
        <a:lstStyle/>
        <a:p>
          <a:endParaRPr lang="en-US"/>
        </a:p>
      </dgm:t>
    </dgm:pt>
    <dgm:pt modelId="{32E6DD85-3CBE-460E-8BF5-6571345760E5}" type="pres">
      <dgm:prSet presAssocID="{617C5BF8-3AC2-46EE-A9F1-35826B15234C}" presName="accent_3" presStyleCnt="0"/>
      <dgm:spPr/>
    </dgm:pt>
    <dgm:pt modelId="{A8FD1A1C-9C7C-4CDC-9430-531A6CEB50FC}" type="pres">
      <dgm:prSet presAssocID="{617C5BF8-3AC2-46EE-A9F1-35826B15234C}" presName="accentRepeatNode" presStyleLbl="solidFgAcc1" presStyleIdx="2" presStyleCnt="5"/>
      <dgm:spPr/>
    </dgm:pt>
    <dgm:pt modelId="{1D58D12A-7764-41B0-A5EE-562B58CA4674}" type="pres">
      <dgm:prSet presAssocID="{246D29F1-4345-4B68-9060-ECF84D5E67EB}" presName="text_4" presStyleLbl="node1" presStyleIdx="3" presStyleCnt="5">
        <dgm:presLayoutVars>
          <dgm:bulletEnabled val="1"/>
        </dgm:presLayoutVars>
      </dgm:prSet>
      <dgm:spPr/>
      <dgm:t>
        <a:bodyPr/>
        <a:lstStyle/>
        <a:p>
          <a:endParaRPr lang="en-US"/>
        </a:p>
      </dgm:t>
    </dgm:pt>
    <dgm:pt modelId="{072591A2-29D7-4AAA-A42E-51F9DE66C9A1}" type="pres">
      <dgm:prSet presAssocID="{246D29F1-4345-4B68-9060-ECF84D5E67EB}" presName="accent_4" presStyleCnt="0"/>
      <dgm:spPr/>
    </dgm:pt>
    <dgm:pt modelId="{C83FABA9-9DFA-437B-8FDA-4CA90337CE56}" type="pres">
      <dgm:prSet presAssocID="{246D29F1-4345-4B68-9060-ECF84D5E67EB}" presName="accentRepeatNode" presStyleLbl="solidFgAcc1" presStyleIdx="3" presStyleCnt="5"/>
      <dgm:spPr/>
    </dgm:pt>
    <dgm:pt modelId="{0931EFB5-6738-4973-9E1D-A2BF24773E64}" type="pres">
      <dgm:prSet presAssocID="{633C6E63-FF48-4267-85A2-1C7A904C5E5B}" presName="text_5" presStyleLbl="node1" presStyleIdx="4" presStyleCnt="5" custLinFactNeighborX="-353" custLinFactNeighborY="-1228">
        <dgm:presLayoutVars>
          <dgm:bulletEnabled val="1"/>
        </dgm:presLayoutVars>
      </dgm:prSet>
      <dgm:spPr/>
      <dgm:t>
        <a:bodyPr/>
        <a:lstStyle/>
        <a:p>
          <a:endParaRPr lang="en-US"/>
        </a:p>
      </dgm:t>
    </dgm:pt>
    <dgm:pt modelId="{A181D9B4-F509-4E3A-AD6B-788EB590A02A}" type="pres">
      <dgm:prSet presAssocID="{633C6E63-FF48-4267-85A2-1C7A904C5E5B}" presName="accent_5" presStyleCnt="0"/>
      <dgm:spPr/>
    </dgm:pt>
    <dgm:pt modelId="{DE952E9B-81F4-4834-AE74-955724AD243E}" type="pres">
      <dgm:prSet presAssocID="{633C6E63-FF48-4267-85A2-1C7A904C5E5B}" presName="accentRepeatNode" presStyleLbl="solidFgAcc1" presStyleIdx="4" presStyleCnt="5"/>
      <dgm:spPr/>
    </dgm:pt>
  </dgm:ptLst>
  <dgm:cxnLst>
    <dgm:cxn modelId="{87AE65F3-D6D1-49F3-A3BB-31D8FC035065}" srcId="{0ED9441E-9617-42EA-BFD4-905DB9AEBFBB}" destId="{AD485D0E-933C-4AB0-9BA7-AE1DB0FD2578}" srcOrd="0" destOrd="0" parTransId="{79F3BCCF-2B11-4F76-8DB5-AF4C9165999F}" sibTransId="{4E009A94-F164-45FA-85D8-7E19FADE6381}"/>
    <dgm:cxn modelId="{5101AA59-58B1-497C-BA34-700FBE816060}" type="presOf" srcId="{617C5BF8-3AC2-46EE-A9F1-35826B15234C}" destId="{5948DFF7-1445-4A5C-94F2-2492358B892B}" srcOrd="0" destOrd="0" presId="urn:microsoft.com/office/officeart/2008/layout/VerticalCurvedList"/>
    <dgm:cxn modelId="{4D24716D-4642-43AB-984F-225857325F28}" type="presOf" srcId="{246D29F1-4345-4B68-9060-ECF84D5E67EB}" destId="{1D58D12A-7764-41B0-A5EE-562B58CA4674}" srcOrd="0" destOrd="0" presId="urn:microsoft.com/office/officeart/2008/layout/VerticalCurvedList"/>
    <dgm:cxn modelId="{6792EAD1-191E-4993-B896-4E06B5B2F9AE}" type="presOf" srcId="{18C93FDA-D6FA-42FA-A43C-AF7D65BECDF0}" destId="{1CD12599-85E9-4039-B341-92F3F4BA5283}" srcOrd="0" destOrd="0" presId="urn:microsoft.com/office/officeart/2008/layout/VerticalCurvedList"/>
    <dgm:cxn modelId="{00268A13-0908-4660-BAEF-8F026FA79A52}" srcId="{0ED9441E-9617-42EA-BFD4-905DB9AEBFBB}" destId="{633C6E63-FF48-4267-85A2-1C7A904C5E5B}" srcOrd="4" destOrd="0" parTransId="{E9D7D82A-37EB-43BA-BC6B-63D94588F3EA}" sibTransId="{3F4B1244-F994-4D0D-BFDF-98F17D21C869}"/>
    <dgm:cxn modelId="{8F171CBC-ED3B-4AAE-A730-6CC9AF973107}" srcId="{0ED9441E-9617-42EA-BFD4-905DB9AEBFBB}" destId="{18C93FDA-D6FA-42FA-A43C-AF7D65BECDF0}" srcOrd="1" destOrd="0" parTransId="{93AF5567-B981-4E2B-8391-521B68A44A53}" sibTransId="{FDE60EA7-9FEB-4910-B787-AF1A7A1513CF}"/>
    <dgm:cxn modelId="{A50C1A67-3417-4C2B-971F-5BAF72798D77}" type="presOf" srcId="{AD485D0E-933C-4AB0-9BA7-AE1DB0FD2578}" destId="{BECD5363-11A2-46B4-A371-EB2D264CB513}" srcOrd="0" destOrd="0" presId="urn:microsoft.com/office/officeart/2008/layout/VerticalCurvedList"/>
    <dgm:cxn modelId="{F32FD8EF-1BB6-4254-8B7A-D62F72A70322}" type="presOf" srcId="{0ED9441E-9617-42EA-BFD4-905DB9AEBFBB}" destId="{85ADB539-6D1C-4EA2-B262-EFFDE00B9F86}" srcOrd="0" destOrd="0" presId="urn:microsoft.com/office/officeart/2008/layout/VerticalCurvedList"/>
    <dgm:cxn modelId="{A32F4323-4D42-4698-B6A8-922EA13ED6D7}" srcId="{0ED9441E-9617-42EA-BFD4-905DB9AEBFBB}" destId="{246D29F1-4345-4B68-9060-ECF84D5E67EB}" srcOrd="3" destOrd="0" parTransId="{191A7604-B10B-4565-B007-1DF668CE4D31}" sibTransId="{DFF2BCBA-4A32-464C-8344-A9B63E77C65D}"/>
    <dgm:cxn modelId="{11F66A2A-7DA9-4AFD-981C-0EA1E4EC3CA1}" type="presOf" srcId="{633C6E63-FF48-4267-85A2-1C7A904C5E5B}" destId="{0931EFB5-6738-4973-9E1D-A2BF24773E64}" srcOrd="0" destOrd="0" presId="urn:microsoft.com/office/officeart/2008/layout/VerticalCurvedList"/>
    <dgm:cxn modelId="{BE290CD3-CE39-446F-B723-EEA910F77DD9}" srcId="{0ED9441E-9617-42EA-BFD4-905DB9AEBFBB}" destId="{617C5BF8-3AC2-46EE-A9F1-35826B15234C}" srcOrd="2" destOrd="0" parTransId="{08F1D89B-CA8C-41F2-8E79-0E320145FCD4}" sibTransId="{5D8D151D-323D-4114-AC90-F1CD67D3FBF8}"/>
    <dgm:cxn modelId="{1EB8BCAE-1026-4347-83BD-5DA38B0B1666}" type="presOf" srcId="{4E009A94-F164-45FA-85D8-7E19FADE6381}" destId="{53710740-9D3E-42DB-9C3A-C9539A3E6940}" srcOrd="0" destOrd="0" presId="urn:microsoft.com/office/officeart/2008/layout/VerticalCurvedList"/>
    <dgm:cxn modelId="{16088066-F5BF-48B2-ACE4-73194A6FE3A0}" type="presParOf" srcId="{85ADB539-6D1C-4EA2-B262-EFFDE00B9F86}" destId="{318258A7-24D2-4C40-87BA-8A835D9A7E75}" srcOrd="0" destOrd="0" presId="urn:microsoft.com/office/officeart/2008/layout/VerticalCurvedList"/>
    <dgm:cxn modelId="{DB5E33E0-9F66-4339-800C-61D0014CED5D}" type="presParOf" srcId="{318258A7-24D2-4C40-87BA-8A835D9A7E75}" destId="{CBEF3AC9-D107-4298-9030-D8384DAA6FEF}" srcOrd="0" destOrd="0" presId="urn:microsoft.com/office/officeart/2008/layout/VerticalCurvedList"/>
    <dgm:cxn modelId="{2C5B6FC7-9F80-428F-8B74-6ACBA3642FBF}" type="presParOf" srcId="{CBEF3AC9-D107-4298-9030-D8384DAA6FEF}" destId="{F8F5F9BA-6834-472F-8D77-8B29AE3FD5D3}" srcOrd="0" destOrd="0" presId="urn:microsoft.com/office/officeart/2008/layout/VerticalCurvedList"/>
    <dgm:cxn modelId="{4E7CDAFF-9907-43ED-8282-8AB8722827B7}" type="presParOf" srcId="{CBEF3AC9-D107-4298-9030-D8384DAA6FEF}" destId="{53710740-9D3E-42DB-9C3A-C9539A3E6940}" srcOrd="1" destOrd="0" presId="urn:microsoft.com/office/officeart/2008/layout/VerticalCurvedList"/>
    <dgm:cxn modelId="{B9C04A3C-4F9F-440B-BA0F-A2E94849A372}" type="presParOf" srcId="{CBEF3AC9-D107-4298-9030-D8384DAA6FEF}" destId="{210AF430-3987-4E43-BFCE-8388C20EF4B0}" srcOrd="2" destOrd="0" presId="urn:microsoft.com/office/officeart/2008/layout/VerticalCurvedList"/>
    <dgm:cxn modelId="{F99B9ADA-02D4-4AF0-A5AB-9AD3041AF16A}" type="presParOf" srcId="{CBEF3AC9-D107-4298-9030-D8384DAA6FEF}" destId="{F10DC333-41A9-4AAD-BB2D-48982BD834A1}" srcOrd="3" destOrd="0" presId="urn:microsoft.com/office/officeart/2008/layout/VerticalCurvedList"/>
    <dgm:cxn modelId="{5E52A176-1360-4A88-92F6-7AA0C667BA7C}" type="presParOf" srcId="{318258A7-24D2-4C40-87BA-8A835D9A7E75}" destId="{BECD5363-11A2-46B4-A371-EB2D264CB513}" srcOrd="1" destOrd="0" presId="urn:microsoft.com/office/officeart/2008/layout/VerticalCurvedList"/>
    <dgm:cxn modelId="{F78BF7B0-8EAD-4DB8-8303-C24E0AF59C6D}" type="presParOf" srcId="{318258A7-24D2-4C40-87BA-8A835D9A7E75}" destId="{F4333FAE-F7DC-4B20-A778-FFC77FD8BB5D}" srcOrd="2" destOrd="0" presId="urn:microsoft.com/office/officeart/2008/layout/VerticalCurvedList"/>
    <dgm:cxn modelId="{72926EF1-FB4C-41EF-A5A2-7B29B1B449A1}" type="presParOf" srcId="{F4333FAE-F7DC-4B20-A778-FFC77FD8BB5D}" destId="{62AB5898-BFF0-439F-B5AB-12C215D8BE5C}" srcOrd="0" destOrd="0" presId="urn:microsoft.com/office/officeart/2008/layout/VerticalCurvedList"/>
    <dgm:cxn modelId="{A6D616CB-AC90-4A76-A683-B4E8756BDE1B}" type="presParOf" srcId="{318258A7-24D2-4C40-87BA-8A835D9A7E75}" destId="{1CD12599-85E9-4039-B341-92F3F4BA5283}" srcOrd="3" destOrd="0" presId="urn:microsoft.com/office/officeart/2008/layout/VerticalCurvedList"/>
    <dgm:cxn modelId="{4DE7567C-A7D0-4D07-BDFA-69083CFEFF1B}" type="presParOf" srcId="{318258A7-24D2-4C40-87BA-8A835D9A7E75}" destId="{D4CCF7FB-52C1-4847-BEA0-61F751338DEA}" srcOrd="4" destOrd="0" presId="urn:microsoft.com/office/officeart/2008/layout/VerticalCurvedList"/>
    <dgm:cxn modelId="{F5CC9AC6-4660-46AD-96A6-67BB70F630DF}" type="presParOf" srcId="{D4CCF7FB-52C1-4847-BEA0-61F751338DEA}" destId="{5E27DD39-77EC-4562-A3DA-F760BD1489E3}" srcOrd="0" destOrd="0" presId="urn:microsoft.com/office/officeart/2008/layout/VerticalCurvedList"/>
    <dgm:cxn modelId="{7F48B683-4AD3-4C4C-9AC4-C2D5F312C50D}" type="presParOf" srcId="{318258A7-24D2-4C40-87BA-8A835D9A7E75}" destId="{5948DFF7-1445-4A5C-94F2-2492358B892B}" srcOrd="5" destOrd="0" presId="urn:microsoft.com/office/officeart/2008/layout/VerticalCurvedList"/>
    <dgm:cxn modelId="{C0E1CD8C-060D-4506-B06C-4C8CBD0AA6A4}" type="presParOf" srcId="{318258A7-24D2-4C40-87BA-8A835D9A7E75}" destId="{32E6DD85-3CBE-460E-8BF5-6571345760E5}" srcOrd="6" destOrd="0" presId="urn:microsoft.com/office/officeart/2008/layout/VerticalCurvedList"/>
    <dgm:cxn modelId="{1B67C035-A15B-41DD-89C1-AD352050E099}" type="presParOf" srcId="{32E6DD85-3CBE-460E-8BF5-6571345760E5}" destId="{A8FD1A1C-9C7C-4CDC-9430-531A6CEB50FC}" srcOrd="0" destOrd="0" presId="urn:microsoft.com/office/officeart/2008/layout/VerticalCurvedList"/>
    <dgm:cxn modelId="{EA75CF3B-975F-41B2-B02B-935BE4468A0C}" type="presParOf" srcId="{318258A7-24D2-4C40-87BA-8A835D9A7E75}" destId="{1D58D12A-7764-41B0-A5EE-562B58CA4674}" srcOrd="7" destOrd="0" presId="urn:microsoft.com/office/officeart/2008/layout/VerticalCurvedList"/>
    <dgm:cxn modelId="{746AC9D6-51BE-4001-8DFF-AEDA459F37EA}" type="presParOf" srcId="{318258A7-24D2-4C40-87BA-8A835D9A7E75}" destId="{072591A2-29D7-4AAA-A42E-51F9DE66C9A1}" srcOrd="8" destOrd="0" presId="urn:microsoft.com/office/officeart/2008/layout/VerticalCurvedList"/>
    <dgm:cxn modelId="{0EEB64CD-71CD-452C-83AC-9C0E5CAC7425}" type="presParOf" srcId="{072591A2-29D7-4AAA-A42E-51F9DE66C9A1}" destId="{C83FABA9-9DFA-437B-8FDA-4CA90337CE56}" srcOrd="0" destOrd="0" presId="urn:microsoft.com/office/officeart/2008/layout/VerticalCurvedList"/>
    <dgm:cxn modelId="{6C45C7E2-01F1-41A8-8C2C-7CB9224A985C}" type="presParOf" srcId="{318258A7-24D2-4C40-87BA-8A835D9A7E75}" destId="{0931EFB5-6738-4973-9E1D-A2BF24773E64}" srcOrd="9" destOrd="0" presId="urn:microsoft.com/office/officeart/2008/layout/VerticalCurvedList"/>
    <dgm:cxn modelId="{320430DF-7058-44C9-96CE-FDD46F6FFBD1}" type="presParOf" srcId="{318258A7-24D2-4C40-87BA-8A835D9A7E75}" destId="{A181D9B4-F509-4E3A-AD6B-788EB590A02A}" srcOrd="10" destOrd="0" presId="urn:microsoft.com/office/officeart/2008/layout/VerticalCurvedList"/>
    <dgm:cxn modelId="{B6E83823-3675-4A71-96B2-F682FC098187}" type="presParOf" srcId="{A181D9B4-F509-4E3A-AD6B-788EB590A02A}" destId="{DE952E9B-81F4-4834-AE74-955724AD243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6857298D-6C0E-4052-B8F9-E2259FBB7370}"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AAB72E24-C12C-4E91-86F0-225A44B62BF9}">
      <dgm:prSet phldrT="[Text]">
        <dgm:style>
          <a:lnRef idx="1">
            <a:schemeClr val="accent2"/>
          </a:lnRef>
          <a:fillRef idx="2">
            <a:schemeClr val="accent2"/>
          </a:fillRef>
          <a:effectRef idx="1">
            <a:schemeClr val="accent2"/>
          </a:effectRef>
          <a:fontRef idx="minor">
            <a:schemeClr val="dk1"/>
          </a:fontRef>
        </dgm:style>
      </dgm:prSet>
      <dgm:spPr>
        <a:solidFill>
          <a:schemeClr val="accent6">
            <a:lumMod val="75000"/>
          </a:schemeClr>
        </a:solidFill>
      </dgm:spPr>
      <dgm:t>
        <a:bodyPr/>
        <a:lstStyle/>
        <a:p>
          <a:r>
            <a:rPr lang="en-US" b="1" i="0" dirty="0" err="1" smtClean="0">
              <a:solidFill>
                <a:schemeClr val="bg1"/>
              </a:solidFill>
              <a:latin typeface="Arial" pitchFamily="34" charset="0"/>
              <a:cs typeface="Arial" pitchFamily="34" charset="0"/>
            </a:rPr>
            <a:t>Về</a:t>
          </a:r>
          <a:r>
            <a:rPr lang="en-US" b="1" i="0" dirty="0" smtClean="0">
              <a:solidFill>
                <a:schemeClr val="bg1"/>
              </a:solidFill>
              <a:latin typeface="Arial" pitchFamily="34" charset="0"/>
              <a:cs typeface="Arial" pitchFamily="34" charset="0"/>
            </a:rPr>
            <a:t> </a:t>
          </a:r>
          <a:r>
            <a:rPr lang="en-US" b="1" i="0" dirty="0" err="1" smtClean="0">
              <a:solidFill>
                <a:schemeClr val="bg1"/>
              </a:solidFill>
              <a:latin typeface="Arial" pitchFamily="34" charset="0"/>
              <a:cs typeface="Arial" pitchFamily="34" charset="0"/>
            </a:rPr>
            <a:t>chính</a:t>
          </a:r>
          <a:r>
            <a:rPr lang="en-US" b="1" i="0" dirty="0" smtClean="0">
              <a:solidFill>
                <a:schemeClr val="bg1"/>
              </a:solidFill>
              <a:latin typeface="Arial" pitchFamily="34" charset="0"/>
              <a:cs typeface="Arial" pitchFamily="34" charset="0"/>
            </a:rPr>
            <a:t> </a:t>
          </a:r>
          <a:r>
            <a:rPr lang="en-US" b="1" i="0" dirty="0" err="1" smtClean="0">
              <a:solidFill>
                <a:schemeClr val="bg1"/>
              </a:solidFill>
              <a:latin typeface="Arial" pitchFamily="34" charset="0"/>
              <a:cs typeface="Arial" pitchFamily="34" charset="0"/>
            </a:rPr>
            <a:t>trị</a:t>
          </a:r>
          <a:endParaRPr lang="en-US" b="1" i="0" dirty="0">
            <a:solidFill>
              <a:schemeClr val="bg1"/>
            </a:solidFill>
            <a:latin typeface="Arial" pitchFamily="34" charset="0"/>
            <a:cs typeface="Arial" pitchFamily="34" charset="0"/>
          </a:endParaRPr>
        </a:p>
      </dgm:t>
    </dgm:pt>
    <dgm:pt modelId="{95A09F16-F04A-46B1-9B68-9BAD08900CC1}" type="parTrans" cxnId="{C522FE7E-F1FB-4D9C-9108-C95DCAA0D680}">
      <dgm:prSet/>
      <dgm:spPr/>
      <dgm:t>
        <a:bodyPr/>
        <a:lstStyle/>
        <a:p>
          <a:endParaRPr lang="en-US"/>
        </a:p>
      </dgm:t>
    </dgm:pt>
    <dgm:pt modelId="{7336CA50-A370-4A11-83C6-88FB72272E6F}" type="sibTrans" cxnId="{C522FE7E-F1FB-4D9C-9108-C95DCAA0D680}">
      <dgm:prSet/>
      <dgm:spPr>
        <a:solidFill>
          <a:schemeClr val="bg2">
            <a:lumMod val="50000"/>
          </a:schemeClr>
        </a:solidFill>
      </dgm:spPr>
      <dgm:t>
        <a:bodyPr/>
        <a:lstStyle/>
        <a:p>
          <a:endParaRPr lang="en-US"/>
        </a:p>
      </dgm:t>
    </dgm:pt>
    <dgm:pt modelId="{646C86EE-F3BA-4103-9DAE-EC3B496CA83C}">
      <dgm:prSet phldrT="[Text]" custT="1"/>
      <dgm:spPr/>
      <dgm:t>
        <a:bodyPr/>
        <a:lstStyle/>
        <a:p>
          <a:pPr algn="r"/>
          <a:r>
            <a:rPr lang="en-US" sz="3200" b="1" i="0" dirty="0" err="1" smtClean="0">
              <a:solidFill>
                <a:srgbClr val="0033CC"/>
              </a:solidFill>
              <a:latin typeface="Arial" pitchFamily="34" charset="0"/>
              <a:cs typeface="Arial" pitchFamily="34" charset="0"/>
            </a:rPr>
            <a:t>Là</a:t>
          </a:r>
          <a:r>
            <a:rPr lang="vi-VN" sz="3200" b="1" i="0" dirty="0" smtClean="0">
              <a:solidFill>
                <a:srgbClr val="0033CC"/>
              </a:solidFill>
              <a:latin typeface="Arial" pitchFamily="34" charset="0"/>
              <a:cs typeface="Arial" pitchFamily="34" charset="0"/>
            </a:rPr>
            <a:t>m giảm sút lòng tin</a:t>
          </a:r>
          <a:endParaRPr lang="en-US" sz="3200" b="1" i="0" dirty="0">
            <a:solidFill>
              <a:srgbClr val="0033CC"/>
            </a:solidFill>
            <a:latin typeface="Arial" pitchFamily="34" charset="0"/>
            <a:cs typeface="Arial" pitchFamily="34" charset="0"/>
          </a:endParaRPr>
        </a:p>
      </dgm:t>
    </dgm:pt>
    <dgm:pt modelId="{50D21B46-39ED-4C31-83BB-C271843F279F}" type="parTrans" cxnId="{9DCB8BAC-9D4A-4359-89FB-0A1972E164F0}">
      <dgm:prSet/>
      <dgm:spPr/>
      <dgm:t>
        <a:bodyPr/>
        <a:lstStyle/>
        <a:p>
          <a:endParaRPr lang="en-US"/>
        </a:p>
      </dgm:t>
    </dgm:pt>
    <dgm:pt modelId="{99C67524-F8BB-4BD9-B301-EDFB83C08973}" type="sibTrans" cxnId="{9DCB8BAC-9D4A-4359-89FB-0A1972E164F0}">
      <dgm:prSet/>
      <dgm:spPr/>
      <dgm:t>
        <a:bodyPr/>
        <a:lstStyle/>
        <a:p>
          <a:endParaRPr lang="en-US"/>
        </a:p>
      </dgm:t>
    </dgm:pt>
    <dgm:pt modelId="{F13F5EB2-EABE-4024-B667-7F8CE30F3EBD}">
      <dgm:prSet phldrT="[Text]">
        <dgm:style>
          <a:lnRef idx="1">
            <a:schemeClr val="accent6"/>
          </a:lnRef>
          <a:fillRef idx="2">
            <a:schemeClr val="accent6"/>
          </a:fillRef>
          <a:effectRef idx="1">
            <a:schemeClr val="accent6"/>
          </a:effectRef>
          <a:fontRef idx="minor">
            <a:schemeClr val="dk1"/>
          </a:fontRef>
        </dgm:style>
      </dgm:prSet>
      <dgm:spPr>
        <a:solidFill>
          <a:srgbClr val="FFC000"/>
        </a:solidFill>
      </dgm:spPr>
      <dgm:t>
        <a:bodyPr/>
        <a:lstStyle/>
        <a:p>
          <a:r>
            <a:rPr lang="en-US" b="1" i="0" smtClean="0">
              <a:solidFill>
                <a:schemeClr val="bg1"/>
              </a:solidFill>
              <a:latin typeface="Arial" pitchFamily="34" charset="0"/>
              <a:cs typeface="Arial" pitchFamily="34" charset="0"/>
            </a:rPr>
            <a:t>Về </a:t>
          </a:r>
          <a:r>
            <a:rPr lang="vi-VN" b="1" i="0" smtClean="0">
              <a:solidFill>
                <a:schemeClr val="bg1"/>
              </a:solidFill>
              <a:latin typeface="Arial" pitchFamily="34" charset="0"/>
              <a:cs typeface="Arial" pitchFamily="34" charset="0"/>
            </a:rPr>
            <a:t>kinh </a:t>
          </a:r>
          <a:r>
            <a:rPr lang="vi-VN" b="1" i="0" dirty="0" smtClean="0">
              <a:solidFill>
                <a:schemeClr val="bg1"/>
              </a:solidFill>
              <a:latin typeface="Arial" pitchFamily="34" charset="0"/>
              <a:cs typeface="Arial" pitchFamily="34" charset="0"/>
            </a:rPr>
            <a:t>tế</a:t>
          </a:r>
          <a:endParaRPr lang="en-US" i="0" dirty="0">
            <a:solidFill>
              <a:schemeClr val="bg1"/>
            </a:solidFill>
            <a:latin typeface="Arial" pitchFamily="34" charset="0"/>
            <a:cs typeface="Arial" pitchFamily="34" charset="0"/>
          </a:endParaRPr>
        </a:p>
      </dgm:t>
    </dgm:pt>
    <dgm:pt modelId="{2E97601D-0011-49F1-B499-B550FE880CBF}" type="parTrans" cxnId="{F62E6EFF-CC22-4A6A-B40C-03BF0CBB8958}">
      <dgm:prSet/>
      <dgm:spPr/>
      <dgm:t>
        <a:bodyPr/>
        <a:lstStyle/>
        <a:p>
          <a:endParaRPr lang="en-US"/>
        </a:p>
      </dgm:t>
    </dgm:pt>
    <dgm:pt modelId="{D1EF67C0-648A-4A86-AE20-EF1C5450A165}" type="sibTrans" cxnId="{F62E6EFF-CC22-4A6A-B40C-03BF0CBB8958}">
      <dgm:prSet/>
      <dgm:spPr>
        <a:solidFill>
          <a:schemeClr val="bg1">
            <a:lumMod val="65000"/>
          </a:schemeClr>
        </a:solidFill>
      </dgm:spPr>
      <dgm:t>
        <a:bodyPr/>
        <a:lstStyle/>
        <a:p>
          <a:endParaRPr lang="en-US"/>
        </a:p>
      </dgm:t>
    </dgm:pt>
    <dgm:pt modelId="{6CFE1AA3-4B31-4DD2-B00E-0A1FC05EAAE2}">
      <dgm:prSet phldrT="[Text]" custT="1"/>
      <dgm:spPr/>
      <dgm:t>
        <a:bodyPr/>
        <a:lstStyle/>
        <a:p>
          <a:pPr algn="l"/>
          <a:r>
            <a:rPr lang="en-US" sz="3200" b="1" i="0" dirty="0" smtClean="0">
              <a:solidFill>
                <a:srgbClr val="0033CC"/>
              </a:solidFill>
              <a:latin typeface="Arial" pitchFamily="34" charset="0"/>
              <a:cs typeface="Arial" pitchFamily="34" charset="0"/>
            </a:rPr>
            <a:t>T</a:t>
          </a:r>
          <a:r>
            <a:rPr lang="vi-VN" sz="3200" b="1" i="0" dirty="0" smtClean="0">
              <a:solidFill>
                <a:srgbClr val="0033CC"/>
              </a:solidFill>
              <a:latin typeface="Arial" pitchFamily="34" charset="0"/>
              <a:cs typeface="Arial" pitchFamily="34" charset="0"/>
            </a:rPr>
            <a:t>hất thoát </a:t>
          </a:r>
          <a:r>
            <a:rPr lang="en-US" sz="3200" b="1" i="0" dirty="0" err="1" smtClean="0">
              <a:solidFill>
                <a:srgbClr val="0033CC"/>
              </a:solidFill>
              <a:latin typeface="Arial" pitchFamily="34" charset="0"/>
              <a:cs typeface="Arial" pitchFamily="34" charset="0"/>
            </a:rPr>
            <a:t>tài</a:t>
          </a:r>
          <a:r>
            <a:rPr lang="en-US" sz="3200" b="1" i="0" dirty="0" smtClean="0">
              <a:solidFill>
                <a:srgbClr val="0033CC"/>
              </a:solidFill>
              <a:latin typeface="Arial" pitchFamily="34" charset="0"/>
              <a:cs typeface="Arial" pitchFamily="34" charset="0"/>
            </a:rPr>
            <a:t> </a:t>
          </a:r>
          <a:r>
            <a:rPr lang="en-US" sz="3200" b="1" i="0" dirty="0" err="1" smtClean="0">
              <a:solidFill>
                <a:srgbClr val="0033CC"/>
              </a:solidFill>
              <a:latin typeface="Arial" pitchFamily="34" charset="0"/>
              <a:cs typeface="Arial" pitchFamily="34" charset="0"/>
            </a:rPr>
            <a:t>sản</a:t>
          </a:r>
          <a:r>
            <a:rPr lang="en-US" sz="3200" b="1" i="0" dirty="0" smtClean="0">
              <a:solidFill>
                <a:srgbClr val="0033CC"/>
              </a:solidFill>
              <a:latin typeface="Arial" pitchFamily="34" charset="0"/>
              <a:cs typeface="Arial" pitchFamily="34" charset="0"/>
            </a:rPr>
            <a:t> </a:t>
          </a:r>
          <a:r>
            <a:rPr lang="en-US" sz="3200" b="1" i="0" dirty="0" err="1" smtClean="0">
              <a:solidFill>
                <a:srgbClr val="0033CC"/>
              </a:solidFill>
              <a:latin typeface="Arial" pitchFamily="34" charset="0"/>
              <a:cs typeface="Arial" pitchFamily="34" charset="0"/>
            </a:rPr>
            <a:t>của</a:t>
          </a:r>
          <a:r>
            <a:rPr lang="en-US" sz="3200" b="1" i="0" dirty="0" smtClean="0">
              <a:solidFill>
                <a:srgbClr val="0033CC"/>
              </a:solidFill>
              <a:latin typeface="Arial" pitchFamily="34" charset="0"/>
              <a:cs typeface="Arial" pitchFamily="34" charset="0"/>
            </a:rPr>
            <a:t> </a:t>
          </a:r>
          <a:r>
            <a:rPr lang="en-US" sz="3200" b="1" i="0" dirty="0" err="1" smtClean="0">
              <a:solidFill>
                <a:srgbClr val="0033CC"/>
              </a:solidFill>
              <a:latin typeface="Arial" pitchFamily="34" charset="0"/>
              <a:cs typeface="Arial" pitchFamily="34" charset="0"/>
            </a:rPr>
            <a:t>xã</a:t>
          </a:r>
          <a:r>
            <a:rPr lang="en-US" sz="3200" b="1" i="0" dirty="0" smtClean="0">
              <a:solidFill>
                <a:srgbClr val="0033CC"/>
              </a:solidFill>
              <a:latin typeface="Arial" pitchFamily="34" charset="0"/>
              <a:cs typeface="Arial" pitchFamily="34" charset="0"/>
            </a:rPr>
            <a:t> </a:t>
          </a:r>
          <a:r>
            <a:rPr lang="en-US" sz="3200" b="1" i="0" dirty="0" err="1" smtClean="0">
              <a:solidFill>
                <a:srgbClr val="0033CC"/>
              </a:solidFill>
              <a:latin typeface="Arial" pitchFamily="34" charset="0"/>
              <a:cs typeface="Arial" pitchFamily="34" charset="0"/>
            </a:rPr>
            <a:t>hội</a:t>
          </a:r>
          <a:endParaRPr lang="en-US" sz="3200" b="1" i="0" dirty="0">
            <a:solidFill>
              <a:srgbClr val="0033CC"/>
            </a:solidFill>
            <a:latin typeface="Arial" pitchFamily="34" charset="0"/>
            <a:cs typeface="Arial" pitchFamily="34" charset="0"/>
          </a:endParaRPr>
        </a:p>
      </dgm:t>
    </dgm:pt>
    <dgm:pt modelId="{C3F0F6C8-DDDE-492C-9500-E2B5CB9CB67B}" type="parTrans" cxnId="{6B3A0215-000C-43E0-8EAD-3781BF39809B}">
      <dgm:prSet/>
      <dgm:spPr/>
      <dgm:t>
        <a:bodyPr/>
        <a:lstStyle/>
        <a:p>
          <a:endParaRPr lang="en-US"/>
        </a:p>
      </dgm:t>
    </dgm:pt>
    <dgm:pt modelId="{E3767AA9-BED4-4C56-8D49-D3ABFBBBB5AD}" type="sibTrans" cxnId="{6B3A0215-000C-43E0-8EAD-3781BF39809B}">
      <dgm:prSet/>
      <dgm:spPr/>
      <dgm:t>
        <a:bodyPr/>
        <a:lstStyle/>
        <a:p>
          <a:endParaRPr lang="en-US"/>
        </a:p>
      </dgm:t>
    </dgm:pt>
    <dgm:pt modelId="{8265E768-D960-4DAB-B087-3343DB5E089E}">
      <dgm:prSet phldrT="[Text]">
        <dgm:style>
          <a:lnRef idx="1">
            <a:schemeClr val="accent3"/>
          </a:lnRef>
          <a:fillRef idx="2">
            <a:schemeClr val="accent3"/>
          </a:fillRef>
          <a:effectRef idx="1">
            <a:schemeClr val="accent3"/>
          </a:effectRef>
          <a:fontRef idx="minor">
            <a:schemeClr val="dk1"/>
          </a:fontRef>
        </dgm:style>
      </dgm:prSet>
      <dgm:spPr>
        <a:solidFill>
          <a:srgbClr val="00B050"/>
        </a:solidFill>
      </dgm:spPr>
      <dgm:t>
        <a:bodyPr/>
        <a:lstStyle/>
        <a:p>
          <a:r>
            <a:rPr lang="en-US" b="1" i="0" smtClean="0">
              <a:solidFill>
                <a:schemeClr val="bg1"/>
              </a:solidFill>
              <a:latin typeface="Arial" pitchFamily="34" charset="0"/>
              <a:cs typeface="Arial" pitchFamily="34" charset="0"/>
            </a:rPr>
            <a:t>V</a:t>
          </a:r>
          <a:r>
            <a:rPr lang="vi-VN" b="1" i="0" smtClean="0">
              <a:solidFill>
                <a:schemeClr val="bg1"/>
              </a:solidFill>
              <a:latin typeface="Arial" pitchFamily="34" charset="0"/>
              <a:cs typeface="Arial" pitchFamily="34" charset="0"/>
            </a:rPr>
            <a:t>ề</a:t>
          </a:r>
          <a:endParaRPr lang="en-US" b="1" i="0" smtClean="0">
            <a:solidFill>
              <a:schemeClr val="bg1"/>
            </a:solidFill>
            <a:latin typeface="Arial" pitchFamily="34" charset="0"/>
            <a:cs typeface="Arial" pitchFamily="34" charset="0"/>
          </a:endParaRPr>
        </a:p>
        <a:p>
          <a:r>
            <a:rPr lang="vi-VN" b="1" i="0" smtClean="0">
              <a:solidFill>
                <a:schemeClr val="bg1"/>
              </a:solidFill>
              <a:latin typeface="Arial" pitchFamily="34" charset="0"/>
              <a:cs typeface="Arial" pitchFamily="34" charset="0"/>
            </a:rPr>
            <a:t>xã </a:t>
          </a:r>
          <a:r>
            <a:rPr lang="vi-VN" b="1" i="0" dirty="0" smtClean="0">
              <a:solidFill>
                <a:schemeClr val="bg1"/>
              </a:solidFill>
              <a:latin typeface="Arial" pitchFamily="34" charset="0"/>
              <a:cs typeface="Arial" pitchFamily="34" charset="0"/>
            </a:rPr>
            <a:t>hội</a:t>
          </a:r>
          <a:endParaRPr lang="en-US" b="1" i="0" dirty="0">
            <a:solidFill>
              <a:schemeClr val="bg1"/>
            </a:solidFill>
            <a:latin typeface="Arial" pitchFamily="34" charset="0"/>
            <a:cs typeface="Arial" pitchFamily="34" charset="0"/>
          </a:endParaRPr>
        </a:p>
      </dgm:t>
    </dgm:pt>
    <dgm:pt modelId="{8700061C-9CE2-4DC5-B601-46F33E070124}" type="parTrans" cxnId="{33F75BCC-DDEE-4294-9FFC-D0772F3AA49A}">
      <dgm:prSet/>
      <dgm:spPr/>
      <dgm:t>
        <a:bodyPr/>
        <a:lstStyle/>
        <a:p>
          <a:endParaRPr lang="en-US"/>
        </a:p>
      </dgm:t>
    </dgm:pt>
    <dgm:pt modelId="{A4775F4F-6737-4EF0-9F94-DDA542306CD9}" type="sibTrans" cxnId="{33F75BCC-DDEE-4294-9FFC-D0772F3AA49A}">
      <dgm:prSet/>
      <dgm:spPr>
        <a:solidFill>
          <a:schemeClr val="accent1">
            <a:lumMod val="50000"/>
          </a:schemeClr>
        </a:solidFill>
      </dgm:spPr>
      <dgm:t>
        <a:bodyPr/>
        <a:lstStyle/>
        <a:p>
          <a:endParaRPr lang="en-US"/>
        </a:p>
      </dgm:t>
    </dgm:pt>
    <dgm:pt modelId="{76C3AF48-D0AF-4B62-BAAF-765EE859EE7E}">
      <dgm:prSet phldrT="[Text]" custT="1"/>
      <dgm:spPr/>
      <dgm:t>
        <a:bodyPr/>
        <a:lstStyle/>
        <a:p>
          <a:pPr algn="r"/>
          <a:r>
            <a:rPr lang="en-US" sz="3200" b="1" i="0" dirty="0" smtClean="0">
              <a:solidFill>
                <a:srgbClr val="0033CC"/>
              </a:solidFill>
              <a:latin typeface="Arial" pitchFamily="34" charset="0"/>
              <a:cs typeface="Arial" pitchFamily="34" charset="0"/>
            </a:rPr>
            <a:t>S</a:t>
          </a:r>
          <a:r>
            <a:rPr lang="vi-VN" sz="3200" b="1" i="0" dirty="0" smtClean="0">
              <a:solidFill>
                <a:srgbClr val="0033CC"/>
              </a:solidFill>
              <a:latin typeface="Arial" pitchFamily="34" charset="0"/>
              <a:cs typeface="Arial" pitchFamily="34" charset="0"/>
            </a:rPr>
            <a:t>uy thoái đạo đức, lối sống... </a:t>
          </a:r>
          <a:endParaRPr lang="en-US" sz="3200" b="1" i="0" dirty="0">
            <a:solidFill>
              <a:srgbClr val="0033CC"/>
            </a:solidFill>
            <a:latin typeface="Arial" pitchFamily="34" charset="0"/>
            <a:cs typeface="Arial" pitchFamily="34" charset="0"/>
          </a:endParaRPr>
        </a:p>
      </dgm:t>
    </dgm:pt>
    <dgm:pt modelId="{6D65549F-674C-44A5-A42C-E4BFC9F4A258}" type="parTrans" cxnId="{0267F0AC-1C62-49BE-903D-37785051D14A}">
      <dgm:prSet/>
      <dgm:spPr/>
      <dgm:t>
        <a:bodyPr/>
        <a:lstStyle/>
        <a:p>
          <a:endParaRPr lang="en-US"/>
        </a:p>
      </dgm:t>
    </dgm:pt>
    <dgm:pt modelId="{567D166A-9657-4B25-AC2A-73AC95C0F2DC}" type="sibTrans" cxnId="{0267F0AC-1C62-49BE-903D-37785051D14A}">
      <dgm:prSet/>
      <dgm:spPr/>
      <dgm:t>
        <a:bodyPr/>
        <a:lstStyle/>
        <a:p>
          <a:endParaRPr lang="en-US"/>
        </a:p>
      </dgm:t>
    </dgm:pt>
    <dgm:pt modelId="{4B2303C7-7F02-402E-93D0-8A81E0802F89}" type="pres">
      <dgm:prSet presAssocID="{6857298D-6C0E-4052-B8F9-E2259FBB7370}" presName="Name0" presStyleCnt="0">
        <dgm:presLayoutVars>
          <dgm:chMax/>
          <dgm:chPref/>
          <dgm:dir/>
          <dgm:animLvl val="lvl"/>
        </dgm:presLayoutVars>
      </dgm:prSet>
      <dgm:spPr/>
      <dgm:t>
        <a:bodyPr/>
        <a:lstStyle/>
        <a:p>
          <a:endParaRPr lang="en-US"/>
        </a:p>
      </dgm:t>
    </dgm:pt>
    <dgm:pt modelId="{E45E2EB8-2896-46F3-A036-F74A3268DE1E}" type="pres">
      <dgm:prSet presAssocID="{AAB72E24-C12C-4E91-86F0-225A44B62BF9}" presName="composite" presStyleCnt="0"/>
      <dgm:spPr/>
    </dgm:pt>
    <dgm:pt modelId="{453A1849-D81D-4759-8AB4-E566DC792414}" type="pres">
      <dgm:prSet presAssocID="{AAB72E24-C12C-4E91-86F0-225A44B62BF9}" presName="Parent1" presStyleLbl="node1" presStyleIdx="0" presStyleCnt="6">
        <dgm:presLayoutVars>
          <dgm:chMax val="1"/>
          <dgm:chPref val="1"/>
          <dgm:bulletEnabled val="1"/>
        </dgm:presLayoutVars>
      </dgm:prSet>
      <dgm:spPr/>
      <dgm:t>
        <a:bodyPr/>
        <a:lstStyle/>
        <a:p>
          <a:endParaRPr lang="en-US"/>
        </a:p>
      </dgm:t>
    </dgm:pt>
    <dgm:pt modelId="{94FBC69D-D5DB-4014-A05E-8FF9B99D6580}" type="pres">
      <dgm:prSet presAssocID="{AAB72E24-C12C-4E91-86F0-225A44B62BF9}" presName="Childtext1" presStyleLbl="revTx" presStyleIdx="0" presStyleCnt="3" custScaleY="126122">
        <dgm:presLayoutVars>
          <dgm:chMax val="0"/>
          <dgm:chPref val="0"/>
          <dgm:bulletEnabled val="1"/>
        </dgm:presLayoutVars>
      </dgm:prSet>
      <dgm:spPr/>
      <dgm:t>
        <a:bodyPr/>
        <a:lstStyle/>
        <a:p>
          <a:endParaRPr lang="en-US"/>
        </a:p>
      </dgm:t>
    </dgm:pt>
    <dgm:pt modelId="{49828357-FA65-44A8-85E1-6405D65E6960}" type="pres">
      <dgm:prSet presAssocID="{AAB72E24-C12C-4E91-86F0-225A44B62BF9}" presName="BalanceSpacing" presStyleCnt="0"/>
      <dgm:spPr/>
    </dgm:pt>
    <dgm:pt modelId="{67593D1E-9E7F-4DF5-A3AD-606F18CDB1BD}" type="pres">
      <dgm:prSet presAssocID="{AAB72E24-C12C-4E91-86F0-225A44B62BF9}" presName="BalanceSpacing1" presStyleCnt="0"/>
      <dgm:spPr/>
    </dgm:pt>
    <dgm:pt modelId="{B3341E4C-817D-4784-8AE4-FEEEE26A1AEB}" type="pres">
      <dgm:prSet presAssocID="{7336CA50-A370-4A11-83C6-88FB72272E6F}" presName="Accent1Text" presStyleLbl="node1" presStyleIdx="1" presStyleCnt="6"/>
      <dgm:spPr/>
      <dgm:t>
        <a:bodyPr/>
        <a:lstStyle/>
        <a:p>
          <a:endParaRPr lang="en-US"/>
        </a:p>
      </dgm:t>
    </dgm:pt>
    <dgm:pt modelId="{EF613E47-0618-4431-B28F-C04EC4C86C5C}" type="pres">
      <dgm:prSet presAssocID="{7336CA50-A370-4A11-83C6-88FB72272E6F}" presName="spaceBetweenRectangles" presStyleCnt="0"/>
      <dgm:spPr/>
    </dgm:pt>
    <dgm:pt modelId="{177BA06E-E097-4C96-84F1-7433532F3739}" type="pres">
      <dgm:prSet presAssocID="{F13F5EB2-EABE-4024-B667-7F8CE30F3EBD}" presName="composite" presStyleCnt="0"/>
      <dgm:spPr/>
    </dgm:pt>
    <dgm:pt modelId="{510C8B66-8A0B-40FF-9AAE-C4E70A5B476C}" type="pres">
      <dgm:prSet presAssocID="{F13F5EB2-EABE-4024-B667-7F8CE30F3EBD}" presName="Parent1" presStyleLbl="node1" presStyleIdx="2" presStyleCnt="6">
        <dgm:presLayoutVars>
          <dgm:chMax val="1"/>
          <dgm:chPref val="1"/>
          <dgm:bulletEnabled val="1"/>
        </dgm:presLayoutVars>
      </dgm:prSet>
      <dgm:spPr/>
      <dgm:t>
        <a:bodyPr/>
        <a:lstStyle/>
        <a:p>
          <a:endParaRPr lang="en-US"/>
        </a:p>
      </dgm:t>
    </dgm:pt>
    <dgm:pt modelId="{B1FA7D8B-5919-4FFF-A060-232529FB387A}" type="pres">
      <dgm:prSet presAssocID="{F13F5EB2-EABE-4024-B667-7F8CE30F3EBD}" presName="Childtext1" presStyleLbl="revTx" presStyleIdx="1" presStyleCnt="3" custScaleY="156811">
        <dgm:presLayoutVars>
          <dgm:chMax val="0"/>
          <dgm:chPref val="0"/>
          <dgm:bulletEnabled val="1"/>
        </dgm:presLayoutVars>
      </dgm:prSet>
      <dgm:spPr/>
      <dgm:t>
        <a:bodyPr/>
        <a:lstStyle/>
        <a:p>
          <a:endParaRPr lang="en-US"/>
        </a:p>
      </dgm:t>
    </dgm:pt>
    <dgm:pt modelId="{9E5F0034-11E1-42CC-9571-D6B31E588E80}" type="pres">
      <dgm:prSet presAssocID="{F13F5EB2-EABE-4024-B667-7F8CE30F3EBD}" presName="BalanceSpacing" presStyleCnt="0"/>
      <dgm:spPr/>
    </dgm:pt>
    <dgm:pt modelId="{A185BBAA-EEA8-4F69-8CBC-03B28CC16A4E}" type="pres">
      <dgm:prSet presAssocID="{F13F5EB2-EABE-4024-B667-7F8CE30F3EBD}" presName="BalanceSpacing1" presStyleCnt="0"/>
      <dgm:spPr/>
    </dgm:pt>
    <dgm:pt modelId="{237E2ED1-9396-42C7-AB19-5ECB4937B757}" type="pres">
      <dgm:prSet presAssocID="{D1EF67C0-648A-4A86-AE20-EF1C5450A165}" presName="Accent1Text" presStyleLbl="node1" presStyleIdx="3" presStyleCnt="6"/>
      <dgm:spPr/>
      <dgm:t>
        <a:bodyPr/>
        <a:lstStyle/>
        <a:p>
          <a:endParaRPr lang="en-US"/>
        </a:p>
      </dgm:t>
    </dgm:pt>
    <dgm:pt modelId="{258F9472-8D82-4854-8D56-0F2CCB2DFF32}" type="pres">
      <dgm:prSet presAssocID="{D1EF67C0-648A-4A86-AE20-EF1C5450A165}" presName="spaceBetweenRectangles" presStyleCnt="0"/>
      <dgm:spPr/>
    </dgm:pt>
    <dgm:pt modelId="{D3FB30A5-E584-4417-B875-9FDD32D26392}" type="pres">
      <dgm:prSet presAssocID="{8265E768-D960-4DAB-B087-3343DB5E089E}" presName="composite" presStyleCnt="0"/>
      <dgm:spPr/>
    </dgm:pt>
    <dgm:pt modelId="{512075A9-8E30-49F4-B085-90359FA005C7}" type="pres">
      <dgm:prSet presAssocID="{8265E768-D960-4DAB-B087-3343DB5E089E}" presName="Parent1" presStyleLbl="node1" presStyleIdx="4" presStyleCnt="6">
        <dgm:presLayoutVars>
          <dgm:chMax val="1"/>
          <dgm:chPref val="1"/>
          <dgm:bulletEnabled val="1"/>
        </dgm:presLayoutVars>
      </dgm:prSet>
      <dgm:spPr/>
      <dgm:t>
        <a:bodyPr/>
        <a:lstStyle/>
        <a:p>
          <a:endParaRPr lang="en-US"/>
        </a:p>
      </dgm:t>
    </dgm:pt>
    <dgm:pt modelId="{63C62C4C-8C63-4429-8F23-64C517F12D90}" type="pres">
      <dgm:prSet presAssocID="{8265E768-D960-4DAB-B087-3343DB5E089E}" presName="Childtext1" presStyleLbl="revTx" presStyleIdx="2" presStyleCnt="3" custScaleX="122410" custScaleY="156184">
        <dgm:presLayoutVars>
          <dgm:chMax val="0"/>
          <dgm:chPref val="0"/>
          <dgm:bulletEnabled val="1"/>
        </dgm:presLayoutVars>
      </dgm:prSet>
      <dgm:spPr/>
      <dgm:t>
        <a:bodyPr/>
        <a:lstStyle/>
        <a:p>
          <a:endParaRPr lang="en-US"/>
        </a:p>
      </dgm:t>
    </dgm:pt>
    <dgm:pt modelId="{021356DC-F59E-4F78-AD34-811F61A38F9F}" type="pres">
      <dgm:prSet presAssocID="{8265E768-D960-4DAB-B087-3343DB5E089E}" presName="BalanceSpacing" presStyleCnt="0"/>
      <dgm:spPr/>
    </dgm:pt>
    <dgm:pt modelId="{58551008-4922-4884-91B8-0C31BEEE2201}" type="pres">
      <dgm:prSet presAssocID="{8265E768-D960-4DAB-B087-3343DB5E089E}" presName="BalanceSpacing1" presStyleCnt="0"/>
      <dgm:spPr/>
    </dgm:pt>
    <dgm:pt modelId="{A5A85ADB-24DA-44AA-A7F4-6DAD66542FE1}" type="pres">
      <dgm:prSet presAssocID="{A4775F4F-6737-4EF0-9F94-DDA542306CD9}" presName="Accent1Text" presStyleLbl="node1" presStyleIdx="5" presStyleCnt="6"/>
      <dgm:spPr/>
      <dgm:t>
        <a:bodyPr/>
        <a:lstStyle/>
        <a:p>
          <a:endParaRPr lang="en-US"/>
        </a:p>
      </dgm:t>
    </dgm:pt>
  </dgm:ptLst>
  <dgm:cxnLst>
    <dgm:cxn modelId="{33F75BCC-DDEE-4294-9FFC-D0772F3AA49A}" srcId="{6857298D-6C0E-4052-B8F9-E2259FBB7370}" destId="{8265E768-D960-4DAB-B087-3343DB5E089E}" srcOrd="2" destOrd="0" parTransId="{8700061C-9CE2-4DC5-B601-46F33E070124}" sibTransId="{A4775F4F-6737-4EF0-9F94-DDA542306CD9}"/>
    <dgm:cxn modelId="{0267F0AC-1C62-49BE-903D-37785051D14A}" srcId="{8265E768-D960-4DAB-B087-3343DB5E089E}" destId="{76C3AF48-D0AF-4B62-BAAF-765EE859EE7E}" srcOrd="0" destOrd="0" parTransId="{6D65549F-674C-44A5-A42C-E4BFC9F4A258}" sibTransId="{567D166A-9657-4B25-AC2A-73AC95C0F2DC}"/>
    <dgm:cxn modelId="{0FC9C08A-BEAE-423D-B6DE-587A5DDEE08F}" type="presOf" srcId="{646C86EE-F3BA-4103-9DAE-EC3B496CA83C}" destId="{94FBC69D-D5DB-4014-A05E-8FF9B99D6580}" srcOrd="0" destOrd="0" presId="urn:microsoft.com/office/officeart/2008/layout/AlternatingHexagons"/>
    <dgm:cxn modelId="{9DCB8BAC-9D4A-4359-89FB-0A1972E164F0}" srcId="{AAB72E24-C12C-4E91-86F0-225A44B62BF9}" destId="{646C86EE-F3BA-4103-9DAE-EC3B496CA83C}" srcOrd="0" destOrd="0" parTransId="{50D21B46-39ED-4C31-83BB-C271843F279F}" sibTransId="{99C67524-F8BB-4BD9-B301-EDFB83C08973}"/>
    <dgm:cxn modelId="{9FF79F8B-EF06-4370-AE59-51F438A0BF70}" type="presOf" srcId="{8265E768-D960-4DAB-B087-3343DB5E089E}" destId="{512075A9-8E30-49F4-B085-90359FA005C7}" srcOrd="0" destOrd="0" presId="urn:microsoft.com/office/officeart/2008/layout/AlternatingHexagons"/>
    <dgm:cxn modelId="{EF83B37D-F685-4B4C-80EC-697509BD9177}" type="presOf" srcId="{6CFE1AA3-4B31-4DD2-B00E-0A1FC05EAAE2}" destId="{B1FA7D8B-5919-4FFF-A060-232529FB387A}" srcOrd="0" destOrd="0" presId="urn:microsoft.com/office/officeart/2008/layout/AlternatingHexagons"/>
    <dgm:cxn modelId="{F62E6EFF-CC22-4A6A-B40C-03BF0CBB8958}" srcId="{6857298D-6C0E-4052-B8F9-E2259FBB7370}" destId="{F13F5EB2-EABE-4024-B667-7F8CE30F3EBD}" srcOrd="1" destOrd="0" parTransId="{2E97601D-0011-49F1-B499-B550FE880CBF}" sibTransId="{D1EF67C0-648A-4A86-AE20-EF1C5450A165}"/>
    <dgm:cxn modelId="{6E4615B9-0746-4696-BBC3-DD408E779361}" type="presOf" srcId="{D1EF67C0-648A-4A86-AE20-EF1C5450A165}" destId="{237E2ED1-9396-42C7-AB19-5ECB4937B757}" srcOrd="0" destOrd="0" presId="urn:microsoft.com/office/officeart/2008/layout/AlternatingHexagons"/>
    <dgm:cxn modelId="{929ED955-D8E6-4D9D-9DF5-423741EF3231}" type="presOf" srcId="{A4775F4F-6737-4EF0-9F94-DDA542306CD9}" destId="{A5A85ADB-24DA-44AA-A7F4-6DAD66542FE1}" srcOrd="0" destOrd="0" presId="urn:microsoft.com/office/officeart/2008/layout/AlternatingHexagons"/>
    <dgm:cxn modelId="{CCAFD17E-D63D-463C-8E58-33133FEEAD9F}" type="presOf" srcId="{7336CA50-A370-4A11-83C6-88FB72272E6F}" destId="{B3341E4C-817D-4784-8AE4-FEEEE26A1AEB}" srcOrd="0" destOrd="0" presId="urn:microsoft.com/office/officeart/2008/layout/AlternatingHexagons"/>
    <dgm:cxn modelId="{8BFA9834-28C3-4A5F-B866-D80CBAF44E60}" type="presOf" srcId="{F13F5EB2-EABE-4024-B667-7F8CE30F3EBD}" destId="{510C8B66-8A0B-40FF-9AAE-C4E70A5B476C}" srcOrd="0" destOrd="0" presId="urn:microsoft.com/office/officeart/2008/layout/AlternatingHexagons"/>
    <dgm:cxn modelId="{71D0170E-378F-49DC-9A60-D23ABB0A00A1}" type="presOf" srcId="{6857298D-6C0E-4052-B8F9-E2259FBB7370}" destId="{4B2303C7-7F02-402E-93D0-8A81E0802F89}" srcOrd="0" destOrd="0" presId="urn:microsoft.com/office/officeart/2008/layout/AlternatingHexagons"/>
    <dgm:cxn modelId="{C522FE7E-F1FB-4D9C-9108-C95DCAA0D680}" srcId="{6857298D-6C0E-4052-B8F9-E2259FBB7370}" destId="{AAB72E24-C12C-4E91-86F0-225A44B62BF9}" srcOrd="0" destOrd="0" parTransId="{95A09F16-F04A-46B1-9B68-9BAD08900CC1}" sibTransId="{7336CA50-A370-4A11-83C6-88FB72272E6F}"/>
    <dgm:cxn modelId="{6B3A0215-000C-43E0-8EAD-3781BF39809B}" srcId="{F13F5EB2-EABE-4024-B667-7F8CE30F3EBD}" destId="{6CFE1AA3-4B31-4DD2-B00E-0A1FC05EAAE2}" srcOrd="0" destOrd="0" parTransId="{C3F0F6C8-DDDE-492C-9500-E2B5CB9CB67B}" sibTransId="{E3767AA9-BED4-4C56-8D49-D3ABFBBBB5AD}"/>
    <dgm:cxn modelId="{DFD7E0A4-E938-402D-8D93-C6511B8444AE}" type="presOf" srcId="{76C3AF48-D0AF-4B62-BAAF-765EE859EE7E}" destId="{63C62C4C-8C63-4429-8F23-64C517F12D90}" srcOrd="0" destOrd="0" presId="urn:microsoft.com/office/officeart/2008/layout/AlternatingHexagons"/>
    <dgm:cxn modelId="{B4AC2B13-44A6-44EF-B079-57B80337CA96}" type="presOf" srcId="{AAB72E24-C12C-4E91-86F0-225A44B62BF9}" destId="{453A1849-D81D-4759-8AB4-E566DC792414}" srcOrd="0" destOrd="0" presId="urn:microsoft.com/office/officeart/2008/layout/AlternatingHexagons"/>
    <dgm:cxn modelId="{2F4C1F83-E8E3-4065-A8D3-CA8284865A5E}" type="presParOf" srcId="{4B2303C7-7F02-402E-93D0-8A81E0802F89}" destId="{E45E2EB8-2896-46F3-A036-F74A3268DE1E}" srcOrd="0" destOrd="0" presId="urn:microsoft.com/office/officeart/2008/layout/AlternatingHexagons"/>
    <dgm:cxn modelId="{C1F087AE-3FEA-45F8-A3E5-5CBF42F8D4C4}" type="presParOf" srcId="{E45E2EB8-2896-46F3-A036-F74A3268DE1E}" destId="{453A1849-D81D-4759-8AB4-E566DC792414}" srcOrd="0" destOrd="0" presId="urn:microsoft.com/office/officeart/2008/layout/AlternatingHexagons"/>
    <dgm:cxn modelId="{AA0DFB60-90A6-4A73-B16C-72506F8F950F}" type="presParOf" srcId="{E45E2EB8-2896-46F3-A036-F74A3268DE1E}" destId="{94FBC69D-D5DB-4014-A05E-8FF9B99D6580}" srcOrd="1" destOrd="0" presId="urn:microsoft.com/office/officeart/2008/layout/AlternatingHexagons"/>
    <dgm:cxn modelId="{CCC2D5E9-9767-4F6E-A952-161DFB71E36F}" type="presParOf" srcId="{E45E2EB8-2896-46F3-A036-F74A3268DE1E}" destId="{49828357-FA65-44A8-85E1-6405D65E6960}" srcOrd="2" destOrd="0" presId="urn:microsoft.com/office/officeart/2008/layout/AlternatingHexagons"/>
    <dgm:cxn modelId="{8E709BB2-E71E-411E-BDDB-4DE6B6DB1C62}" type="presParOf" srcId="{E45E2EB8-2896-46F3-A036-F74A3268DE1E}" destId="{67593D1E-9E7F-4DF5-A3AD-606F18CDB1BD}" srcOrd="3" destOrd="0" presId="urn:microsoft.com/office/officeart/2008/layout/AlternatingHexagons"/>
    <dgm:cxn modelId="{DF0D0CCF-8F34-4C7C-BCF3-A46848E1F251}" type="presParOf" srcId="{E45E2EB8-2896-46F3-A036-F74A3268DE1E}" destId="{B3341E4C-817D-4784-8AE4-FEEEE26A1AEB}" srcOrd="4" destOrd="0" presId="urn:microsoft.com/office/officeart/2008/layout/AlternatingHexagons"/>
    <dgm:cxn modelId="{D1C222C3-4912-458B-942F-9CC3DB2FE46A}" type="presParOf" srcId="{4B2303C7-7F02-402E-93D0-8A81E0802F89}" destId="{EF613E47-0618-4431-B28F-C04EC4C86C5C}" srcOrd="1" destOrd="0" presId="urn:microsoft.com/office/officeart/2008/layout/AlternatingHexagons"/>
    <dgm:cxn modelId="{16FBFD79-4CAB-4733-8C4D-4C7641925170}" type="presParOf" srcId="{4B2303C7-7F02-402E-93D0-8A81E0802F89}" destId="{177BA06E-E097-4C96-84F1-7433532F3739}" srcOrd="2" destOrd="0" presId="urn:microsoft.com/office/officeart/2008/layout/AlternatingHexagons"/>
    <dgm:cxn modelId="{924F92A3-BC5B-42A4-8E00-1148DEEB59C8}" type="presParOf" srcId="{177BA06E-E097-4C96-84F1-7433532F3739}" destId="{510C8B66-8A0B-40FF-9AAE-C4E70A5B476C}" srcOrd="0" destOrd="0" presId="urn:microsoft.com/office/officeart/2008/layout/AlternatingHexagons"/>
    <dgm:cxn modelId="{0008F132-4DC3-4E45-AD94-86BB6302B76D}" type="presParOf" srcId="{177BA06E-E097-4C96-84F1-7433532F3739}" destId="{B1FA7D8B-5919-4FFF-A060-232529FB387A}" srcOrd="1" destOrd="0" presId="urn:microsoft.com/office/officeart/2008/layout/AlternatingHexagons"/>
    <dgm:cxn modelId="{6C324AB1-3010-4B4F-AB1E-F7CBF2342324}" type="presParOf" srcId="{177BA06E-E097-4C96-84F1-7433532F3739}" destId="{9E5F0034-11E1-42CC-9571-D6B31E588E80}" srcOrd="2" destOrd="0" presId="urn:microsoft.com/office/officeart/2008/layout/AlternatingHexagons"/>
    <dgm:cxn modelId="{A9FD6360-678B-4144-B691-184DBC35F873}" type="presParOf" srcId="{177BA06E-E097-4C96-84F1-7433532F3739}" destId="{A185BBAA-EEA8-4F69-8CBC-03B28CC16A4E}" srcOrd="3" destOrd="0" presId="urn:microsoft.com/office/officeart/2008/layout/AlternatingHexagons"/>
    <dgm:cxn modelId="{FB675CFD-7638-46F6-9C65-C783E1CC0DC1}" type="presParOf" srcId="{177BA06E-E097-4C96-84F1-7433532F3739}" destId="{237E2ED1-9396-42C7-AB19-5ECB4937B757}" srcOrd="4" destOrd="0" presId="urn:microsoft.com/office/officeart/2008/layout/AlternatingHexagons"/>
    <dgm:cxn modelId="{71DFCB5D-643A-48C9-BFC8-60D9D5F7F801}" type="presParOf" srcId="{4B2303C7-7F02-402E-93D0-8A81E0802F89}" destId="{258F9472-8D82-4854-8D56-0F2CCB2DFF32}" srcOrd="3" destOrd="0" presId="urn:microsoft.com/office/officeart/2008/layout/AlternatingHexagons"/>
    <dgm:cxn modelId="{C9EB7306-501F-4B68-8C16-23FE3136EDFD}" type="presParOf" srcId="{4B2303C7-7F02-402E-93D0-8A81E0802F89}" destId="{D3FB30A5-E584-4417-B875-9FDD32D26392}" srcOrd="4" destOrd="0" presId="urn:microsoft.com/office/officeart/2008/layout/AlternatingHexagons"/>
    <dgm:cxn modelId="{9648AEF0-1ECF-47CB-9273-D4E309CBF6DF}" type="presParOf" srcId="{D3FB30A5-E584-4417-B875-9FDD32D26392}" destId="{512075A9-8E30-49F4-B085-90359FA005C7}" srcOrd="0" destOrd="0" presId="urn:microsoft.com/office/officeart/2008/layout/AlternatingHexagons"/>
    <dgm:cxn modelId="{7DF1EB09-C9B9-4F33-9BB8-ED7C9AE40FDE}" type="presParOf" srcId="{D3FB30A5-E584-4417-B875-9FDD32D26392}" destId="{63C62C4C-8C63-4429-8F23-64C517F12D90}" srcOrd="1" destOrd="0" presId="urn:microsoft.com/office/officeart/2008/layout/AlternatingHexagons"/>
    <dgm:cxn modelId="{330AFB5A-98F5-4E2C-810C-7EADAF7E02A2}" type="presParOf" srcId="{D3FB30A5-E584-4417-B875-9FDD32D26392}" destId="{021356DC-F59E-4F78-AD34-811F61A38F9F}" srcOrd="2" destOrd="0" presId="urn:microsoft.com/office/officeart/2008/layout/AlternatingHexagons"/>
    <dgm:cxn modelId="{A6B4AA21-1453-4D01-A2F5-A136FEAFEDD8}" type="presParOf" srcId="{D3FB30A5-E584-4417-B875-9FDD32D26392}" destId="{58551008-4922-4884-91B8-0C31BEEE2201}" srcOrd="3" destOrd="0" presId="urn:microsoft.com/office/officeart/2008/layout/AlternatingHexagons"/>
    <dgm:cxn modelId="{1BD7BF51-5D7F-463B-91A5-0988354125B7}" type="presParOf" srcId="{D3FB30A5-E584-4417-B875-9FDD32D26392}" destId="{A5A85ADB-24DA-44AA-A7F4-6DAD66542FE1}"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AEAA61E-B3F0-4780-AA4D-3CF414FC6E7A}"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28331C15-441C-4663-BEB7-F72856C677F1}">
      <dgm:prSet phldrT="[Text]" custT="1">
        <dgm:style>
          <a:lnRef idx="1">
            <a:schemeClr val="dk1"/>
          </a:lnRef>
          <a:fillRef idx="2">
            <a:schemeClr val="dk1"/>
          </a:fillRef>
          <a:effectRef idx="1">
            <a:schemeClr val="dk1"/>
          </a:effectRef>
          <a:fontRef idx="minor">
            <a:schemeClr val="dk1"/>
          </a:fontRef>
        </dgm:style>
      </dgm:prSet>
      <dgm:spPr>
        <a:solidFill>
          <a:schemeClr val="accent2">
            <a:lumMod val="20000"/>
            <a:lumOff val="80000"/>
          </a:schemeClr>
        </a:solidFill>
      </dgm:spPr>
      <dgm:t>
        <a:bodyPr/>
        <a:lstStyle/>
        <a:p>
          <a:r>
            <a:rPr lang="en-US" sz="3200" b="0" dirty="0" err="1" smtClean="0">
              <a:latin typeface="Arial" pitchFamily="34" charset="0"/>
              <a:cs typeface="Arial" pitchFamily="34" charset="0"/>
            </a:rPr>
            <a:t>Nâng</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cao</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vai</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trò</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lãnh</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đạo</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của</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Đảng</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Hiệu</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quả</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quản</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lý</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nhà</a:t>
          </a:r>
          <a:r>
            <a:rPr lang="en-US" sz="3200" b="0" dirty="0" smtClean="0">
              <a:latin typeface="Arial" pitchFamily="34" charset="0"/>
              <a:cs typeface="Arial" pitchFamily="34" charset="0"/>
            </a:rPr>
            <a:t> </a:t>
          </a:r>
          <a:r>
            <a:rPr lang="en-US" sz="3200" b="0" dirty="0" err="1" smtClean="0">
              <a:latin typeface="Arial" pitchFamily="34" charset="0"/>
              <a:cs typeface="Arial" pitchFamily="34" charset="0"/>
            </a:rPr>
            <a:t>nước</a:t>
          </a:r>
          <a:r>
            <a:rPr lang="en-US" sz="3200" b="0" dirty="0" smtClean="0">
              <a:latin typeface="Arial" pitchFamily="34" charset="0"/>
              <a:cs typeface="Arial" pitchFamily="34" charset="0"/>
            </a:rPr>
            <a:t>, </a:t>
          </a:r>
          <a:r>
            <a:rPr lang="en-US" sz="2500" b="1" dirty="0" smtClean="0">
              <a:latin typeface="Arial" pitchFamily="34" charset="0"/>
              <a:cs typeface="Arial" pitchFamily="34" charset="0"/>
            </a:rPr>
            <a:t>… </a:t>
          </a:r>
          <a:endParaRPr lang="en-US" sz="2500" b="1" dirty="0">
            <a:latin typeface="Arial" pitchFamily="34" charset="0"/>
            <a:cs typeface="Arial" pitchFamily="34" charset="0"/>
          </a:endParaRPr>
        </a:p>
      </dgm:t>
    </dgm:pt>
    <dgm:pt modelId="{C21A899F-9419-43FC-8D16-70D8E4AA0FFB}" type="parTrans" cxnId="{B47E3EAB-65B0-4FCB-8610-8B62145F68F3}">
      <dgm:prSet/>
      <dgm:spPr/>
      <dgm:t>
        <a:bodyPr/>
        <a:lstStyle/>
        <a:p>
          <a:endParaRPr lang="en-US"/>
        </a:p>
      </dgm:t>
    </dgm:pt>
    <dgm:pt modelId="{1613E40D-1955-4145-AF12-64657BD6FB84}" type="sibTrans" cxnId="{B47E3EAB-65B0-4FCB-8610-8B62145F68F3}">
      <dgm:prSet/>
      <dgm:spPr/>
      <dgm:t>
        <a:bodyPr/>
        <a:lstStyle/>
        <a:p>
          <a:endParaRPr lang="en-US"/>
        </a:p>
      </dgm:t>
    </dgm:pt>
    <dgm:pt modelId="{C95896D5-C631-41DB-B7DB-CCEC61213142}">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3600" dirty="0" err="1" smtClean="0">
              <a:latin typeface="Arial" pitchFamily="34" charset="0"/>
              <a:cs typeface="Arial" pitchFamily="34" charset="0"/>
            </a:rPr>
            <a:t>Ổn</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định</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chính</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trị</a:t>
          </a:r>
          <a:endParaRPr lang="en-US" sz="3600" dirty="0">
            <a:latin typeface="Arial" pitchFamily="34" charset="0"/>
            <a:cs typeface="Arial" pitchFamily="34" charset="0"/>
          </a:endParaRPr>
        </a:p>
      </dgm:t>
    </dgm:pt>
    <dgm:pt modelId="{CDC86AF6-87C2-4988-A6CE-E1A3F48F06D0}" type="parTrans" cxnId="{EEDB9CB1-7B69-4308-B4D4-D33669018205}">
      <dgm:prSet/>
      <dgm:spPr/>
      <dgm:t>
        <a:bodyPr/>
        <a:lstStyle/>
        <a:p>
          <a:endParaRPr lang="en-US"/>
        </a:p>
      </dgm:t>
    </dgm:pt>
    <dgm:pt modelId="{CAFF79C8-545D-4442-949B-ABF3A104544D}" type="sibTrans" cxnId="{EEDB9CB1-7B69-4308-B4D4-D33669018205}">
      <dgm:prSet/>
      <dgm:spPr/>
      <dgm:t>
        <a:bodyPr/>
        <a:lstStyle/>
        <a:p>
          <a:endParaRPr lang="en-US"/>
        </a:p>
      </dgm:t>
    </dgm:pt>
    <dgm:pt modelId="{D6F394EC-2F0C-4F2D-AEB3-DB620FFD841A}">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3600" dirty="0" err="1" smtClean="0">
              <a:latin typeface="Arial" pitchFamily="34" charset="0"/>
              <a:cs typeface="Arial" pitchFamily="34" charset="0"/>
            </a:rPr>
            <a:t>Tăng</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cường</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đại</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đoàn</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kết</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toàn</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dân</a:t>
          </a:r>
          <a:endParaRPr lang="en-US" sz="3600" dirty="0">
            <a:latin typeface="Arial" pitchFamily="34" charset="0"/>
            <a:cs typeface="Arial" pitchFamily="34" charset="0"/>
          </a:endParaRPr>
        </a:p>
      </dgm:t>
    </dgm:pt>
    <dgm:pt modelId="{7B4511CC-09F1-48F3-8AA6-C2319BB1CEA9}" type="parTrans" cxnId="{3A86B408-A00A-4779-8494-E70CA3772EC2}">
      <dgm:prSet/>
      <dgm:spPr/>
      <dgm:t>
        <a:bodyPr/>
        <a:lstStyle/>
        <a:p>
          <a:endParaRPr lang="en-US"/>
        </a:p>
      </dgm:t>
    </dgm:pt>
    <dgm:pt modelId="{9441132A-79CE-4D10-8637-2E3B4C73051C}" type="sibTrans" cxnId="{3A86B408-A00A-4779-8494-E70CA3772EC2}">
      <dgm:prSet/>
      <dgm:spPr/>
      <dgm:t>
        <a:bodyPr/>
        <a:lstStyle/>
        <a:p>
          <a:endParaRPr lang="en-US"/>
        </a:p>
      </dgm:t>
    </dgm:pt>
    <dgm:pt modelId="{12BEB0F6-E193-4362-96FF-3FAB74475692}" type="pres">
      <dgm:prSet presAssocID="{FAEAA61E-B3F0-4780-AA4D-3CF414FC6E7A}" presName="Name0" presStyleCnt="0">
        <dgm:presLayoutVars>
          <dgm:dir/>
          <dgm:resizeHandles val="exact"/>
        </dgm:presLayoutVars>
      </dgm:prSet>
      <dgm:spPr/>
      <dgm:t>
        <a:bodyPr/>
        <a:lstStyle/>
        <a:p>
          <a:endParaRPr lang="en-US"/>
        </a:p>
      </dgm:t>
    </dgm:pt>
    <dgm:pt modelId="{7F4D3415-D1AD-4277-A2B5-AF2287CDAF67}" type="pres">
      <dgm:prSet presAssocID="{28331C15-441C-4663-BEB7-F72856C677F1}" presName="node" presStyleLbl="node1" presStyleIdx="0" presStyleCnt="3">
        <dgm:presLayoutVars>
          <dgm:bulletEnabled val="1"/>
        </dgm:presLayoutVars>
      </dgm:prSet>
      <dgm:spPr/>
      <dgm:t>
        <a:bodyPr/>
        <a:lstStyle/>
        <a:p>
          <a:endParaRPr lang="en-US"/>
        </a:p>
      </dgm:t>
    </dgm:pt>
    <dgm:pt modelId="{1DCC6F5C-1130-43E3-AA47-659B102A3389}" type="pres">
      <dgm:prSet presAssocID="{1613E40D-1955-4145-AF12-64657BD6FB84}" presName="sibTrans" presStyleCnt="0"/>
      <dgm:spPr/>
    </dgm:pt>
    <dgm:pt modelId="{BFC81CF0-C55C-4F24-BFAC-CCCEF7156A2A}" type="pres">
      <dgm:prSet presAssocID="{C95896D5-C631-41DB-B7DB-CCEC61213142}" presName="node" presStyleLbl="node1" presStyleIdx="1" presStyleCnt="3">
        <dgm:presLayoutVars>
          <dgm:bulletEnabled val="1"/>
        </dgm:presLayoutVars>
      </dgm:prSet>
      <dgm:spPr/>
      <dgm:t>
        <a:bodyPr/>
        <a:lstStyle/>
        <a:p>
          <a:endParaRPr lang="en-US"/>
        </a:p>
      </dgm:t>
    </dgm:pt>
    <dgm:pt modelId="{E96A181D-B0BD-4CCF-A082-BAF03B91DEE9}" type="pres">
      <dgm:prSet presAssocID="{CAFF79C8-545D-4442-949B-ABF3A104544D}" presName="sibTrans" presStyleCnt="0"/>
      <dgm:spPr/>
    </dgm:pt>
    <dgm:pt modelId="{60042683-874D-4EDE-B3E6-ABD52BF74F73}" type="pres">
      <dgm:prSet presAssocID="{D6F394EC-2F0C-4F2D-AEB3-DB620FFD841A}" presName="node" presStyleLbl="node1" presStyleIdx="2" presStyleCnt="3">
        <dgm:presLayoutVars>
          <dgm:bulletEnabled val="1"/>
        </dgm:presLayoutVars>
      </dgm:prSet>
      <dgm:spPr/>
      <dgm:t>
        <a:bodyPr/>
        <a:lstStyle/>
        <a:p>
          <a:endParaRPr lang="en-US"/>
        </a:p>
      </dgm:t>
    </dgm:pt>
  </dgm:ptLst>
  <dgm:cxnLst>
    <dgm:cxn modelId="{EEDB9CB1-7B69-4308-B4D4-D33669018205}" srcId="{FAEAA61E-B3F0-4780-AA4D-3CF414FC6E7A}" destId="{C95896D5-C631-41DB-B7DB-CCEC61213142}" srcOrd="1" destOrd="0" parTransId="{CDC86AF6-87C2-4988-A6CE-E1A3F48F06D0}" sibTransId="{CAFF79C8-545D-4442-949B-ABF3A104544D}"/>
    <dgm:cxn modelId="{97D91429-D029-41CD-9DE6-89609B81BCDB}" type="presOf" srcId="{28331C15-441C-4663-BEB7-F72856C677F1}" destId="{7F4D3415-D1AD-4277-A2B5-AF2287CDAF67}" srcOrd="0" destOrd="0" presId="urn:microsoft.com/office/officeart/2005/8/layout/hList6"/>
    <dgm:cxn modelId="{5C477C09-DBB5-4492-9009-6367ADFD7D86}" type="presOf" srcId="{C95896D5-C631-41DB-B7DB-CCEC61213142}" destId="{BFC81CF0-C55C-4F24-BFAC-CCCEF7156A2A}" srcOrd="0" destOrd="0" presId="urn:microsoft.com/office/officeart/2005/8/layout/hList6"/>
    <dgm:cxn modelId="{ABB26483-A857-4409-B5DD-A128A6510C29}" type="presOf" srcId="{FAEAA61E-B3F0-4780-AA4D-3CF414FC6E7A}" destId="{12BEB0F6-E193-4362-96FF-3FAB74475692}" srcOrd="0" destOrd="0" presId="urn:microsoft.com/office/officeart/2005/8/layout/hList6"/>
    <dgm:cxn modelId="{C643D521-91F4-429F-AE5D-0306495E68AF}" type="presOf" srcId="{D6F394EC-2F0C-4F2D-AEB3-DB620FFD841A}" destId="{60042683-874D-4EDE-B3E6-ABD52BF74F73}" srcOrd="0" destOrd="0" presId="urn:microsoft.com/office/officeart/2005/8/layout/hList6"/>
    <dgm:cxn modelId="{3A86B408-A00A-4779-8494-E70CA3772EC2}" srcId="{FAEAA61E-B3F0-4780-AA4D-3CF414FC6E7A}" destId="{D6F394EC-2F0C-4F2D-AEB3-DB620FFD841A}" srcOrd="2" destOrd="0" parTransId="{7B4511CC-09F1-48F3-8AA6-C2319BB1CEA9}" sibTransId="{9441132A-79CE-4D10-8637-2E3B4C73051C}"/>
    <dgm:cxn modelId="{B47E3EAB-65B0-4FCB-8610-8B62145F68F3}" srcId="{FAEAA61E-B3F0-4780-AA4D-3CF414FC6E7A}" destId="{28331C15-441C-4663-BEB7-F72856C677F1}" srcOrd="0" destOrd="0" parTransId="{C21A899F-9419-43FC-8D16-70D8E4AA0FFB}" sibTransId="{1613E40D-1955-4145-AF12-64657BD6FB84}"/>
    <dgm:cxn modelId="{77DD9F95-CE8F-4C5B-8069-713F3B95A69A}" type="presParOf" srcId="{12BEB0F6-E193-4362-96FF-3FAB74475692}" destId="{7F4D3415-D1AD-4277-A2B5-AF2287CDAF67}" srcOrd="0" destOrd="0" presId="urn:microsoft.com/office/officeart/2005/8/layout/hList6"/>
    <dgm:cxn modelId="{40FEC60E-0D97-4EC6-9FA7-8AC8D4B214E9}" type="presParOf" srcId="{12BEB0F6-E193-4362-96FF-3FAB74475692}" destId="{1DCC6F5C-1130-43E3-AA47-659B102A3389}" srcOrd="1" destOrd="0" presId="urn:microsoft.com/office/officeart/2005/8/layout/hList6"/>
    <dgm:cxn modelId="{1DACBAD2-BA68-473A-A21C-028E482E1383}" type="presParOf" srcId="{12BEB0F6-E193-4362-96FF-3FAB74475692}" destId="{BFC81CF0-C55C-4F24-BFAC-CCCEF7156A2A}" srcOrd="2" destOrd="0" presId="urn:microsoft.com/office/officeart/2005/8/layout/hList6"/>
    <dgm:cxn modelId="{6D605F0E-4CAA-41F2-B9AA-2B9E432866C4}" type="presParOf" srcId="{12BEB0F6-E193-4362-96FF-3FAB74475692}" destId="{E96A181D-B0BD-4CCF-A082-BAF03B91DEE9}" srcOrd="3" destOrd="0" presId="urn:microsoft.com/office/officeart/2005/8/layout/hList6"/>
    <dgm:cxn modelId="{7F3E346B-A9E1-49A0-B804-C11E1731E467}" type="presParOf" srcId="{12BEB0F6-E193-4362-96FF-3FAB74475692}" destId="{60042683-874D-4EDE-B3E6-ABD52BF74F73}"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E40F9EDF-2B2D-4D1F-AE32-0ADDF271509B}"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D7D54F27-D65D-4220-8B08-1519822C3D82}">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2800" dirty="0" err="1" smtClean="0">
              <a:latin typeface="Arial" pitchFamily="34" charset="0"/>
              <a:cs typeface="Arial" pitchFamily="34" charset="0"/>
            </a:rPr>
            <a:t>Phòng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ngừa</a:t>
          </a:r>
          <a:endParaRPr lang="en-US" sz="2800" dirty="0">
            <a:latin typeface="Arial" pitchFamily="34" charset="0"/>
            <a:cs typeface="Arial" pitchFamily="34" charset="0"/>
          </a:endParaRPr>
        </a:p>
      </dgm:t>
    </dgm:pt>
    <dgm:pt modelId="{F320092C-4F43-4870-B2DB-84956D1EAB82}" type="parTrans" cxnId="{A3137B87-4A00-42E2-A9C6-285AD440FD02}">
      <dgm:prSet/>
      <dgm:spPr/>
      <dgm:t>
        <a:bodyPr/>
        <a:lstStyle/>
        <a:p>
          <a:endParaRPr lang="en-US" sz="2000"/>
        </a:p>
      </dgm:t>
    </dgm:pt>
    <dgm:pt modelId="{7596C759-9B7E-442A-ACFF-35EA1DDC5685}" type="sibTrans" cxnId="{A3137B87-4A00-42E2-A9C6-285AD440FD02}">
      <dgm:prSet/>
      <dgm:spPr/>
      <dgm:t>
        <a:bodyPr/>
        <a:lstStyle/>
        <a:p>
          <a:endParaRPr lang="en-US" sz="2000"/>
        </a:p>
      </dgm:t>
    </dgm:pt>
    <dgm:pt modelId="{1A9F88DF-B6FC-4D6C-8E2F-8AEF8A954B20}">
      <dgm:prSet phldrT="[Text]" custT="1"/>
      <dgm:spPr/>
      <dgm:t>
        <a:bodyPr/>
        <a:lstStyle/>
        <a:p>
          <a:r>
            <a:rPr lang="en-US" sz="2200" b="0" dirty="0" err="1" smtClean="0">
              <a:solidFill>
                <a:schemeClr val="tx2"/>
              </a:solidFill>
              <a:latin typeface="Arial" pitchFamily="34" charset="0"/>
              <a:cs typeface="Arial" pitchFamily="34" charset="0"/>
            </a:rPr>
            <a:t>Công</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khai</a:t>
          </a:r>
          <a:r>
            <a:rPr lang="en-US" sz="2200" b="0" dirty="0" smtClean="0">
              <a:solidFill>
                <a:schemeClr val="tx2"/>
              </a:solidFill>
              <a:latin typeface="Arial" pitchFamily="34" charset="0"/>
              <a:cs typeface="Arial" pitchFamily="34" charset="0"/>
            </a:rPr>
            <a:t>, minh </a:t>
          </a:r>
          <a:r>
            <a:rPr lang="en-US" sz="2200" b="0" dirty="0" err="1" smtClean="0">
              <a:solidFill>
                <a:schemeClr val="tx2"/>
              </a:solidFill>
              <a:latin typeface="Arial" pitchFamily="34" charset="0"/>
              <a:cs typeface="Arial" pitchFamily="34" charset="0"/>
            </a:rPr>
            <a:t>bạch</a:t>
          </a:r>
          <a:endParaRPr lang="en-US" sz="2200" b="0" dirty="0">
            <a:solidFill>
              <a:schemeClr val="tx2"/>
            </a:solidFill>
            <a:latin typeface="Arial" pitchFamily="34" charset="0"/>
            <a:cs typeface="Arial" pitchFamily="34" charset="0"/>
          </a:endParaRPr>
        </a:p>
      </dgm:t>
    </dgm:pt>
    <dgm:pt modelId="{F1849EA1-3C5B-4CC7-A89C-3B98E7717DF1}" type="parTrans" cxnId="{95F31DE6-97BF-42E4-B262-393FC5B6288A}">
      <dgm:prSet/>
      <dgm:spPr/>
      <dgm:t>
        <a:bodyPr/>
        <a:lstStyle/>
        <a:p>
          <a:endParaRPr lang="en-US" sz="2000"/>
        </a:p>
      </dgm:t>
    </dgm:pt>
    <dgm:pt modelId="{84CFD512-C761-40A5-9D2E-9125EB606705}" type="sibTrans" cxnId="{95F31DE6-97BF-42E4-B262-393FC5B6288A}">
      <dgm:prSet/>
      <dgm:spPr/>
      <dgm:t>
        <a:bodyPr/>
        <a:lstStyle/>
        <a:p>
          <a:endParaRPr lang="en-US" sz="2000"/>
        </a:p>
      </dgm:t>
    </dgm:pt>
    <dgm:pt modelId="{6E7FB4D7-EA06-4023-813D-DEEE8815197C}">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2800" dirty="0" err="1" smtClean="0">
              <a:latin typeface="Arial" pitchFamily="34" charset="0"/>
              <a:cs typeface="Arial" pitchFamily="34" charset="0"/>
            </a:rPr>
            <a:t>Phát</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hiện</a:t>
          </a:r>
          <a:endParaRPr lang="en-US" sz="2800" dirty="0">
            <a:latin typeface="Arial" pitchFamily="34" charset="0"/>
            <a:cs typeface="Arial" pitchFamily="34" charset="0"/>
          </a:endParaRPr>
        </a:p>
      </dgm:t>
    </dgm:pt>
    <dgm:pt modelId="{B95EC598-9412-4FBA-994F-EDFA778F8964}" type="parTrans" cxnId="{8890FF45-AB22-4688-A80D-B1C53984E36B}">
      <dgm:prSet/>
      <dgm:spPr/>
      <dgm:t>
        <a:bodyPr/>
        <a:lstStyle/>
        <a:p>
          <a:endParaRPr lang="en-US" sz="2000"/>
        </a:p>
      </dgm:t>
    </dgm:pt>
    <dgm:pt modelId="{B9885063-79FA-47A5-BBF1-153587557AF5}" type="sibTrans" cxnId="{8890FF45-AB22-4688-A80D-B1C53984E36B}">
      <dgm:prSet/>
      <dgm:spPr/>
      <dgm:t>
        <a:bodyPr/>
        <a:lstStyle/>
        <a:p>
          <a:endParaRPr lang="en-US" sz="2000"/>
        </a:p>
      </dgm:t>
    </dgm:pt>
    <dgm:pt modelId="{3DE33FAE-5C6B-4DA2-93FB-B34A208FA602}">
      <dgm:prSet phldrT="[Text]" custT="1"/>
      <dgm:spPr/>
      <dgm:t>
        <a:bodyPr/>
        <a:lstStyle/>
        <a:p>
          <a:r>
            <a:rPr lang="en-US" sz="2400" b="0" dirty="0" err="1" smtClean="0">
              <a:solidFill>
                <a:schemeClr val="tx2"/>
              </a:solidFill>
              <a:latin typeface="Arial" pitchFamily="34" charset="0"/>
              <a:cs typeface="Arial" pitchFamily="34" charset="0"/>
            </a:rPr>
            <a:t>Thanh,kiểm</a:t>
          </a:r>
          <a:r>
            <a:rPr lang="en-US" sz="2400" b="0" dirty="0" smtClean="0">
              <a:solidFill>
                <a:schemeClr val="tx2"/>
              </a:solidFill>
              <a:latin typeface="Arial" pitchFamily="34" charset="0"/>
              <a:cs typeface="Arial" pitchFamily="34" charset="0"/>
            </a:rPr>
            <a:t> </a:t>
          </a:r>
          <a:r>
            <a:rPr lang="en-US" sz="2400" b="0" dirty="0" err="1" smtClean="0">
              <a:solidFill>
                <a:schemeClr val="tx2"/>
              </a:solidFill>
              <a:latin typeface="Arial" pitchFamily="34" charset="0"/>
              <a:cs typeface="Arial" pitchFamily="34" charset="0"/>
            </a:rPr>
            <a:t>tra</a:t>
          </a:r>
          <a:endParaRPr lang="en-US" sz="2400" b="0" dirty="0">
            <a:solidFill>
              <a:schemeClr val="tx2"/>
            </a:solidFill>
            <a:latin typeface="Arial" pitchFamily="34" charset="0"/>
            <a:cs typeface="Arial" pitchFamily="34" charset="0"/>
          </a:endParaRPr>
        </a:p>
      </dgm:t>
    </dgm:pt>
    <dgm:pt modelId="{F9EA8835-06D5-46D5-B2F5-468D4CDF8BD5}" type="parTrans" cxnId="{0FB87161-794B-469C-9290-6F257CCB4576}">
      <dgm:prSet/>
      <dgm:spPr/>
      <dgm:t>
        <a:bodyPr/>
        <a:lstStyle/>
        <a:p>
          <a:endParaRPr lang="en-US" sz="2000"/>
        </a:p>
      </dgm:t>
    </dgm:pt>
    <dgm:pt modelId="{15F62ABF-A18B-4FC3-9DB7-1BB8F8CFE688}" type="sibTrans" cxnId="{0FB87161-794B-469C-9290-6F257CCB4576}">
      <dgm:prSet/>
      <dgm:spPr/>
      <dgm:t>
        <a:bodyPr/>
        <a:lstStyle/>
        <a:p>
          <a:endParaRPr lang="en-US" sz="2000"/>
        </a:p>
      </dgm:t>
    </dgm:pt>
    <dgm:pt modelId="{A41B356F-FC6E-41CA-BA92-CB210C9D5E25}">
      <dgm:prSet phldrT="[Text]" custT="1"/>
      <dgm:spPr/>
      <dgm:t>
        <a:bodyPr/>
        <a:lstStyle/>
        <a:p>
          <a:r>
            <a:rPr lang="en-US" sz="2400" b="0" dirty="0" err="1" smtClean="0">
              <a:solidFill>
                <a:schemeClr val="tx2"/>
              </a:solidFill>
              <a:latin typeface="Arial" pitchFamily="34" charset="0"/>
              <a:cs typeface="Arial" pitchFamily="34" charset="0"/>
            </a:rPr>
            <a:t>Tố</a:t>
          </a:r>
          <a:r>
            <a:rPr lang="en-US" sz="2400" b="0" dirty="0" smtClean="0">
              <a:solidFill>
                <a:schemeClr val="tx2"/>
              </a:solidFill>
              <a:latin typeface="Arial" pitchFamily="34" charset="0"/>
              <a:cs typeface="Arial" pitchFamily="34" charset="0"/>
            </a:rPr>
            <a:t> </a:t>
          </a:r>
          <a:r>
            <a:rPr lang="en-US" sz="2400" b="0" dirty="0" err="1" smtClean="0">
              <a:solidFill>
                <a:schemeClr val="tx2"/>
              </a:solidFill>
              <a:latin typeface="Arial" pitchFamily="34" charset="0"/>
              <a:cs typeface="Arial" pitchFamily="34" charset="0"/>
            </a:rPr>
            <a:t>cáo</a:t>
          </a:r>
          <a:r>
            <a:rPr lang="en-US" sz="2400" b="0" dirty="0" smtClean="0">
              <a:solidFill>
                <a:schemeClr val="tx2"/>
              </a:solidFill>
              <a:latin typeface="Arial" pitchFamily="34" charset="0"/>
              <a:cs typeface="Arial" pitchFamily="34" charset="0"/>
            </a:rPr>
            <a:t> </a:t>
          </a:r>
          <a:r>
            <a:rPr lang="en-US" sz="2400" b="0" dirty="0" err="1" smtClean="0">
              <a:solidFill>
                <a:schemeClr val="tx2"/>
              </a:solidFill>
              <a:latin typeface="Arial" pitchFamily="34" charset="0"/>
              <a:cs typeface="Arial" pitchFamily="34" charset="0"/>
            </a:rPr>
            <a:t>và</a:t>
          </a:r>
          <a:r>
            <a:rPr lang="en-US" sz="2400" b="0" dirty="0" smtClean="0">
              <a:solidFill>
                <a:schemeClr val="tx2"/>
              </a:solidFill>
              <a:latin typeface="Arial" pitchFamily="34" charset="0"/>
              <a:cs typeface="Arial" pitchFamily="34" charset="0"/>
            </a:rPr>
            <a:t> </a:t>
          </a:r>
          <a:r>
            <a:rPr lang="en-US" sz="2400" b="0" dirty="0" err="1" smtClean="0">
              <a:solidFill>
                <a:schemeClr val="tx2"/>
              </a:solidFill>
              <a:latin typeface="Arial" pitchFamily="34" charset="0"/>
              <a:cs typeface="Arial" pitchFamily="34" charset="0"/>
            </a:rPr>
            <a:t>giải</a:t>
          </a:r>
          <a:r>
            <a:rPr lang="en-US" sz="2400" b="0" dirty="0" smtClean="0">
              <a:solidFill>
                <a:schemeClr val="tx2"/>
              </a:solidFill>
              <a:latin typeface="Arial" pitchFamily="34" charset="0"/>
              <a:cs typeface="Arial" pitchFamily="34" charset="0"/>
            </a:rPr>
            <a:t> </a:t>
          </a:r>
          <a:r>
            <a:rPr lang="en-US" sz="2400" b="0" dirty="0" err="1" smtClean="0">
              <a:solidFill>
                <a:schemeClr val="tx2"/>
              </a:solidFill>
              <a:latin typeface="Arial" pitchFamily="34" charset="0"/>
              <a:cs typeface="Arial" pitchFamily="34" charset="0"/>
            </a:rPr>
            <a:t>quyết</a:t>
          </a:r>
          <a:r>
            <a:rPr lang="en-US" sz="2400" b="0" dirty="0" smtClean="0">
              <a:solidFill>
                <a:schemeClr val="tx2"/>
              </a:solidFill>
              <a:latin typeface="Arial" pitchFamily="34" charset="0"/>
              <a:cs typeface="Arial" pitchFamily="34" charset="0"/>
            </a:rPr>
            <a:t> </a:t>
          </a:r>
          <a:r>
            <a:rPr lang="en-US" sz="2400" b="0" dirty="0" err="1" smtClean="0">
              <a:solidFill>
                <a:schemeClr val="tx2"/>
              </a:solidFill>
              <a:latin typeface="Arial" pitchFamily="34" charset="0"/>
              <a:cs typeface="Arial" pitchFamily="34" charset="0"/>
            </a:rPr>
            <a:t>tố</a:t>
          </a:r>
          <a:r>
            <a:rPr lang="en-US" sz="2400" b="0" dirty="0" smtClean="0">
              <a:solidFill>
                <a:schemeClr val="tx2"/>
              </a:solidFill>
              <a:latin typeface="Arial" pitchFamily="34" charset="0"/>
              <a:cs typeface="Arial" pitchFamily="34" charset="0"/>
            </a:rPr>
            <a:t> </a:t>
          </a:r>
          <a:r>
            <a:rPr lang="en-US" sz="2400" b="0" dirty="0" err="1" smtClean="0">
              <a:solidFill>
                <a:schemeClr val="tx2"/>
              </a:solidFill>
              <a:latin typeface="Arial" pitchFamily="34" charset="0"/>
              <a:cs typeface="Arial" pitchFamily="34" charset="0"/>
            </a:rPr>
            <a:t>cáo</a:t>
          </a:r>
          <a:endParaRPr lang="en-US" sz="2400" b="0" dirty="0">
            <a:solidFill>
              <a:schemeClr val="tx2"/>
            </a:solidFill>
            <a:latin typeface="Arial" pitchFamily="34" charset="0"/>
            <a:cs typeface="Arial" pitchFamily="34" charset="0"/>
          </a:endParaRPr>
        </a:p>
      </dgm:t>
    </dgm:pt>
    <dgm:pt modelId="{0125E3FB-D493-49EE-94A1-D2CA4964AA5F}" type="parTrans" cxnId="{1ABB75CB-F862-4A03-BF96-0A49D3F5490E}">
      <dgm:prSet/>
      <dgm:spPr/>
      <dgm:t>
        <a:bodyPr/>
        <a:lstStyle/>
        <a:p>
          <a:endParaRPr lang="en-US" sz="2000"/>
        </a:p>
      </dgm:t>
    </dgm:pt>
    <dgm:pt modelId="{707DD387-B88B-492C-B154-BF96E611AC8F}" type="sibTrans" cxnId="{1ABB75CB-F862-4A03-BF96-0A49D3F5490E}">
      <dgm:prSet/>
      <dgm:spPr/>
      <dgm:t>
        <a:bodyPr/>
        <a:lstStyle/>
        <a:p>
          <a:endParaRPr lang="en-US" sz="2000"/>
        </a:p>
      </dgm:t>
    </dgm:pt>
    <dgm:pt modelId="{90C79DDB-801F-46C5-ABAE-064C85E8C37B}">
      <dgm:prSet phldrT="[Text]" custT="1">
        <dgm:style>
          <a:lnRef idx="0">
            <a:schemeClr val="accent4"/>
          </a:lnRef>
          <a:fillRef idx="3">
            <a:schemeClr val="accent4"/>
          </a:fillRef>
          <a:effectRef idx="3">
            <a:schemeClr val="accent4"/>
          </a:effectRef>
          <a:fontRef idx="minor">
            <a:schemeClr val="lt1"/>
          </a:fontRef>
        </dgm:style>
      </dgm:prSet>
      <dgm:spPr>
        <a:solidFill>
          <a:schemeClr val="accent2">
            <a:lumMod val="20000"/>
            <a:lumOff val="80000"/>
          </a:schemeClr>
        </a:solidFill>
      </dgm:spPr>
      <dgm:t>
        <a:bodyPr/>
        <a:lstStyle/>
        <a:p>
          <a:r>
            <a:rPr lang="en-US" sz="2800" dirty="0" err="1" smtClean="0">
              <a:solidFill>
                <a:schemeClr val="tx1"/>
              </a:solidFill>
              <a:latin typeface="Arial" pitchFamily="34" charset="0"/>
              <a:cs typeface="Arial" pitchFamily="34" charset="0"/>
            </a:rPr>
            <a:t>Xử</a:t>
          </a:r>
          <a:r>
            <a:rPr lang="en-US" sz="2800" dirty="0" smtClean="0">
              <a:solidFill>
                <a:schemeClr val="tx1"/>
              </a:solidFill>
              <a:latin typeface="Arial" pitchFamily="34" charset="0"/>
              <a:cs typeface="Arial" pitchFamily="34" charset="0"/>
            </a:rPr>
            <a:t> </a:t>
          </a:r>
          <a:r>
            <a:rPr lang="en-US" sz="2800" dirty="0" err="1" smtClean="0">
              <a:solidFill>
                <a:schemeClr val="tx1"/>
              </a:solidFill>
              <a:latin typeface="Arial" pitchFamily="34" charset="0"/>
              <a:cs typeface="Arial" pitchFamily="34" charset="0"/>
            </a:rPr>
            <a:t>lý</a:t>
          </a:r>
          <a:endParaRPr lang="en-US" sz="2800" dirty="0">
            <a:solidFill>
              <a:schemeClr val="tx1"/>
            </a:solidFill>
            <a:latin typeface="Arial" pitchFamily="34" charset="0"/>
            <a:cs typeface="Arial" pitchFamily="34" charset="0"/>
          </a:endParaRPr>
        </a:p>
      </dgm:t>
    </dgm:pt>
    <dgm:pt modelId="{8289FEF2-EE03-48C2-891E-FA92F91E8DFD}" type="parTrans" cxnId="{57A8F185-3517-43A2-B1C3-A6A1738614AC}">
      <dgm:prSet/>
      <dgm:spPr/>
      <dgm:t>
        <a:bodyPr/>
        <a:lstStyle/>
        <a:p>
          <a:endParaRPr lang="en-US" sz="2000"/>
        </a:p>
      </dgm:t>
    </dgm:pt>
    <dgm:pt modelId="{898708B0-1BC5-4090-9700-32216444119C}" type="sibTrans" cxnId="{57A8F185-3517-43A2-B1C3-A6A1738614AC}">
      <dgm:prSet/>
      <dgm:spPr/>
      <dgm:t>
        <a:bodyPr/>
        <a:lstStyle/>
        <a:p>
          <a:endParaRPr lang="en-US" sz="2000"/>
        </a:p>
      </dgm:t>
    </dgm:pt>
    <dgm:pt modelId="{288E81A8-AA06-4873-B9E1-1B212238973B}">
      <dgm:prSet phldrT="[Text]" custT="1"/>
      <dgm:spPr/>
      <dgm:t>
        <a:bodyPr/>
        <a:lstStyle/>
        <a:p>
          <a:r>
            <a:rPr lang="en-US" sz="2200" b="0" dirty="0" err="1" smtClean="0">
              <a:solidFill>
                <a:schemeClr val="tx2"/>
              </a:solidFill>
              <a:latin typeface="Arial" pitchFamily="34" charset="0"/>
              <a:cs typeface="Arial" pitchFamily="34" charset="0"/>
            </a:rPr>
            <a:t>Xử</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lý</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với</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hành</a:t>
          </a:r>
          <a:r>
            <a:rPr lang="en-US" sz="2200" b="0" dirty="0" smtClean="0">
              <a:solidFill>
                <a:schemeClr val="tx2"/>
              </a:solidFill>
              <a:latin typeface="Arial" pitchFamily="34" charset="0"/>
              <a:cs typeface="Arial" pitchFamily="34" charset="0"/>
            </a:rPr>
            <a:t> vi</a:t>
          </a:r>
          <a:endParaRPr lang="en-US" sz="2200" b="0" dirty="0">
            <a:solidFill>
              <a:schemeClr val="tx2"/>
            </a:solidFill>
            <a:latin typeface="Arial" pitchFamily="34" charset="0"/>
            <a:cs typeface="Arial" pitchFamily="34" charset="0"/>
          </a:endParaRPr>
        </a:p>
      </dgm:t>
    </dgm:pt>
    <dgm:pt modelId="{E5E66B82-E7C3-4A58-A99A-36343B5E8289}" type="parTrans" cxnId="{2EE0D9E1-8EB0-4D18-8805-D6DF8D484C34}">
      <dgm:prSet/>
      <dgm:spPr/>
      <dgm:t>
        <a:bodyPr/>
        <a:lstStyle/>
        <a:p>
          <a:endParaRPr lang="en-US" sz="2000"/>
        </a:p>
      </dgm:t>
    </dgm:pt>
    <dgm:pt modelId="{6ED7B9DE-2EAA-4521-ABE9-DBD5B33AC324}" type="sibTrans" cxnId="{2EE0D9E1-8EB0-4D18-8805-D6DF8D484C34}">
      <dgm:prSet/>
      <dgm:spPr/>
      <dgm:t>
        <a:bodyPr/>
        <a:lstStyle/>
        <a:p>
          <a:endParaRPr lang="en-US" sz="2000"/>
        </a:p>
      </dgm:t>
    </dgm:pt>
    <dgm:pt modelId="{22B2D651-914C-4F68-B004-2105C792AEE6}">
      <dgm:prSet phldrT="[Text]" custT="1"/>
      <dgm:spPr/>
      <dgm:t>
        <a:bodyPr/>
        <a:lstStyle/>
        <a:p>
          <a:r>
            <a:rPr lang="en-US" sz="2200" b="0" dirty="0" err="1" smtClean="0">
              <a:solidFill>
                <a:schemeClr val="tx2"/>
              </a:solidFill>
              <a:latin typeface="Arial" pitchFamily="34" charset="0"/>
              <a:cs typeface="Arial" pitchFamily="34" charset="0"/>
            </a:rPr>
            <a:t>Xử</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lý</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với</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tài</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sản</a:t>
          </a:r>
          <a:endParaRPr lang="en-US" sz="2200" b="0" dirty="0">
            <a:solidFill>
              <a:schemeClr val="tx2"/>
            </a:solidFill>
            <a:latin typeface="Arial" pitchFamily="34" charset="0"/>
            <a:cs typeface="Arial" pitchFamily="34" charset="0"/>
          </a:endParaRPr>
        </a:p>
      </dgm:t>
    </dgm:pt>
    <dgm:pt modelId="{37FE4968-029B-43F2-AB17-DBA25D1801FC}" type="parTrans" cxnId="{CA8C7DDE-A92D-4934-96DF-0438ABE1B1EF}">
      <dgm:prSet/>
      <dgm:spPr/>
      <dgm:t>
        <a:bodyPr/>
        <a:lstStyle/>
        <a:p>
          <a:endParaRPr lang="en-US" sz="2000"/>
        </a:p>
      </dgm:t>
    </dgm:pt>
    <dgm:pt modelId="{52A7694D-3AE0-4442-9545-CF343754A339}" type="sibTrans" cxnId="{CA8C7DDE-A92D-4934-96DF-0438ABE1B1EF}">
      <dgm:prSet/>
      <dgm:spPr/>
      <dgm:t>
        <a:bodyPr/>
        <a:lstStyle/>
        <a:p>
          <a:endParaRPr lang="en-US" sz="2000"/>
        </a:p>
      </dgm:t>
    </dgm:pt>
    <dgm:pt modelId="{1132785E-B2BB-427F-BA2C-5CC5D770A7F9}">
      <dgm:prSet phldrT="[Text]" custT="1"/>
      <dgm:spPr/>
      <dgm:t>
        <a:bodyPr/>
        <a:lstStyle/>
        <a:p>
          <a:r>
            <a:rPr lang="en-US" sz="2200" b="0" dirty="0" err="1" smtClean="0">
              <a:solidFill>
                <a:schemeClr val="tx2"/>
              </a:solidFill>
              <a:latin typeface="Arial" pitchFamily="34" charset="0"/>
              <a:cs typeface="Arial" pitchFamily="34" charset="0"/>
            </a:rPr>
            <a:t>Xd</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định</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mức</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tiêu</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chuẩn</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quy</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tắc</a:t>
          </a:r>
          <a:r>
            <a:rPr lang="en-US" sz="2200" b="0" dirty="0" smtClean="0">
              <a:solidFill>
                <a:schemeClr val="tx2"/>
              </a:solidFill>
              <a:latin typeface="Arial" pitchFamily="34" charset="0"/>
              <a:cs typeface="Arial" pitchFamily="34" charset="0"/>
            </a:rPr>
            <a:t>,..</a:t>
          </a:r>
          <a:endParaRPr lang="en-US" sz="2200" b="0" dirty="0">
            <a:solidFill>
              <a:schemeClr val="tx2"/>
            </a:solidFill>
            <a:latin typeface="Arial" pitchFamily="34" charset="0"/>
            <a:cs typeface="Arial" pitchFamily="34" charset="0"/>
          </a:endParaRPr>
        </a:p>
      </dgm:t>
    </dgm:pt>
    <dgm:pt modelId="{3D211A3C-711E-4A2F-B98F-00198E65DEB0}" type="parTrans" cxnId="{605C1812-E056-412E-B13B-C5C6152B1C71}">
      <dgm:prSet/>
      <dgm:spPr/>
      <dgm:t>
        <a:bodyPr/>
        <a:lstStyle/>
        <a:p>
          <a:endParaRPr lang="en-US" sz="2000"/>
        </a:p>
      </dgm:t>
    </dgm:pt>
    <dgm:pt modelId="{C5C8F865-F739-4F91-8592-ABF549875295}" type="sibTrans" cxnId="{605C1812-E056-412E-B13B-C5C6152B1C71}">
      <dgm:prSet/>
      <dgm:spPr/>
      <dgm:t>
        <a:bodyPr/>
        <a:lstStyle/>
        <a:p>
          <a:endParaRPr lang="en-US" sz="2000"/>
        </a:p>
      </dgm:t>
    </dgm:pt>
    <dgm:pt modelId="{E723FB5E-E989-4DAB-8DD7-D84EB473171F}">
      <dgm:prSet phldrT="[Text]" custT="1"/>
      <dgm:spPr/>
      <dgm:t>
        <a:bodyPr/>
        <a:lstStyle/>
        <a:p>
          <a:r>
            <a:rPr lang="en-US" sz="2200" b="0" dirty="0" err="1" smtClean="0">
              <a:solidFill>
                <a:schemeClr val="tx2"/>
              </a:solidFill>
              <a:latin typeface="Arial" pitchFamily="34" charset="0"/>
              <a:cs typeface="Arial" pitchFamily="34" charset="0"/>
            </a:rPr>
            <a:t>Trách</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nhiệm</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người</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đứng</a:t>
          </a:r>
          <a:r>
            <a:rPr lang="en-US" sz="2200" b="0" dirty="0" smtClean="0">
              <a:solidFill>
                <a:schemeClr val="tx2"/>
              </a:solidFill>
              <a:latin typeface="Arial" pitchFamily="34" charset="0"/>
              <a:cs typeface="Arial" pitchFamily="34" charset="0"/>
            </a:rPr>
            <a:t> </a:t>
          </a:r>
          <a:r>
            <a:rPr lang="en-US" sz="2200" b="0" dirty="0" err="1" smtClean="0">
              <a:solidFill>
                <a:schemeClr val="tx2"/>
              </a:solidFill>
              <a:latin typeface="Arial" pitchFamily="34" charset="0"/>
              <a:cs typeface="Arial" pitchFamily="34" charset="0"/>
            </a:rPr>
            <a:t>đầu</a:t>
          </a:r>
          <a:endParaRPr lang="en-US" sz="2200" b="0" dirty="0">
            <a:solidFill>
              <a:schemeClr val="tx2"/>
            </a:solidFill>
            <a:latin typeface="Arial" pitchFamily="34" charset="0"/>
            <a:cs typeface="Arial" pitchFamily="34" charset="0"/>
          </a:endParaRPr>
        </a:p>
      </dgm:t>
    </dgm:pt>
    <dgm:pt modelId="{3EFCFDE8-F362-4025-A78B-58306950D556}" type="parTrans" cxnId="{E2C8D4CB-A3E1-4840-A383-7F488F71FC43}">
      <dgm:prSet/>
      <dgm:spPr/>
      <dgm:t>
        <a:bodyPr/>
        <a:lstStyle/>
        <a:p>
          <a:endParaRPr lang="en-US" sz="2000"/>
        </a:p>
      </dgm:t>
    </dgm:pt>
    <dgm:pt modelId="{76572229-2648-47E5-AEB0-7DE3B754ED61}" type="sibTrans" cxnId="{E2C8D4CB-A3E1-4840-A383-7F488F71FC43}">
      <dgm:prSet/>
      <dgm:spPr/>
      <dgm:t>
        <a:bodyPr/>
        <a:lstStyle/>
        <a:p>
          <a:endParaRPr lang="en-US" sz="2000"/>
        </a:p>
      </dgm:t>
    </dgm:pt>
    <dgm:pt modelId="{8565689B-D8CE-4178-BBED-A09C1EA30D5F}" type="pres">
      <dgm:prSet presAssocID="{E40F9EDF-2B2D-4D1F-AE32-0ADDF271509B}" presName="composite" presStyleCnt="0">
        <dgm:presLayoutVars>
          <dgm:chMax val="5"/>
          <dgm:dir/>
          <dgm:animLvl val="ctr"/>
          <dgm:resizeHandles val="exact"/>
        </dgm:presLayoutVars>
      </dgm:prSet>
      <dgm:spPr/>
      <dgm:t>
        <a:bodyPr/>
        <a:lstStyle/>
        <a:p>
          <a:endParaRPr lang="en-US"/>
        </a:p>
      </dgm:t>
    </dgm:pt>
    <dgm:pt modelId="{C62F0575-CEE6-46D1-A745-48C105E8DD18}" type="pres">
      <dgm:prSet presAssocID="{E40F9EDF-2B2D-4D1F-AE32-0ADDF271509B}" presName="cycle" presStyleCnt="0"/>
      <dgm:spPr/>
    </dgm:pt>
    <dgm:pt modelId="{517C77AF-070E-4FF5-BAD1-689D44DC76D6}" type="pres">
      <dgm:prSet presAssocID="{E40F9EDF-2B2D-4D1F-AE32-0ADDF271509B}" presName="centerShape" presStyleCnt="0"/>
      <dgm:spPr/>
    </dgm:pt>
    <dgm:pt modelId="{AA85194E-309F-4865-82C4-F03A0908C239}" type="pres">
      <dgm:prSet presAssocID="{E40F9EDF-2B2D-4D1F-AE32-0ADDF271509B}" presName="connSite" presStyleLbl="node1" presStyleIdx="0" presStyleCnt="4"/>
      <dgm:spPr/>
    </dgm:pt>
    <dgm:pt modelId="{400C015B-64FC-4E08-AA38-8041B6C4E524}" type="pres">
      <dgm:prSet presAssocID="{E40F9EDF-2B2D-4D1F-AE32-0ADDF271509B}" presName="visible" presStyleLbl="node1" presStyleIdx="0" presStyleCnt="4"/>
      <dgm:spPr>
        <a:blipFill>
          <a:blip xmlns:r="http://schemas.openxmlformats.org/officeDocument/2006/relationships" r:embed="rId1">
            <a:extLst/>
          </a:blip>
          <a:srcRect/>
          <a:stretch>
            <a:fillRect l="-25000" r="-25000"/>
          </a:stretch>
        </a:blipFill>
      </dgm:spPr>
    </dgm:pt>
    <dgm:pt modelId="{EC136D0B-07A2-43C5-9626-DF823B9DF258}" type="pres">
      <dgm:prSet presAssocID="{F320092C-4F43-4870-B2DB-84956D1EAB82}" presName="Name25" presStyleLbl="parChTrans1D1" presStyleIdx="0" presStyleCnt="3"/>
      <dgm:spPr/>
      <dgm:t>
        <a:bodyPr/>
        <a:lstStyle/>
        <a:p>
          <a:endParaRPr lang="en-US"/>
        </a:p>
      </dgm:t>
    </dgm:pt>
    <dgm:pt modelId="{1309DD3A-0189-443A-83F0-446E9EABB478}" type="pres">
      <dgm:prSet presAssocID="{D7D54F27-D65D-4220-8B08-1519822C3D82}" presName="node" presStyleCnt="0"/>
      <dgm:spPr/>
    </dgm:pt>
    <dgm:pt modelId="{6910123C-E2F4-4D05-B25D-6079E5DBBC3F}" type="pres">
      <dgm:prSet presAssocID="{D7D54F27-D65D-4220-8B08-1519822C3D82}" presName="parentNode" presStyleLbl="node1" presStyleIdx="1" presStyleCnt="4" custScaleX="127983" custScaleY="110534" custLinFactNeighborX="5760">
        <dgm:presLayoutVars>
          <dgm:chMax val="1"/>
          <dgm:bulletEnabled val="1"/>
        </dgm:presLayoutVars>
      </dgm:prSet>
      <dgm:spPr/>
      <dgm:t>
        <a:bodyPr/>
        <a:lstStyle/>
        <a:p>
          <a:endParaRPr lang="en-US"/>
        </a:p>
      </dgm:t>
    </dgm:pt>
    <dgm:pt modelId="{104D0A2F-FBE0-4765-9B0A-AC666B336FCE}" type="pres">
      <dgm:prSet presAssocID="{D7D54F27-D65D-4220-8B08-1519822C3D82}" presName="childNode" presStyleLbl="revTx" presStyleIdx="0" presStyleCnt="3">
        <dgm:presLayoutVars>
          <dgm:bulletEnabled val="1"/>
        </dgm:presLayoutVars>
      </dgm:prSet>
      <dgm:spPr/>
      <dgm:t>
        <a:bodyPr/>
        <a:lstStyle/>
        <a:p>
          <a:endParaRPr lang="en-US"/>
        </a:p>
      </dgm:t>
    </dgm:pt>
    <dgm:pt modelId="{2E4697C9-67BA-4E8E-8402-6C89D505BD15}" type="pres">
      <dgm:prSet presAssocID="{B95EC598-9412-4FBA-994F-EDFA778F8964}" presName="Name25" presStyleLbl="parChTrans1D1" presStyleIdx="1" presStyleCnt="3"/>
      <dgm:spPr/>
      <dgm:t>
        <a:bodyPr/>
        <a:lstStyle/>
        <a:p>
          <a:endParaRPr lang="en-US"/>
        </a:p>
      </dgm:t>
    </dgm:pt>
    <dgm:pt modelId="{DCEB52F5-B252-429D-A3A9-7278D2182277}" type="pres">
      <dgm:prSet presAssocID="{6E7FB4D7-EA06-4023-813D-DEEE8815197C}" presName="node" presStyleCnt="0"/>
      <dgm:spPr/>
    </dgm:pt>
    <dgm:pt modelId="{55C210FA-7049-4BDF-896D-44EAE6C5E7F7}" type="pres">
      <dgm:prSet presAssocID="{6E7FB4D7-EA06-4023-813D-DEEE8815197C}" presName="parentNode" presStyleLbl="node1" presStyleIdx="2" presStyleCnt="4">
        <dgm:presLayoutVars>
          <dgm:chMax val="1"/>
          <dgm:bulletEnabled val="1"/>
        </dgm:presLayoutVars>
      </dgm:prSet>
      <dgm:spPr/>
      <dgm:t>
        <a:bodyPr/>
        <a:lstStyle/>
        <a:p>
          <a:endParaRPr lang="en-US"/>
        </a:p>
      </dgm:t>
    </dgm:pt>
    <dgm:pt modelId="{F7AF5EA5-6611-4A8D-9CA6-D24FC059280C}" type="pres">
      <dgm:prSet presAssocID="{6E7FB4D7-EA06-4023-813D-DEEE8815197C}" presName="childNode" presStyleLbl="revTx" presStyleIdx="1" presStyleCnt="3">
        <dgm:presLayoutVars>
          <dgm:bulletEnabled val="1"/>
        </dgm:presLayoutVars>
      </dgm:prSet>
      <dgm:spPr/>
      <dgm:t>
        <a:bodyPr/>
        <a:lstStyle/>
        <a:p>
          <a:endParaRPr lang="en-US"/>
        </a:p>
      </dgm:t>
    </dgm:pt>
    <dgm:pt modelId="{50CA0324-ECE4-4E4D-82ED-6C1E65B80999}" type="pres">
      <dgm:prSet presAssocID="{8289FEF2-EE03-48C2-891E-FA92F91E8DFD}" presName="Name25" presStyleLbl="parChTrans1D1" presStyleIdx="2" presStyleCnt="3"/>
      <dgm:spPr/>
      <dgm:t>
        <a:bodyPr/>
        <a:lstStyle/>
        <a:p>
          <a:endParaRPr lang="en-US"/>
        </a:p>
      </dgm:t>
    </dgm:pt>
    <dgm:pt modelId="{B31E52F7-DD61-47FD-9B6E-FE318B2E3144}" type="pres">
      <dgm:prSet presAssocID="{90C79DDB-801F-46C5-ABAE-064C85E8C37B}" presName="node" presStyleCnt="0"/>
      <dgm:spPr/>
    </dgm:pt>
    <dgm:pt modelId="{F24F03EF-0030-427D-9114-7C029642E976}" type="pres">
      <dgm:prSet presAssocID="{90C79DDB-801F-46C5-ABAE-064C85E8C37B}" presName="parentNode" presStyleLbl="node1" presStyleIdx="3" presStyleCnt="4" custScaleX="122469">
        <dgm:presLayoutVars>
          <dgm:chMax val="1"/>
          <dgm:bulletEnabled val="1"/>
        </dgm:presLayoutVars>
      </dgm:prSet>
      <dgm:spPr/>
      <dgm:t>
        <a:bodyPr/>
        <a:lstStyle/>
        <a:p>
          <a:endParaRPr lang="en-US"/>
        </a:p>
      </dgm:t>
    </dgm:pt>
    <dgm:pt modelId="{095E9422-A2C5-46FD-899E-24E3C9CB0DD4}" type="pres">
      <dgm:prSet presAssocID="{90C79DDB-801F-46C5-ABAE-064C85E8C37B}" presName="childNode" presStyleLbl="revTx" presStyleIdx="2" presStyleCnt="3">
        <dgm:presLayoutVars>
          <dgm:bulletEnabled val="1"/>
        </dgm:presLayoutVars>
      </dgm:prSet>
      <dgm:spPr/>
      <dgm:t>
        <a:bodyPr/>
        <a:lstStyle/>
        <a:p>
          <a:endParaRPr lang="en-US"/>
        </a:p>
      </dgm:t>
    </dgm:pt>
  </dgm:ptLst>
  <dgm:cxnLst>
    <dgm:cxn modelId="{57A8F185-3517-43A2-B1C3-A6A1738614AC}" srcId="{E40F9EDF-2B2D-4D1F-AE32-0ADDF271509B}" destId="{90C79DDB-801F-46C5-ABAE-064C85E8C37B}" srcOrd="2" destOrd="0" parTransId="{8289FEF2-EE03-48C2-891E-FA92F91E8DFD}" sibTransId="{898708B0-1BC5-4090-9700-32216444119C}"/>
    <dgm:cxn modelId="{3C28C42D-4089-438A-B0E6-0BC79B539E8E}" type="presOf" srcId="{D7D54F27-D65D-4220-8B08-1519822C3D82}" destId="{6910123C-E2F4-4D05-B25D-6079E5DBBC3F}" srcOrd="0" destOrd="0" presId="urn:microsoft.com/office/officeart/2005/8/layout/radial2"/>
    <dgm:cxn modelId="{C24EB7AF-10D9-403A-A883-5AC467450CC4}" type="presOf" srcId="{E40F9EDF-2B2D-4D1F-AE32-0ADDF271509B}" destId="{8565689B-D8CE-4178-BBED-A09C1EA30D5F}" srcOrd="0" destOrd="0" presId="urn:microsoft.com/office/officeart/2005/8/layout/radial2"/>
    <dgm:cxn modelId="{621E994E-9D74-4800-B5FE-B2A776ED2577}" type="presOf" srcId="{B95EC598-9412-4FBA-994F-EDFA778F8964}" destId="{2E4697C9-67BA-4E8E-8402-6C89D505BD15}" srcOrd="0" destOrd="0" presId="urn:microsoft.com/office/officeart/2005/8/layout/radial2"/>
    <dgm:cxn modelId="{605C1812-E056-412E-B13B-C5C6152B1C71}" srcId="{D7D54F27-D65D-4220-8B08-1519822C3D82}" destId="{1132785E-B2BB-427F-BA2C-5CC5D770A7F9}" srcOrd="1" destOrd="0" parTransId="{3D211A3C-711E-4A2F-B98F-00198E65DEB0}" sibTransId="{C5C8F865-F739-4F91-8592-ABF549875295}"/>
    <dgm:cxn modelId="{56DAC8B4-D432-46CF-8A18-8D0B2456C6F6}" type="presOf" srcId="{22B2D651-914C-4F68-B004-2105C792AEE6}" destId="{095E9422-A2C5-46FD-899E-24E3C9CB0DD4}" srcOrd="0" destOrd="1" presId="urn:microsoft.com/office/officeart/2005/8/layout/radial2"/>
    <dgm:cxn modelId="{3936EFFE-5A37-4D08-A3BB-685466F53BD3}" type="presOf" srcId="{E723FB5E-E989-4DAB-8DD7-D84EB473171F}" destId="{104D0A2F-FBE0-4765-9B0A-AC666B336FCE}" srcOrd="0" destOrd="2" presId="urn:microsoft.com/office/officeart/2005/8/layout/radial2"/>
    <dgm:cxn modelId="{7BFE2453-BD03-4E41-9240-34708007D733}" type="presOf" srcId="{288E81A8-AA06-4873-B9E1-1B212238973B}" destId="{095E9422-A2C5-46FD-899E-24E3C9CB0DD4}" srcOrd="0" destOrd="0" presId="urn:microsoft.com/office/officeart/2005/8/layout/radial2"/>
    <dgm:cxn modelId="{590A44CD-02C1-4748-8CD3-3681B5312125}" type="presOf" srcId="{F320092C-4F43-4870-B2DB-84956D1EAB82}" destId="{EC136D0B-07A2-43C5-9626-DF823B9DF258}" srcOrd="0" destOrd="0" presId="urn:microsoft.com/office/officeart/2005/8/layout/radial2"/>
    <dgm:cxn modelId="{77FFB913-0E5F-4CF3-B8A8-7328D57E33B0}" type="presOf" srcId="{8289FEF2-EE03-48C2-891E-FA92F91E8DFD}" destId="{50CA0324-ECE4-4E4D-82ED-6C1E65B80999}" srcOrd="0" destOrd="0" presId="urn:microsoft.com/office/officeart/2005/8/layout/radial2"/>
    <dgm:cxn modelId="{E2C8D4CB-A3E1-4840-A383-7F488F71FC43}" srcId="{D7D54F27-D65D-4220-8B08-1519822C3D82}" destId="{E723FB5E-E989-4DAB-8DD7-D84EB473171F}" srcOrd="2" destOrd="0" parTransId="{3EFCFDE8-F362-4025-A78B-58306950D556}" sibTransId="{76572229-2648-47E5-AEB0-7DE3B754ED61}"/>
    <dgm:cxn modelId="{B8D3E9D4-6F20-4097-A8CD-2FC9BF46B679}" type="presOf" srcId="{6E7FB4D7-EA06-4023-813D-DEEE8815197C}" destId="{55C210FA-7049-4BDF-896D-44EAE6C5E7F7}" srcOrd="0" destOrd="0" presId="urn:microsoft.com/office/officeart/2005/8/layout/radial2"/>
    <dgm:cxn modelId="{A3137B87-4A00-42E2-A9C6-285AD440FD02}" srcId="{E40F9EDF-2B2D-4D1F-AE32-0ADDF271509B}" destId="{D7D54F27-D65D-4220-8B08-1519822C3D82}" srcOrd="0" destOrd="0" parTransId="{F320092C-4F43-4870-B2DB-84956D1EAB82}" sibTransId="{7596C759-9B7E-442A-ACFF-35EA1DDC5685}"/>
    <dgm:cxn modelId="{837DAF06-0678-4CE4-AB62-32AF63F6CFE5}" type="presOf" srcId="{3DE33FAE-5C6B-4DA2-93FB-B34A208FA602}" destId="{F7AF5EA5-6611-4A8D-9CA6-D24FC059280C}" srcOrd="0" destOrd="0" presId="urn:microsoft.com/office/officeart/2005/8/layout/radial2"/>
    <dgm:cxn modelId="{AD245240-44D6-4359-A86C-08936EEEEE52}" type="presOf" srcId="{90C79DDB-801F-46C5-ABAE-064C85E8C37B}" destId="{F24F03EF-0030-427D-9114-7C029642E976}" srcOrd="0" destOrd="0" presId="urn:microsoft.com/office/officeart/2005/8/layout/radial2"/>
    <dgm:cxn modelId="{EDA4A0DC-D642-432D-BD7D-3780B838DEB7}" type="presOf" srcId="{1132785E-B2BB-427F-BA2C-5CC5D770A7F9}" destId="{104D0A2F-FBE0-4765-9B0A-AC666B336FCE}" srcOrd="0" destOrd="1" presId="urn:microsoft.com/office/officeart/2005/8/layout/radial2"/>
    <dgm:cxn modelId="{8890FF45-AB22-4688-A80D-B1C53984E36B}" srcId="{E40F9EDF-2B2D-4D1F-AE32-0ADDF271509B}" destId="{6E7FB4D7-EA06-4023-813D-DEEE8815197C}" srcOrd="1" destOrd="0" parTransId="{B95EC598-9412-4FBA-994F-EDFA778F8964}" sibTransId="{B9885063-79FA-47A5-BBF1-153587557AF5}"/>
    <dgm:cxn modelId="{4B783D5E-D848-4EC2-A4DC-6B2BBEB68C26}" type="presOf" srcId="{A41B356F-FC6E-41CA-BA92-CB210C9D5E25}" destId="{F7AF5EA5-6611-4A8D-9CA6-D24FC059280C}" srcOrd="0" destOrd="1" presId="urn:microsoft.com/office/officeart/2005/8/layout/radial2"/>
    <dgm:cxn modelId="{2EE0D9E1-8EB0-4D18-8805-D6DF8D484C34}" srcId="{90C79DDB-801F-46C5-ABAE-064C85E8C37B}" destId="{288E81A8-AA06-4873-B9E1-1B212238973B}" srcOrd="0" destOrd="0" parTransId="{E5E66B82-E7C3-4A58-A99A-36343B5E8289}" sibTransId="{6ED7B9DE-2EAA-4521-ABE9-DBD5B33AC324}"/>
    <dgm:cxn modelId="{CA8C7DDE-A92D-4934-96DF-0438ABE1B1EF}" srcId="{90C79DDB-801F-46C5-ABAE-064C85E8C37B}" destId="{22B2D651-914C-4F68-B004-2105C792AEE6}" srcOrd="1" destOrd="0" parTransId="{37FE4968-029B-43F2-AB17-DBA25D1801FC}" sibTransId="{52A7694D-3AE0-4442-9545-CF343754A339}"/>
    <dgm:cxn modelId="{95F31DE6-97BF-42E4-B262-393FC5B6288A}" srcId="{D7D54F27-D65D-4220-8B08-1519822C3D82}" destId="{1A9F88DF-B6FC-4D6C-8E2F-8AEF8A954B20}" srcOrd="0" destOrd="0" parTransId="{F1849EA1-3C5B-4CC7-A89C-3B98E7717DF1}" sibTransId="{84CFD512-C761-40A5-9D2E-9125EB606705}"/>
    <dgm:cxn modelId="{B341D69F-B917-4397-9400-15F19058299E}" type="presOf" srcId="{1A9F88DF-B6FC-4D6C-8E2F-8AEF8A954B20}" destId="{104D0A2F-FBE0-4765-9B0A-AC666B336FCE}" srcOrd="0" destOrd="0" presId="urn:microsoft.com/office/officeart/2005/8/layout/radial2"/>
    <dgm:cxn modelId="{0FB87161-794B-469C-9290-6F257CCB4576}" srcId="{6E7FB4D7-EA06-4023-813D-DEEE8815197C}" destId="{3DE33FAE-5C6B-4DA2-93FB-B34A208FA602}" srcOrd="0" destOrd="0" parTransId="{F9EA8835-06D5-46D5-B2F5-468D4CDF8BD5}" sibTransId="{15F62ABF-A18B-4FC3-9DB7-1BB8F8CFE688}"/>
    <dgm:cxn modelId="{1ABB75CB-F862-4A03-BF96-0A49D3F5490E}" srcId="{6E7FB4D7-EA06-4023-813D-DEEE8815197C}" destId="{A41B356F-FC6E-41CA-BA92-CB210C9D5E25}" srcOrd="1" destOrd="0" parTransId="{0125E3FB-D493-49EE-94A1-D2CA4964AA5F}" sibTransId="{707DD387-B88B-492C-B154-BF96E611AC8F}"/>
    <dgm:cxn modelId="{16623333-AE61-4F16-9DFA-CAEC2277541A}" type="presParOf" srcId="{8565689B-D8CE-4178-BBED-A09C1EA30D5F}" destId="{C62F0575-CEE6-46D1-A745-48C105E8DD18}" srcOrd="0" destOrd="0" presId="urn:microsoft.com/office/officeart/2005/8/layout/radial2"/>
    <dgm:cxn modelId="{5C2A4262-C7E6-4924-B530-727AC0D0CBE4}" type="presParOf" srcId="{C62F0575-CEE6-46D1-A745-48C105E8DD18}" destId="{517C77AF-070E-4FF5-BAD1-689D44DC76D6}" srcOrd="0" destOrd="0" presId="urn:microsoft.com/office/officeart/2005/8/layout/radial2"/>
    <dgm:cxn modelId="{612CC707-2FC9-4717-A210-98EDBDEF47E3}" type="presParOf" srcId="{517C77AF-070E-4FF5-BAD1-689D44DC76D6}" destId="{AA85194E-309F-4865-82C4-F03A0908C239}" srcOrd="0" destOrd="0" presId="urn:microsoft.com/office/officeart/2005/8/layout/radial2"/>
    <dgm:cxn modelId="{919F1037-3508-4667-BC34-DE08298E58B7}" type="presParOf" srcId="{517C77AF-070E-4FF5-BAD1-689D44DC76D6}" destId="{400C015B-64FC-4E08-AA38-8041B6C4E524}" srcOrd="1" destOrd="0" presId="urn:microsoft.com/office/officeart/2005/8/layout/radial2"/>
    <dgm:cxn modelId="{CF95F126-9239-4BF5-A2F9-B92895223A02}" type="presParOf" srcId="{C62F0575-CEE6-46D1-A745-48C105E8DD18}" destId="{EC136D0B-07A2-43C5-9626-DF823B9DF258}" srcOrd="1" destOrd="0" presId="urn:microsoft.com/office/officeart/2005/8/layout/radial2"/>
    <dgm:cxn modelId="{430191D8-A749-47FF-9F5D-D2613011EE60}" type="presParOf" srcId="{C62F0575-CEE6-46D1-A745-48C105E8DD18}" destId="{1309DD3A-0189-443A-83F0-446E9EABB478}" srcOrd="2" destOrd="0" presId="urn:microsoft.com/office/officeart/2005/8/layout/radial2"/>
    <dgm:cxn modelId="{62B79FD3-38E1-4426-B51B-1366FE86A457}" type="presParOf" srcId="{1309DD3A-0189-443A-83F0-446E9EABB478}" destId="{6910123C-E2F4-4D05-B25D-6079E5DBBC3F}" srcOrd="0" destOrd="0" presId="urn:microsoft.com/office/officeart/2005/8/layout/radial2"/>
    <dgm:cxn modelId="{32849FCE-1B9D-447F-917D-EDE60F2085B4}" type="presParOf" srcId="{1309DD3A-0189-443A-83F0-446E9EABB478}" destId="{104D0A2F-FBE0-4765-9B0A-AC666B336FCE}" srcOrd="1" destOrd="0" presId="urn:microsoft.com/office/officeart/2005/8/layout/radial2"/>
    <dgm:cxn modelId="{CC0DC3F8-E8C2-4D07-8206-647D6FFE8F48}" type="presParOf" srcId="{C62F0575-CEE6-46D1-A745-48C105E8DD18}" destId="{2E4697C9-67BA-4E8E-8402-6C89D505BD15}" srcOrd="3" destOrd="0" presId="urn:microsoft.com/office/officeart/2005/8/layout/radial2"/>
    <dgm:cxn modelId="{29C6F175-12C3-4B5D-9E5B-E960269E9F54}" type="presParOf" srcId="{C62F0575-CEE6-46D1-A745-48C105E8DD18}" destId="{DCEB52F5-B252-429D-A3A9-7278D2182277}" srcOrd="4" destOrd="0" presId="urn:microsoft.com/office/officeart/2005/8/layout/radial2"/>
    <dgm:cxn modelId="{614216EA-DB73-4FA8-9C14-8187F94A997F}" type="presParOf" srcId="{DCEB52F5-B252-429D-A3A9-7278D2182277}" destId="{55C210FA-7049-4BDF-896D-44EAE6C5E7F7}" srcOrd="0" destOrd="0" presId="urn:microsoft.com/office/officeart/2005/8/layout/radial2"/>
    <dgm:cxn modelId="{4C4FC911-74A9-448E-9AC8-7DFD5C8AA5AF}" type="presParOf" srcId="{DCEB52F5-B252-429D-A3A9-7278D2182277}" destId="{F7AF5EA5-6611-4A8D-9CA6-D24FC059280C}" srcOrd="1" destOrd="0" presId="urn:microsoft.com/office/officeart/2005/8/layout/radial2"/>
    <dgm:cxn modelId="{E4ECAC59-CFFA-4E0C-83C5-78FD2EEB0133}" type="presParOf" srcId="{C62F0575-CEE6-46D1-A745-48C105E8DD18}" destId="{50CA0324-ECE4-4E4D-82ED-6C1E65B80999}" srcOrd="5" destOrd="0" presId="urn:microsoft.com/office/officeart/2005/8/layout/radial2"/>
    <dgm:cxn modelId="{A4E3EE39-E8E6-400E-A670-A89AF4A32FC8}" type="presParOf" srcId="{C62F0575-CEE6-46D1-A745-48C105E8DD18}" destId="{B31E52F7-DD61-47FD-9B6E-FE318B2E3144}" srcOrd="6" destOrd="0" presId="urn:microsoft.com/office/officeart/2005/8/layout/radial2"/>
    <dgm:cxn modelId="{D42B029E-FE05-4970-B0B9-5E1F1962C713}" type="presParOf" srcId="{B31E52F7-DD61-47FD-9B6E-FE318B2E3144}" destId="{F24F03EF-0030-427D-9114-7C029642E976}" srcOrd="0" destOrd="0" presId="urn:microsoft.com/office/officeart/2005/8/layout/radial2"/>
    <dgm:cxn modelId="{2C6E9ECE-B7BB-4A9B-841D-BE762A7FE46D}" type="presParOf" srcId="{B31E52F7-DD61-47FD-9B6E-FE318B2E3144}" destId="{095E9422-A2C5-46FD-899E-24E3C9CB0DD4}"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6C26764B-7707-4448-8C9E-11B3BA9E0226}"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0201E4C-9235-4BD0-BFA8-4932258347CC}">
      <dgm:prSet phldrT="[Text]"/>
      <dgm:spPr>
        <a:solidFill>
          <a:srgbClr val="0070C0"/>
        </a:solidFill>
      </dgm:spPr>
      <dgm:t>
        <a:bodyPr/>
        <a:lstStyle/>
        <a:p>
          <a:r>
            <a:rPr lang="en-US" dirty="0" err="1" smtClean="0">
              <a:latin typeface="Arial" pitchFamily="34" charset="0"/>
              <a:cs typeface="Arial" pitchFamily="34" charset="0"/>
            </a:rPr>
            <a:t>Trách</a:t>
          </a:r>
          <a:r>
            <a:rPr lang="en-US" dirty="0" smtClean="0">
              <a:latin typeface="Arial" pitchFamily="34" charset="0"/>
              <a:cs typeface="Arial" pitchFamily="34" charset="0"/>
            </a:rPr>
            <a:t> </a:t>
          </a:r>
          <a:r>
            <a:rPr lang="en-US" dirty="0" err="1" smtClean="0">
              <a:latin typeface="Arial" pitchFamily="34" charset="0"/>
              <a:cs typeface="Arial" pitchFamily="34" charset="0"/>
            </a:rPr>
            <a:t>nhiệm</a:t>
          </a:r>
          <a:r>
            <a:rPr lang="en-US" dirty="0" smtClean="0">
              <a:latin typeface="Arial" pitchFamily="34" charset="0"/>
              <a:cs typeface="Arial" pitchFamily="34" charset="0"/>
            </a:rPr>
            <a:t> CD</a:t>
          </a:r>
          <a:endParaRPr lang="en-US" dirty="0">
            <a:latin typeface="Arial" pitchFamily="34" charset="0"/>
            <a:cs typeface="Arial" pitchFamily="34" charset="0"/>
          </a:endParaRPr>
        </a:p>
      </dgm:t>
    </dgm:pt>
    <dgm:pt modelId="{42513F65-55A2-4030-B104-192721C2C7EC}" type="parTrans" cxnId="{35BF89BE-4853-4857-BF5C-E9FD80C42F2E}">
      <dgm:prSet/>
      <dgm:spPr/>
      <dgm:t>
        <a:bodyPr/>
        <a:lstStyle/>
        <a:p>
          <a:endParaRPr lang="en-US"/>
        </a:p>
      </dgm:t>
    </dgm:pt>
    <dgm:pt modelId="{D362A06D-F0DE-4105-8E24-09D9BEE2FB80}" type="sibTrans" cxnId="{35BF89BE-4853-4857-BF5C-E9FD80C42F2E}">
      <dgm:prSet/>
      <dgm:spPr/>
      <dgm:t>
        <a:bodyPr/>
        <a:lstStyle/>
        <a:p>
          <a:endParaRPr lang="en-US"/>
        </a:p>
      </dgm:t>
    </dgm:pt>
    <dgm:pt modelId="{28D80C2C-7F4E-462A-B6A5-FBDCE3B46D4A}">
      <dgm:prSet phldrT="[Text]"/>
      <dgm:spPr>
        <a:solidFill>
          <a:schemeClr val="accent3">
            <a:lumMod val="75000"/>
          </a:schemeClr>
        </a:solidFill>
      </dgm:spPr>
      <dgm:t>
        <a:bodyPr/>
        <a:lstStyle/>
        <a:p>
          <a:r>
            <a:rPr lang="en-US" dirty="0" err="1" smtClean="0">
              <a:latin typeface="Arial" pitchFamily="34" charset="0"/>
              <a:cs typeface="Arial" pitchFamily="34" charset="0"/>
            </a:rPr>
            <a:t>Chấp</a:t>
          </a:r>
          <a:r>
            <a:rPr lang="en-US" dirty="0" smtClean="0">
              <a:latin typeface="Arial" pitchFamily="34" charset="0"/>
              <a:cs typeface="Arial" pitchFamily="34" charset="0"/>
            </a:rPr>
            <a:t> </a:t>
          </a:r>
          <a:r>
            <a:rPr lang="en-US" dirty="0" err="1" smtClean="0">
              <a:latin typeface="Arial" pitchFamily="34" charset="0"/>
              <a:cs typeface="Arial" pitchFamily="34" charset="0"/>
            </a:rPr>
            <a:t>hành</a:t>
          </a:r>
          <a:r>
            <a:rPr lang="en-US" dirty="0" smtClean="0">
              <a:latin typeface="Arial" pitchFamily="34" charset="0"/>
              <a:cs typeface="Arial" pitchFamily="34" charset="0"/>
            </a:rPr>
            <a:t> PL</a:t>
          </a:r>
          <a:endParaRPr lang="en-US" dirty="0">
            <a:latin typeface="Arial" pitchFamily="34" charset="0"/>
            <a:cs typeface="Arial" pitchFamily="34" charset="0"/>
          </a:endParaRPr>
        </a:p>
      </dgm:t>
    </dgm:pt>
    <dgm:pt modelId="{BA7102BE-E5A8-4927-99E4-D6DA75E6F0C9}" type="parTrans" cxnId="{A9D39A5B-4E8D-4B28-B038-5682F5418E76}">
      <dgm:prSet/>
      <dgm:spPr/>
      <dgm:t>
        <a:bodyPr/>
        <a:lstStyle/>
        <a:p>
          <a:endParaRPr lang="en-US"/>
        </a:p>
      </dgm:t>
    </dgm:pt>
    <dgm:pt modelId="{5008DA70-1701-499C-9D93-3A5732B68E6E}" type="sibTrans" cxnId="{A9D39A5B-4E8D-4B28-B038-5682F5418E76}">
      <dgm:prSet/>
      <dgm:spPr/>
      <dgm:t>
        <a:bodyPr/>
        <a:lstStyle/>
        <a:p>
          <a:endParaRPr lang="en-US"/>
        </a:p>
      </dgm:t>
    </dgm:pt>
    <dgm:pt modelId="{D1B59BF6-4EB5-4FDD-B9D1-AD4C10311E8F}">
      <dgm:prSet phldrT="[Text]"/>
      <dgm:spPr>
        <a:solidFill>
          <a:schemeClr val="accent4">
            <a:lumMod val="75000"/>
          </a:schemeClr>
        </a:solidFill>
      </dgm:spPr>
      <dgm:t>
        <a:bodyPr/>
        <a:lstStyle/>
        <a:p>
          <a:r>
            <a:rPr lang="en-US" dirty="0" err="1" smtClean="0">
              <a:latin typeface="Arial" pitchFamily="34" charset="0"/>
              <a:cs typeface="Arial" pitchFamily="34" charset="0"/>
            </a:rPr>
            <a:t>Lên</a:t>
          </a:r>
          <a:r>
            <a:rPr lang="en-US" dirty="0" smtClean="0">
              <a:latin typeface="Arial" pitchFamily="34" charset="0"/>
              <a:cs typeface="Arial" pitchFamily="34" charset="0"/>
            </a:rPr>
            <a:t> </a:t>
          </a:r>
          <a:r>
            <a:rPr lang="en-US" dirty="0" err="1" smtClean="0">
              <a:latin typeface="Arial" pitchFamily="34" charset="0"/>
              <a:cs typeface="Arial" pitchFamily="34" charset="0"/>
            </a:rPr>
            <a:t>án</a:t>
          </a:r>
          <a:r>
            <a:rPr lang="en-US" dirty="0" smtClean="0">
              <a:latin typeface="Arial" pitchFamily="34" charset="0"/>
              <a:cs typeface="Arial" pitchFamily="34" charset="0"/>
            </a:rPr>
            <a:t> </a:t>
          </a:r>
          <a:r>
            <a:rPr lang="en-US" dirty="0" err="1" smtClean="0">
              <a:latin typeface="Arial" pitchFamily="34" charset="0"/>
              <a:cs typeface="Arial" pitchFamily="34" charset="0"/>
            </a:rPr>
            <a:t>đấu</a:t>
          </a:r>
          <a:r>
            <a:rPr lang="en-US" dirty="0" smtClean="0">
              <a:latin typeface="Arial" pitchFamily="34" charset="0"/>
              <a:cs typeface="Arial" pitchFamily="34" charset="0"/>
            </a:rPr>
            <a:t> </a:t>
          </a:r>
          <a:r>
            <a:rPr lang="en-US" dirty="0" err="1" smtClean="0">
              <a:latin typeface="Arial" pitchFamily="34" charset="0"/>
              <a:cs typeface="Arial" pitchFamily="34" charset="0"/>
            </a:rPr>
            <a:t>tranh</a:t>
          </a:r>
          <a:endParaRPr lang="en-US" dirty="0">
            <a:latin typeface="Arial" pitchFamily="34" charset="0"/>
            <a:cs typeface="Arial" pitchFamily="34" charset="0"/>
          </a:endParaRPr>
        </a:p>
      </dgm:t>
    </dgm:pt>
    <dgm:pt modelId="{5945CFEE-1FAA-4DAE-AA1F-11BE0C42986C}" type="parTrans" cxnId="{A3F40EEF-DDEF-4039-9D00-46A529923132}">
      <dgm:prSet/>
      <dgm:spPr/>
      <dgm:t>
        <a:bodyPr/>
        <a:lstStyle/>
        <a:p>
          <a:endParaRPr lang="en-US"/>
        </a:p>
      </dgm:t>
    </dgm:pt>
    <dgm:pt modelId="{B2A0E6F4-C0F3-48A8-B432-0A3FF12B5586}" type="sibTrans" cxnId="{A3F40EEF-DDEF-4039-9D00-46A529923132}">
      <dgm:prSet/>
      <dgm:spPr/>
      <dgm:t>
        <a:bodyPr/>
        <a:lstStyle/>
        <a:p>
          <a:endParaRPr lang="en-US"/>
        </a:p>
      </dgm:t>
    </dgm:pt>
    <dgm:pt modelId="{A8C65EEF-8452-4AF6-885A-82910155B265}">
      <dgm:prSet phldrT="[Text]"/>
      <dgm:spPr>
        <a:solidFill>
          <a:schemeClr val="accent2"/>
        </a:solidFill>
      </dgm:spPr>
      <dgm:t>
        <a:bodyPr/>
        <a:lstStyle/>
        <a:p>
          <a:r>
            <a:rPr lang="en-US" dirty="0" err="1" smtClean="0">
              <a:latin typeface="Arial" pitchFamily="34" charset="0"/>
              <a:cs typeface="Arial" pitchFamily="34" charset="0"/>
            </a:rPr>
            <a:t>Tố</a:t>
          </a:r>
          <a:r>
            <a:rPr lang="en-US" dirty="0" smtClean="0">
              <a:latin typeface="Arial" pitchFamily="34" charset="0"/>
              <a:cs typeface="Arial" pitchFamily="34" charset="0"/>
            </a:rPr>
            <a:t> </a:t>
          </a:r>
          <a:r>
            <a:rPr lang="en-US" dirty="0" err="1" smtClean="0">
              <a:latin typeface="Arial" pitchFamily="34" charset="0"/>
              <a:cs typeface="Arial" pitchFamily="34" charset="0"/>
            </a:rPr>
            <a:t>cáo</a:t>
          </a:r>
          <a:endParaRPr lang="en-US" dirty="0">
            <a:latin typeface="Arial" pitchFamily="34" charset="0"/>
            <a:cs typeface="Arial" pitchFamily="34" charset="0"/>
          </a:endParaRPr>
        </a:p>
      </dgm:t>
    </dgm:pt>
    <dgm:pt modelId="{4987CD8E-00B2-4482-B3DA-3F9A9731E87C}" type="parTrans" cxnId="{4E522A65-0B67-42CE-9016-7B9124D30FAA}">
      <dgm:prSet/>
      <dgm:spPr/>
      <dgm:t>
        <a:bodyPr/>
        <a:lstStyle/>
        <a:p>
          <a:endParaRPr lang="en-US"/>
        </a:p>
      </dgm:t>
    </dgm:pt>
    <dgm:pt modelId="{033E5B2F-85DF-43DD-A525-0B1EB57A23C2}" type="sibTrans" cxnId="{4E522A65-0B67-42CE-9016-7B9124D30FAA}">
      <dgm:prSet/>
      <dgm:spPr/>
      <dgm:t>
        <a:bodyPr/>
        <a:lstStyle/>
        <a:p>
          <a:endParaRPr lang="en-US"/>
        </a:p>
      </dgm:t>
    </dgm:pt>
    <dgm:pt modelId="{DFAB597B-D1A1-419D-9321-B30F88BD59E9}">
      <dgm:prSet phldrT="[Text]"/>
      <dgm:spPr>
        <a:solidFill>
          <a:schemeClr val="accent4">
            <a:lumMod val="60000"/>
            <a:lumOff val="40000"/>
          </a:schemeClr>
        </a:solidFill>
      </dgm:spPr>
      <dgm:t>
        <a:bodyPr/>
        <a:lstStyle/>
        <a:p>
          <a:r>
            <a:rPr lang="en-US" dirty="0" err="1" smtClean="0">
              <a:latin typeface="Arial" pitchFamily="34" charset="0"/>
              <a:cs typeface="Arial" pitchFamily="34" charset="0"/>
            </a:rPr>
            <a:t>Hợp</a:t>
          </a:r>
          <a:r>
            <a:rPr lang="en-US" dirty="0" smtClean="0">
              <a:latin typeface="Arial" pitchFamily="34" charset="0"/>
              <a:cs typeface="Arial" pitchFamily="34" charset="0"/>
            </a:rPr>
            <a:t> </a:t>
          </a:r>
          <a:r>
            <a:rPr lang="en-US" dirty="0" err="1" smtClean="0">
              <a:latin typeface="Arial" pitchFamily="34" charset="0"/>
              <a:cs typeface="Arial" pitchFamily="34" charset="0"/>
            </a:rPr>
            <a:t>tác</a:t>
          </a:r>
          <a:r>
            <a:rPr lang="en-US" dirty="0" smtClean="0">
              <a:latin typeface="Arial" pitchFamily="34" charset="0"/>
              <a:cs typeface="Arial" pitchFamily="34" charset="0"/>
            </a:rPr>
            <a:t> </a:t>
          </a:r>
          <a:r>
            <a:rPr lang="en-US" dirty="0" err="1" smtClean="0">
              <a:latin typeface="Arial" pitchFamily="34" charset="0"/>
              <a:cs typeface="Arial" pitchFamily="34" charset="0"/>
            </a:rPr>
            <a:t>với</a:t>
          </a:r>
          <a:r>
            <a:rPr lang="en-US" dirty="0" smtClean="0">
              <a:latin typeface="Arial" pitchFamily="34" charset="0"/>
              <a:cs typeface="Arial" pitchFamily="34" charset="0"/>
            </a:rPr>
            <a:t> CQNN</a:t>
          </a:r>
          <a:endParaRPr lang="en-US" dirty="0">
            <a:latin typeface="Arial" pitchFamily="34" charset="0"/>
            <a:cs typeface="Arial" pitchFamily="34" charset="0"/>
          </a:endParaRPr>
        </a:p>
      </dgm:t>
    </dgm:pt>
    <dgm:pt modelId="{C2ACDD29-B88D-4CAF-94A1-70C0BDA11E9C}" type="parTrans" cxnId="{78525F33-BF69-4C26-B5BF-7A0E9EB3BB31}">
      <dgm:prSet/>
      <dgm:spPr/>
      <dgm:t>
        <a:bodyPr/>
        <a:lstStyle/>
        <a:p>
          <a:endParaRPr lang="en-US"/>
        </a:p>
      </dgm:t>
    </dgm:pt>
    <dgm:pt modelId="{F018E145-749A-40EE-A755-10561102B6CB}" type="sibTrans" cxnId="{78525F33-BF69-4C26-B5BF-7A0E9EB3BB31}">
      <dgm:prSet/>
      <dgm:spPr/>
      <dgm:t>
        <a:bodyPr/>
        <a:lstStyle/>
        <a:p>
          <a:endParaRPr lang="en-US"/>
        </a:p>
      </dgm:t>
    </dgm:pt>
    <dgm:pt modelId="{587EC0A2-438E-4DC7-9284-026B72B2481D}">
      <dgm:prSet phldrT="[Text]"/>
      <dgm:spPr>
        <a:solidFill>
          <a:schemeClr val="accent4">
            <a:lumMod val="50000"/>
          </a:schemeClr>
        </a:solidFill>
      </dgm:spPr>
      <dgm:t>
        <a:bodyPr/>
        <a:lstStyle/>
        <a:p>
          <a:r>
            <a:rPr lang="en-US" dirty="0" err="1" smtClean="0">
              <a:latin typeface="Arial" pitchFamily="34" charset="0"/>
              <a:cs typeface="Arial" pitchFamily="34" charset="0"/>
            </a:rPr>
            <a:t>Kiến</a:t>
          </a:r>
          <a:r>
            <a:rPr lang="en-US" dirty="0" smtClean="0">
              <a:latin typeface="Arial" pitchFamily="34" charset="0"/>
              <a:cs typeface="Arial" pitchFamily="34" charset="0"/>
            </a:rPr>
            <a:t> </a:t>
          </a:r>
          <a:r>
            <a:rPr lang="en-US" dirty="0" err="1" smtClean="0">
              <a:latin typeface="Arial" pitchFamily="34" charset="0"/>
              <a:cs typeface="Arial" pitchFamily="34" charset="0"/>
            </a:rPr>
            <a:t>nghị</a:t>
          </a:r>
          <a:r>
            <a:rPr lang="en-US" dirty="0" smtClean="0">
              <a:latin typeface="Arial" pitchFamily="34" charset="0"/>
              <a:cs typeface="Arial" pitchFamily="34" charset="0"/>
            </a:rPr>
            <a:t>, </a:t>
          </a:r>
          <a:r>
            <a:rPr lang="en-US" dirty="0" err="1" smtClean="0">
              <a:latin typeface="Arial" pitchFamily="34" charset="0"/>
              <a:cs typeface="Arial" pitchFamily="34" charset="0"/>
            </a:rPr>
            <a:t>góp</a:t>
          </a:r>
          <a:r>
            <a:rPr lang="en-US" dirty="0" smtClean="0">
              <a:latin typeface="Arial" pitchFamily="34" charset="0"/>
              <a:cs typeface="Arial" pitchFamily="34" charset="0"/>
            </a:rPr>
            <a:t> ý</a:t>
          </a:r>
          <a:endParaRPr lang="en-US" dirty="0">
            <a:latin typeface="Arial" pitchFamily="34" charset="0"/>
            <a:cs typeface="Arial" pitchFamily="34" charset="0"/>
          </a:endParaRPr>
        </a:p>
      </dgm:t>
    </dgm:pt>
    <dgm:pt modelId="{EC4609AB-0AA8-4A77-8821-1CB2FD626D2C}" type="parTrans" cxnId="{921A0C3C-9362-4B27-8F44-375C9DC49976}">
      <dgm:prSet/>
      <dgm:spPr/>
      <dgm:t>
        <a:bodyPr/>
        <a:lstStyle/>
        <a:p>
          <a:endParaRPr lang="en-US"/>
        </a:p>
      </dgm:t>
    </dgm:pt>
    <dgm:pt modelId="{2D34AA46-E196-433A-8005-A1A03F8F64E8}" type="sibTrans" cxnId="{921A0C3C-9362-4B27-8F44-375C9DC49976}">
      <dgm:prSet/>
      <dgm:spPr/>
      <dgm:t>
        <a:bodyPr/>
        <a:lstStyle/>
        <a:p>
          <a:endParaRPr lang="en-US"/>
        </a:p>
      </dgm:t>
    </dgm:pt>
    <dgm:pt modelId="{DB5BD845-8A0C-4435-9092-0A5A616BF33F}" type="pres">
      <dgm:prSet presAssocID="{6C26764B-7707-4448-8C9E-11B3BA9E0226}" presName="cycle" presStyleCnt="0">
        <dgm:presLayoutVars>
          <dgm:chMax val="1"/>
          <dgm:dir/>
          <dgm:animLvl val="ctr"/>
          <dgm:resizeHandles val="exact"/>
        </dgm:presLayoutVars>
      </dgm:prSet>
      <dgm:spPr/>
      <dgm:t>
        <a:bodyPr/>
        <a:lstStyle/>
        <a:p>
          <a:endParaRPr lang="en-US"/>
        </a:p>
      </dgm:t>
    </dgm:pt>
    <dgm:pt modelId="{273B5BC0-20E3-4EC4-8226-564DA18A9586}" type="pres">
      <dgm:prSet presAssocID="{D0201E4C-9235-4BD0-BFA8-4932258347CC}" presName="centerShape" presStyleLbl="node0" presStyleIdx="0" presStyleCnt="1"/>
      <dgm:spPr/>
      <dgm:t>
        <a:bodyPr/>
        <a:lstStyle/>
        <a:p>
          <a:endParaRPr lang="en-US"/>
        </a:p>
      </dgm:t>
    </dgm:pt>
    <dgm:pt modelId="{D0EFC73D-34EC-4DF5-8346-527CC0DAD9AE}" type="pres">
      <dgm:prSet presAssocID="{BA7102BE-E5A8-4927-99E4-D6DA75E6F0C9}" presName="parTrans" presStyleLbl="bgSibTrans2D1" presStyleIdx="0" presStyleCnt="5"/>
      <dgm:spPr/>
      <dgm:t>
        <a:bodyPr/>
        <a:lstStyle/>
        <a:p>
          <a:endParaRPr lang="en-US"/>
        </a:p>
      </dgm:t>
    </dgm:pt>
    <dgm:pt modelId="{2F68DAD6-C53C-4736-9550-34741B66AF78}" type="pres">
      <dgm:prSet presAssocID="{28D80C2C-7F4E-462A-B6A5-FBDCE3B46D4A}" presName="node" presStyleLbl="node1" presStyleIdx="0" presStyleCnt="5">
        <dgm:presLayoutVars>
          <dgm:bulletEnabled val="1"/>
        </dgm:presLayoutVars>
      </dgm:prSet>
      <dgm:spPr/>
      <dgm:t>
        <a:bodyPr/>
        <a:lstStyle/>
        <a:p>
          <a:endParaRPr lang="en-US"/>
        </a:p>
      </dgm:t>
    </dgm:pt>
    <dgm:pt modelId="{FC28239A-4040-49CB-9405-71CEE4E2F3D0}" type="pres">
      <dgm:prSet presAssocID="{5945CFEE-1FAA-4DAE-AA1F-11BE0C42986C}" presName="parTrans" presStyleLbl="bgSibTrans2D1" presStyleIdx="1" presStyleCnt="5"/>
      <dgm:spPr/>
      <dgm:t>
        <a:bodyPr/>
        <a:lstStyle/>
        <a:p>
          <a:endParaRPr lang="en-US"/>
        </a:p>
      </dgm:t>
    </dgm:pt>
    <dgm:pt modelId="{F1CEE08B-1C53-4F79-B4FC-A380DA83905A}" type="pres">
      <dgm:prSet presAssocID="{D1B59BF6-4EB5-4FDD-B9D1-AD4C10311E8F}" presName="node" presStyleLbl="node1" presStyleIdx="1" presStyleCnt="5">
        <dgm:presLayoutVars>
          <dgm:bulletEnabled val="1"/>
        </dgm:presLayoutVars>
      </dgm:prSet>
      <dgm:spPr/>
      <dgm:t>
        <a:bodyPr/>
        <a:lstStyle/>
        <a:p>
          <a:endParaRPr lang="en-US"/>
        </a:p>
      </dgm:t>
    </dgm:pt>
    <dgm:pt modelId="{12DF6339-FAC4-4C5C-9F9F-2E4B739CEDEB}" type="pres">
      <dgm:prSet presAssocID="{4987CD8E-00B2-4482-B3DA-3F9A9731E87C}" presName="parTrans" presStyleLbl="bgSibTrans2D1" presStyleIdx="2" presStyleCnt="5"/>
      <dgm:spPr/>
      <dgm:t>
        <a:bodyPr/>
        <a:lstStyle/>
        <a:p>
          <a:endParaRPr lang="en-US"/>
        </a:p>
      </dgm:t>
    </dgm:pt>
    <dgm:pt modelId="{056FC4D5-0AFC-462E-BE6C-2BB57E555B3A}" type="pres">
      <dgm:prSet presAssocID="{A8C65EEF-8452-4AF6-885A-82910155B265}" presName="node" presStyleLbl="node1" presStyleIdx="2" presStyleCnt="5">
        <dgm:presLayoutVars>
          <dgm:bulletEnabled val="1"/>
        </dgm:presLayoutVars>
      </dgm:prSet>
      <dgm:spPr/>
      <dgm:t>
        <a:bodyPr/>
        <a:lstStyle/>
        <a:p>
          <a:endParaRPr lang="en-US"/>
        </a:p>
      </dgm:t>
    </dgm:pt>
    <dgm:pt modelId="{42446CF6-2816-43CC-BAE7-9EBBD4F642E9}" type="pres">
      <dgm:prSet presAssocID="{C2ACDD29-B88D-4CAF-94A1-70C0BDA11E9C}" presName="parTrans" presStyleLbl="bgSibTrans2D1" presStyleIdx="3" presStyleCnt="5"/>
      <dgm:spPr/>
      <dgm:t>
        <a:bodyPr/>
        <a:lstStyle/>
        <a:p>
          <a:endParaRPr lang="en-US"/>
        </a:p>
      </dgm:t>
    </dgm:pt>
    <dgm:pt modelId="{8437D615-FE55-4662-8A6D-FAD972481BDF}" type="pres">
      <dgm:prSet presAssocID="{DFAB597B-D1A1-419D-9321-B30F88BD59E9}" presName="node" presStyleLbl="node1" presStyleIdx="3" presStyleCnt="5">
        <dgm:presLayoutVars>
          <dgm:bulletEnabled val="1"/>
        </dgm:presLayoutVars>
      </dgm:prSet>
      <dgm:spPr/>
      <dgm:t>
        <a:bodyPr/>
        <a:lstStyle/>
        <a:p>
          <a:endParaRPr lang="en-US"/>
        </a:p>
      </dgm:t>
    </dgm:pt>
    <dgm:pt modelId="{BEC5D8A2-FB1E-4C09-BAF5-913358061E0B}" type="pres">
      <dgm:prSet presAssocID="{EC4609AB-0AA8-4A77-8821-1CB2FD626D2C}" presName="parTrans" presStyleLbl="bgSibTrans2D1" presStyleIdx="4" presStyleCnt="5"/>
      <dgm:spPr/>
      <dgm:t>
        <a:bodyPr/>
        <a:lstStyle/>
        <a:p>
          <a:endParaRPr lang="en-US"/>
        </a:p>
      </dgm:t>
    </dgm:pt>
    <dgm:pt modelId="{064F6B23-5CED-4778-832C-2A8AD610748A}" type="pres">
      <dgm:prSet presAssocID="{587EC0A2-438E-4DC7-9284-026B72B2481D}" presName="node" presStyleLbl="node1" presStyleIdx="4" presStyleCnt="5">
        <dgm:presLayoutVars>
          <dgm:bulletEnabled val="1"/>
        </dgm:presLayoutVars>
      </dgm:prSet>
      <dgm:spPr/>
      <dgm:t>
        <a:bodyPr/>
        <a:lstStyle/>
        <a:p>
          <a:endParaRPr lang="en-US"/>
        </a:p>
      </dgm:t>
    </dgm:pt>
  </dgm:ptLst>
  <dgm:cxnLst>
    <dgm:cxn modelId="{78525F33-BF69-4C26-B5BF-7A0E9EB3BB31}" srcId="{D0201E4C-9235-4BD0-BFA8-4932258347CC}" destId="{DFAB597B-D1A1-419D-9321-B30F88BD59E9}" srcOrd="3" destOrd="0" parTransId="{C2ACDD29-B88D-4CAF-94A1-70C0BDA11E9C}" sibTransId="{F018E145-749A-40EE-A755-10561102B6CB}"/>
    <dgm:cxn modelId="{31F3FF13-48D2-4884-9D22-3BF94A7C59F8}" type="presOf" srcId="{4987CD8E-00B2-4482-B3DA-3F9A9731E87C}" destId="{12DF6339-FAC4-4C5C-9F9F-2E4B739CEDEB}" srcOrd="0" destOrd="0" presId="urn:microsoft.com/office/officeart/2005/8/layout/radial4"/>
    <dgm:cxn modelId="{921A0C3C-9362-4B27-8F44-375C9DC49976}" srcId="{D0201E4C-9235-4BD0-BFA8-4932258347CC}" destId="{587EC0A2-438E-4DC7-9284-026B72B2481D}" srcOrd="4" destOrd="0" parTransId="{EC4609AB-0AA8-4A77-8821-1CB2FD626D2C}" sibTransId="{2D34AA46-E196-433A-8005-A1A03F8F64E8}"/>
    <dgm:cxn modelId="{A9D39A5B-4E8D-4B28-B038-5682F5418E76}" srcId="{D0201E4C-9235-4BD0-BFA8-4932258347CC}" destId="{28D80C2C-7F4E-462A-B6A5-FBDCE3B46D4A}" srcOrd="0" destOrd="0" parTransId="{BA7102BE-E5A8-4927-99E4-D6DA75E6F0C9}" sibTransId="{5008DA70-1701-499C-9D93-3A5732B68E6E}"/>
    <dgm:cxn modelId="{476EA6D6-8E08-4139-9D00-B87991345206}" type="presOf" srcId="{6C26764B-7707-4448-8C9E-11B3BA9E0226}" destId="{DB5BD845-8A0C-4435-9092-0A5A616BF33F}" srcOrd="0" destOrd="0" presId="urn:microsoft.com/office/officeart/2005/8/layout/radial4"/>
    <dgm:cxn modelId="{A3F40EEF-DDEF-4039-9D00-46A529923132}" srcId="{D0201E4C-9235-4BD0-BFA8-4932258347CC}" destId="{D1B59BF6-4EB5-4FDD-B9D1-AD4C10311E8F}" srcOrd="1" destOrd="0" parTransId="{5945CFEE-1FAA-4DAE-AA1F-11BE0C42986C}" sibTransId="{B2A0E6F4-C0F3-48A8-B432-0A3FF12B5586}"/>
    <dgm:cxn modelId="{2127EA9F-90E6-4F71-807B-BA5D63F3A1B7}" type="presOf" srcId="{C2ACDD29-B88D-4CAF-94A1-70C0BDA11E9C}" destId="{42446CF6-2816-43CC-BAE7-9EBBD4F642E9}" srcOrd="0" destOrd="0" presId="urn:microsoft.com/office/officeart/2005/8/layout/radial4"/>
    <dgm:cxn modelId="{6392209F-9206-494E-8F9B-6AF531C3A91F}" type="presOf" srcId="{28D80C2C-7F4E-462A-B6A5-FBDCE3B46D4A}" destId="{2F68DAD6-C53C-4736-9550-34741B66AF78}" srcOrd="0" destOrd="0" presId="urn:microsoft.com/office/officeart/2005/8/layout/radial4"/>
    <dgm:cxn modelId="{0BDB0FF8-099B-442F-9E6C-20A7712578A0}" type="presOf" srcId="{A8C65EEF-8452-4AF6-885A-82910155B265}" destId="{056FC4D5-0AFC-462E-BE6C-2BB57E555B3A}" srcOrd="0" destOrd="0" presId="urn:microsoft.com/office/officeart/2005/8/layout/radial4"/>
    <dgm:cxn modelId="{8FBA9DAC-725E-402F-A707-066355C3CE79}" type="presOf" srcId="{EC4609AB-0AA8-4A77-8821-1CB2FD626D2C}" destId="{BEC5D8A2-FB1E-4C09-BAF5-913358061E0B}" srcOrd="0" destOrd="0" presId="urn:microsoft.com/office/officeart/2005/8/layout/radial4"/>
    <dgm:cxn modelId="{3264003C-8489-4010-8296-406F01B267A0}" type="presOf" srcId="{BA7102BE-E5A8-4927-99E4-D6DA75E6F0C9}" destId="{D0EFC73D-34EC-4DF5-8346-527CC0DAD9AE}" srcOrd="0" destOrd="0" presId="urn:microsoft.com/office/officeart/2005/8/layout/radial4"/>
    <dgm:cxn modelId="{FE9F9A58-5BFE-4A01-AAF0-9BD879F80973}" type="presOf" srcId="{D0201E4C-9235-4BD0-BFA8-4932258347CC}" destId="{273B5BC0-20E3-4EC4-8226-564DA18A9586}" srcOrd="0" destOrd="0" presId="urn:microsoft.com/office/officeart/2005/8/layout/radial4"/>
    <dgm:cxn modelId="{4E522A65-0B67-42CE-9016-7B9124D30FAA}" srcId="{D0201E4C-9235-4BD0-BFA8-4932258347CC}" destId="{A8C65EEF-8452-4AF6-885A-82910155B265}" srcOrd="2" destOrd="0" parTransId="{4987CD8E-00B2-4482-B3DA-3F9A9731E87C}" sibTransId="{033E5B2F-85DF-43DD-A525-0B1EB57A23C2}"/>
    <dgm:cxn modelId="{514E0F2E-0547-4BBE-9447-2E348144CEB2}" type="presOf" srcId="{DFAB597B-D1A1-419D-9321-B30F88BD59E9}" destId="{8437D615-FE55-4662-8A6D-FAD972481BDF}" srcOrd="0" destOrd="0" presId="urn:microsoft.com/office/officeart/2005/8/layout/radial4"/>
    <dgm:cxn modelId="{B65FBEA0-3980-4A81-8EE4-76C11714A3EF}" type="presOf" srcId="{D1B59BF6-4EB5-4FDD-B9D1-AD4C10311E8F}" destId="{F1CEE08B-1C53-4F79-B4FC-A380DA83905A}" srcOrd="0" destOrd="0" presId="urn:microsoft.com/office/officeart/2005/8/layout/radial4"/>
    <dgm:cxn modelId="{35BF89BE-4853-4857-BF5C-E9FD80C42F2E}" srcId="{6C26764B-7707-4448-8C9E-11B3BA9E0226}" destId="{D0201E4C-9235-4BD0-BFA8-4932258347CC}" srcOrd="0" destOrd="0" parTransId="{42513F65-55A2-4030-B104-192721C2C7EC}" sibTransId="{D362A06D-F0DE-4105-8E24-09D9BEE2FB80}"/>
    <dgm:cxn modelId="{15A23A96-C85E-4AD4-B7A8-2E18E4CD378F}" type="presOf" srcId="{5945CFEE-1FAA-4DAE-AA1F-11BE0C42986C}" destId="{FC28239A-4040-49CB-9405-71CEE4E2F3D0}" srcOrd="0" destOrd="0" presId="urn:microsoft.com/office/officeart/2005/8/layout/radial4"/>
    <dgm:cxn modelId="{3F1B5A10-8FA6-46A7-AE36-D932FB9963D1}" type="presOf" srcId="{587EC0A2-438E-4DC7-9284-026B72B2481D}" destId="{064F6B23-5CED-4778-832C-2A8AD610748A}" srcOrd="0" destOrd="0" presId="urn:microsoft.com/office/officeart/2005/8/layout/radial4"/>
    <dgm:cxn modelId="{0B92CB55-DFC7-44BA-A131-E12A1D38BF57}" type="presParOf" srcId="{DB5BD845-8A0C-4435-9092-0A5A616BF33F}" destId="{273B5BC0-20E3-4EC4-8226-564DA18A9586}" srcOrd="0" destOrd="0" presId="urn:microsoft.com/office/officeart/2005/8/layout/radial4"/>
    <dgm:cxn modelId="{2A8DD7AB-6115-46DD-80AE-454BD7BF71D3}" type="presParOf" srcId="{DB5BD845-8A0C-4435-9092-0A5A616BF33F}" destId="{D0EFC73D-34EC-4DF5-8346-527CC0DAD9AE}" srcOrd="1" destOrd="0" presId="urn:microsoft.com/office/officeart/2005/8/layout/radial4"/>
    <dgm:cxn modelId="{99965879-3040-429C-9263-A91EBCEFE425}" type="presParOf" srcId="{DB5BD845-8A0C-4435-9092-0A5A616BF33F}" destId="{2F68DAD6-C53C-4736-9550-34741B66AF78}" srcOrd="2" destOrd="0" presId="urn:microsoft.com/office/officeart/2005/8/layout/radial4"/>
    <dgm:cxn modelId="{6F0BC492-75B6-4237-BC53-B427DC342FDB}" type="presParOf" srcId="{DB5BD845-8A0C-4435-9092-0A5A616BF33F}" destId="{FC28239A-4040-49CB-9405-71CEE4E2F3D0}" srcOrd="3" destOrd="0" presId="urn:microsoft.com/office/officeart/2005/8/layout/radial4"/>
    <dgm:cxn modelId="{AC72A148-980F-48A4-8E33-00522E4F6F53}" type="presParOf" srcId="{DB5BD845-8A0C-4435-9092-0A5A616BF33F}" destId="{F1CEE08B-1C53-4F79-B4FC-A380DA83905A}" srcOrd="4" destOrd="0" presId="urn:microsoft.com/office/officeart/2005/8/layout/radial4"/>
    <dgm:cxn modelId="{E52EC2E1-8942-47DD-BBA1-05139C859EAD}" type="presParOf" srcId="{DB5BD845-8A0C-4435-9092-0A5A616BF33F}" destId="{12DF6339-FAC4-4C5C-9F9F-2E4B739CEDEB}" srcOrd="5" destOrd="0" presId="urn:microsoft.com/office/officeart/2005/8/layout/radial4"/>
    <dgm:cxn modelId="{7ABD0E2B-9210-4BD6-8EB1-391D4A776148}" type="presParOf" srcId="{DB5BD845-8A0C-4435-9092-0A5A616BF33F}" destId="{056FC4D5-0AFC-462E-BE6C-2BB57E555B3A}" srcOrd="6" destOrd="0" presId="urn:microsoft.com/office/officeart/2005/8/layout/radial4"/>
    <dgm:cxn modelId="{BCD4C55C-A155-4B95-891E-5118E6FB67BE}" type="presParOf" srcId="{DB5BD845-8A0C-4435-9092-0A5A616BF33F}" destId="{42446CF6-2816-43CC-BAE7-9EBBD4F642E9}" srcOrd="7" destOrd="0" presId="urn:microsoft.com/office/officeart/2005/8/layout/radial4"/>
    <dgm:cxn modelId="{BFF98DF6-A683-40B3-90A9-941DABC86173}" type="presParOf" srcId="{DB5BD845-8A0C-4435-9092-0A5A616BF33F}" destId="{8437D615-FE55-4662-8A6D-FAD972481BDF}" srcOrd="8" destOrd="0" presId="urn:microsoft.com/office/officeart/2005/8/layout/radial4"/>
    <dgm:cxn modelId="{B2B7E0C6-1D63-4014-A0DE-EF59356DF5DF}" type="presParOf" srcId="{DB5BD845-8A0C-4435-9092-0A5A616BF33F}" destId="{BEC5D8A2-FB1E-4C09-BAF5-913358061E0B}" srcOrd="9" destOrd="0" presId="urn:microsoft.com/office/officeart/2005/8/layout/radial4"/>
    <dgm:cxn modelId="{3A9A817F-440F-4F09-8B61-1871A57FB75D}" type="presParOf" srcId="{DB5BD845-8A0C-4435-9092-0A5A616BF33F}" destId="{064F6B23-5CED-4778-832C-2A8AD610748A}"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14AAED-7A62-4897-96F1-4D8456DACE5C}"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CA48B3B0-6586-4589-9248-22A5EDE1C535}">
      <dgm:prSet phldrT="[Text]" custT="1"/>
      <dgm:spPr/>
      <dgm:t>
        <a:bodyPr/>
        <a:lstStyle/>
        <a:p>
          <a:r>
            <a:rPr lang="en-US" sz="3200" b="1" dirty="0" smtClean="0"/>
            <a:t>ĐỐI NỘI</a:t>
          </a:r>
          <a:endParaRPr lang="en-US" sz="3200" b="1" dirty="0"/>
        </a:p>
      </dgm:t>
    </dgm:pt>
    <dgm:pt modelId="{66C565AD-72CF-487E-BD83-9923BAE6032E}" type="parTrans" cxnId="{6D4326F4-253E-4CA0-B7FD-C44DFA9B6A4B}">
      <dgm:prSet/>
      <dgm:spPr/>
      <dgm:t>
        <a:bodyPr/>
        <a:lstStyle/>
        <a:p>
          <a:endParaRPr lang="en-US"/>
        </a:p>
      </dgm:t>
    </dgm:pt>
    <dgm:pt modelId="{A7CFF0FE-322F-40CF-8614-23BA9C7DA741}" type="sibTrans" cxnId="{6D4326F4-253E-4CA0-B7FD-C44DFA9B6A4B}">
      <dgm:prSet/>
      <dgm:spPr/>
      <dgm:t>
        <a:bodyPr/>
        <a:lstStyle/>
        <a:p>
          <a:endParaRPr lang="en-US"/>
        </a:p>
      </dgm:t>
    </dgm:pt>
    <dgm:pt modelId="{316559DB-EC34-4BCD-8662-AFFF9025B1F0}">
      <dgm:prSet phldrT="[Text]" custT="1"/>
      <dgm:spPr/>
      <dgm:t>
        <a:bodyPr/>
        <a:lstStyle/>
        <a:p>
          <a:r>
            <a:rPr lang="en-US" sz="3200" b="1" dirty="0" smtClean="0"/>
            <a:t>ĐỐI NGOẠI</a:t>
          </a:r>
          <a:endParaRPr lang="en-US" sz="3200" b="1" dirty="0"/>
        </a:p>
      </dgm:t>
    </dgm:pt>
    <dgm:pt modelId="{0DC2664E-B36E-4D88-BA26-7A8B284BE817}" type="parTrans" cxnId="{10132C37-03EB-4C09-ABEA-1A80C6F34D27}">
      <dgm:prSet/>
      <dgm:spPr/>
      <dgm:t>
        <a:bodyPr/>
        <a:lstStyle/>
        <a:p>
          <a:endParaRPr lang="en-US"/>
        </a:p>
      </dgm:t>
    </dgm:pt>
    <dgm:pt modelId="{60C652E2-04C0-4E0B-AAAD-4FB64273F045}" type="sibTrans" cxnId="{10132C37-03EB-4C09-ABEA-1A80C6F34D27}">
      <dgm:prSet/>
      <dgm:spPr/>
      <dgm:t>
        <a:bodyPr/>
        <a:lstStyle/>
        <a:p>
          <a:endParaRPr lang="en-US"/>
        </a:p>
      </dgm:t>
    </dgm:pt>
    <dgm:pt modelId="{54B4C6F8-A949-4096-87A0-B2C7E2BDE171}" type="pres">
      <dgm:prSet presAssocID="{CD14AAED-7A62-4897-96F1-4D8456DACE5C}" presName="compositeShape" presStyleCnt="0">
        <dgm:presLayoutVars>
          <dgm:chMax val="2"/>
          <dgm:dir/>
          <dgm:resizeHandles val="exact"/>
        </dgm:presLayoutVars>
      </dgm:prSet>
      <dgm:spPr/>
      <dgm:t>
        <a:bodyPr/>
        <a:lstStyle/>
        <a:p>
          <a:endParaRPr lang="en-US"/>
        </a:p>
      </dgm:t>
    </dgm:pt>
    <dgm:pt modelId="{7343D18C-ADFD-4D1A-B058-14832A54170D}" type="pres">
      <dgm:prSet presAssocID="{CD14AAED-7A62-4897-96F1-4D8456DACE5C}" presName="ribbon" presStyleLbl="node1" presStyleIdx="0" presStyleCnt="1"/>
      <dgm:spPr>
        <a:solidFill>
          <a:schemeClr val="accent2">
            <a:lumMod val="75000"/>
          </a:schemeClr>
        </a:solidFill>
      </dgm:spPr>
    </dgm:pt>
    <dgm:pt modelId="{CEA86465-DD5F-43CE-AEA4-7471E9225A5B}" type="pres">
      <dgm:prSet presAssocID="{CD14AAED-7A62-4897-96F1-4D8456DACE5C}" presName="leftArrowText" presStyleLbl="node1" presStyleIdx="0" presStyleCnt="1">
        <dgm:presLayoutVars>
          <dgm:chMax val="0"/>
          <dgm:bulletEnabled val="1"/>
        </dgm:presLayoutVars>
      </dgm:prSet>
      <dgm:spPr/>
      <dgm:t>
        <a:bodyPr/>
        <a:lstStyle/>
        <a:p>
          <a:endParaRPr lang="en-US"/>
        </a:p>
      </dgm:t>
    </dgm:pt>
    <dgm:pt modelId="{9A7438F4-9E32-4C12-99D7-58E8D0F0F7EE}" type="pres">
      <dgm:prSet presAssocID="{CD14AAED-7A62-4897-96F1-4D8456DACE5C}" presName="rightArrowText" presStyleLbl="node1" presStyleIdx="0" presStyleCnt="1" custScaleX="143590">
        <dgm:presLayoutVars>
          <dgm:chMax val="0"/>
          <dgm:bulletEnabled val="1"/>
        </dgm:presLayoutVars>
      </dgm:prSet>
      <dgm:spPr/>
      <dgm:t>
        <a:bodyPr/>
        <a:lstStyle/>
        <a:p>
          <a:endParaRPr lang="en-US"/>
        </a:p>
      </dgm:t>
    </dgm:pt>
  </dgm:ptLst>
  <dgm:cxnLst>
    <dgm:cxn modelId="{9208F252-579E-44E1-A2E1-1F964B029877}" type="presOf" srcId="{CD14AAED-7A62-4897-96F1-4D8456DACE5C}" destId="{54B4C6F8-A949-4096-87A0-B2C7E2BDE171}" srcOrd="0" destOrd="0" presId="urn:microsoft.com/office/officeart/2005/8/layout/arrow6"/>
    <dgm:cxn modelId="{6D4326F4-253E-4CA0-B7FD-C44DFA9B6A4B}" srcId="{CD14AAED-7A62-4897-96F1-4D8456DACE5C}" destId="{CA48B3B0-6586-4589-9248-22A5EDE1C535}" srcOrd="0" destOrd="0" parTransId="{66C565AD-72CF-487E-BD83-9923BAE6032E}" sibTransId="{A7CFF0FE-322F-40CF-8614-23BA9C7DA741}"/>
    <dgm:cxn modelId="{D522147E-D901-4FC1-9A75-8676C9B3A517}" type="presOf" srcId="{CA48B3B0-6586-4589-9248-22A5EDE1C535}" destId="{CEA86465-DD5F-43CE-AEA4-7471E9225A5B}" srcOrd="0" destOrd="0" presId="urn:microsoft.com/office/officeart/2005/8/layout/arrow6"/>
    <dgm:cxn modelId="{2C4345E5-6EAD-410C-B287-3927371C8548}" type="presOf" srcId="{316559DB-EC34-4BCD-8662-AFFF9025B1F0}" destId="{9A7438F4-9E32-4C12-99D7-58E8D0F0F7EE}" srcOrd="0" destOrd="0" presId="urn:microsoft.com/office/officeart/2005/8/layout/arrow6"/>
    <dgm:cxn modelId="{10132C37-03EB-4C09-ABEA-1A80C6F34D27}" srcId="{CD14AAED-7A62-4897-96F1-4D8456DACE5C}" destId="{316559DB-EC34-4BCD-8662-AFFF9025B1F0}" srcOrd="1" destOrd="0" parTransId="{0DC2664E-B36E-4D88-BA26-7A8B284BE817}" sibTransId="{60C652E2-04C0-4E0B-AAAD-4FB64273F045}"/>
    <dgm:cxn modelId="{943C9329-1DDA-4405-B373-45C27416B0D7}" type="presParOf" srcId="{54B4C6F8-A949-4096-87A0-B2C7E2BDE171}" destId="{7343D18C-ADFD-4D1A-B058-14832A54170D}" srcOrd="0" destOrd="0" presId="urn:microsoft.com/office/officeart/2005/8/layout/arrow6"/>
    <dgm:cxn modelId="{B1AEAC81-C093-410D-AA33-1FD38E8A64B6}" type="presParOf" srcId="{54B4C6F8-A949-4096-87A0-B2C7E2BDE171}" destId="{CEA86465-DD5F-43CE-AEA4-7471E9225A5B}" srcOrd="1" destOrd="0" presId="urn:microsoft.com/office/officeart/2005/8/layout/arrow6"/>
    <dgm:cxn modelId="{DD888326-7A86-4038-83B3-8D84EC510D9A}" type="presParOf" srcId="{54B4C6F8-A949-4096-87A0-B2C7E2BDE171}" destId="{9A7438F4-9E32-4C12-99D7-58E8D0F0F7EE}"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E9EE47-FD3C-448E-B1E4-28E98E97E5B6}" type="doc">
      <dgm:prSet loTypeId="urn:microsoft.com/office/officeart/2005/8/layout/vList3#1" loCatId="list" qsTypeId="urn:microsoft.com/office/officeart/2005/8/quickstyle/simple1" qsCatId="simple" csTypeId="urn:microsoft.com/office/officeart/2005/8/colors/accent1_2" csCatId="accent1" phldr="1"/>
      <dgm:spPr/>
      <dgm:t>
        <a:bodyPr/>
        <a:lstStyle/>
        <a:p>
          <a:endParaRPr lang="en-US"/>
        </a:p>
      </dgm:t>
    </dgm:pt>
    <dgm:pt modelId="{37FDD1F2-F349-4165-8423-2E7C14D57548}">
      <dgm:prSet custT="1"/>
      <dgm:spPr>
        <a:solidFill>
          <a:schemeClr val="accent4"/>
        </a:solidFill>
      </dgm:spPr>
      <dgm:t>
        <a:bodyPr/>
        <a:lstStyle/>
        <a:p>
          <a:pPr rtl="0"/>
          <a:r>
            <a:rPr lang="vi-VN" sz="3400" b="1" i="0" baseline="0" dirty="0" smtClean="0">
              <a:solidFill>
                <a:schemeClr val="bg1"/>
              </a:solidFill>
              <a:latin typeface="Arial" pitchFamily="34" charset="0"/>
              <a:cs typeface="Arial" pitchFamily="34" charset="0"/>
            </a:rPr>
            <a:t>Q</a:t>
          </a:r>
          <a:r>
            <a:rPr lang="en-US" sz="3400" b="1" i="0" baseline="0" dirty="0" err="1" smtClean="0">
              <a:solidFill>
                <a:schemeClr val="bg1"/>
              </a:solidFill>
              <a:latin typeface="Arial" pitchFamily="34" charset="0"/>
              <a:cs typeface="Arial" pitchFamily="34" charset="0"/>
            </a:rPr>
            <a:t>uan</a:t>
          </a:r>
          <a:r>
            <a:rPr lang="en-US" sz="3400" b="1" i="0" baseline="0" dirty="0" smtClean="0">
              <a:solidFill>
                <a:schemeClr val="bg1"/>
              </a:solidFill>
              <a:latin typeface="Arial" pitchFamily="34" charset="0"/>
              <a:cs typeface="Arial" pitchFamily="34" charset="0"/>
            </a:rPr>
            <a:t> </a:t>
          </a:r>
          <a:r>
            <a:rPr lang="en-US" sz="3400" b="1" i="0" baseline="0" dirty="0" err="1" smtClean="0">
              <a:solidFill>
                <a:schemeClr val="bg1"/>
              </a:solidFill>
              <a:latin typeface="Arial" pitchFamily="34" charset="0"/>
              <a:cs typeface="Arial" pitchFamily="34" charset="0"/>
            </a:rPr>
            <a:t>điểm</a:t>
          </a:r>
          <a:r>
            <a:rPr lang="en-US" sz="3400" b="1" i="0" baseline="0" dirty="0" smtClean="0">
              <a:solidFill>
                <a:schemeClr val="bg1"/>
              </a:solidFill>
              <a:latin typeface="Arial" pitchFamily="34" charset="0"/>
              <a:cs typeface="Arial" pitchFamily="34" charset="0"/>
            </a:rPr>
            <a:t> phi </a:t>
          </a:r>
          <a:r>
            <a:rPr lang="en-US" sz="3400" b="1" i="0" baseline="0" dirty="0" err="1" smtClean="0">
              <a:solidFill>
                <a:schemeClr val="bg1"/>
              </a:solidFill>
              <a:latin typeface="Arial" pitchFamily="34" charset="0"/>
              <a:cs typeface="Arial" pitchFamily="34" charset="0"/>
            </a:rPr>
            <a:t>Mác</a:t>
          </a:r>
          <a:r>
            <a:rPr lang="en-US" sz="3400" b="1" i="0" baseline="0" dirty="0" smtClean="0">
              <a:solidFill>
                <a:schemeClr val="bg1"/>
              </a:solidFill>
              <a:latin typeface="Arial" pitchFamily="34" charset="0"/>
              <a:cs typeface="Arial" pitchFamily="34" charset="0"/>
            </a:rPr>
            <a:t> </a:t>
          </a:r>
          <a:r>
            <a:rPr lang="en-US" sz="3400" b="1" i="0" baseline="0" dirty="0" err="1" smtClean="0">
              <a:solidFill>
                <a:schemeClr val="bg1"/>
              </a:solidFill>
              <a:latin typeface="Arial" pitchFamily="34" charset="0"/>
              <a:cs typeface="Arial" pitchFamily="34" charset="0"/>
            </a:rPr>
            <a:t>xít</a:t>
          </a:r>
          <a:endParaRPr lang="en-US" sz="3400" dirty="0">
            <a:solidFill>
              <a:schemeClr val="bg1"/>
            </a:solidFill>
            <a:latin typeface="Arial" pitchFamily="34" charset="0"/>
            <a:cs typeface="Arial" pitchFamily="34" charset="0"/>
          </a:endParaRPr>
        </a:p>
      </dgm:t>
    </dgm:pt>
    <dgm:pt modelId="{F4A6B82E-2C16-42C6-8808-9E0E14704735}" type="parTrans" cxnId="{516F0818-9829-4E7A-85D2-B9B6A7ADFCFE}">
      <dgm:prSet/>
      <dgm:spPr/>
      <dgm:t>
        <a:bodyPr/>
        <a:lstStyle/>
        <a:p>
          <a:endParaRPr lang="en-US"/>
        </a:p>
      </dgm:t>
    </dgm:pt>
    <dgm:pt modelId="{18AD202E-88C9-499C-B89E-664C278284E9}" type="sibTrans" cxnId="{516F0818-9829-4E7A-85D2-B9B6A7ADFCFE}">
      <dgm:prSet/>
      <dgm:spPr/>
      <dgm:t>
        <a:bodyPr/>
        <a:lstStyle/>
        <a:p>
          <a:endParaRPr lang="en-US"/>
        </a:p>
      </dgm:t>
    </dgm:pt>
    <dgm:pt modelId="{465426C2-6780-4FAA-872B-2A892793B808}">
      <dgm:prSet custT="1"/>
      <dgm:spPr>
        <a:solidFill>
          <a:schemeClr val="bg2">
            <a:lumMod val="50000"/>
          </a:schemeClr>
        </a:solidFill>
      </dgm:spPr>
      <dgm:t>
        <a:bodyPr/>
        <a:lstStyle/>
        <a:p>
          <a:pPr rtl="0"/>
          <a:r>
            <a:rPr lang="vi-VN" sz="3400" b="1" i="0" baseline="0" dirty="0" smtClean="0">
              <a:solidFill>
                <a:schemeClr val="bg1"/>
              </a:solidFill>
              <a:latin typeface="Arial" pitchFamily="34" charset="0"/>
              <a:cs typeface="Arial" pitchFamily="34" charset="0"/>
            </a:rPr>
            <a:t>Q</a:t>
          </a:r>
          <a:r>
            <a:rPr lang="en-US" sz="3400" b="1" i="0" baseline="0" dirty="0" err="1" smtClean="0">
              <a:solidFill>
                <a:schemeClr val="bg1"/>
              </a:solidFill>
              <a:latin typeface="Arial" pitchFamily="34" charset="0"/>
              <a:cs typeface="Arial" pitchFamily="34" charset="0"/>
            </a:rPr>
            <a:t>uan</a:t>
          </a:r>
          <a:r>
            <a:rPr lang="en-US" sz="3400" b="1" i="0" baseline="0" dirty="0" smtClean="0">
              <a:solidFill>
                <a:schemeClr val="bg1"/>
              </a:solidFill>
              <a:latin typeface="Arial" pitchFamily="34" charset="0"/>
              <a:cs typeface="Arial" pitchFamily="34" charset="0"/>
            </a:rPr>
            <a:t> </a:t>
          </a:r>
          <a:r>
            <a:rPr lang="en-US" sz="3400" b="1" i="0" baseline="0" dirty="0" err="1" smtClean="0">
              <a:solidFill>
                <a:schemeClr val="bg1"/>
              </a:solidFill>
              <a:latin typeface="Arial" pitchFamily="34" charset="0"/>
              <a:cs typeface="Arial" pitchFamily="34" charset="0"/>
            </a:rPr>
            <a:t>điểm</a:t>
          </a:r>
          <a:r>
            <a:rPr lang="en-US" sz="3400" b="1" i="0" baseline="0" dirty="0" smtClean="0">
              <a:solidFill>
                <a:schemeClr val="bg1"/>
              </a:solidFill>
              <a:latin typeface="Arial" pitchFamily="34" charset="0"/>
              <a:cs typeface="Arial" pitchFamily="34" charset="0"/>
            </a:rPr>
            <a:t> </a:t>
          </a:r>
          <a:r>
            <a:rPr lang="en-US" sz="3400" b="1" i="0" baseline="0" dirty="0" err="1" smtClean="0">
              <a:solidFill>
                <a:schemeClr val="bg1"/>
              </a:solidFill>
              <a:latin typeface="Arial" pitchFamily="34" charset="0"/>
              <a:cs typeface="Arial" pitchFamily="34" charset="0"/>
            </a:rPr>
            <a:t>của</a:t>
          </a:r>
          <a:r>
            <a:rPr lang="en-US" sz="3400" b="1" i="0" baseline="0" dirty="0" smtClean="0">
              <a:solidFill>
                <a:schemeClr val="bg1"/>
              </a:solidFill>
              <a:latin typeface="Arial" pitchFamily="34" charset="0"/>
              <a:cs typeface="Arial" pitchFamily="34" charset="0"/>
            </a:rPr>
            <a:t> </a:t>
          </a:r>
          <a:r>
            <a:rPr lang="en-US" sz="3400" b="1" i="0" baseline="0" dirty="0" err="1" smtClean="0">
              <a:solidFill>
                <a:schemeClr val="bg1"/>
              </a:solidFill>
              <a:latin typeface="Arial" pitchFamily="34" charset="0"/>
              <a:cs typeface="Arial" pitchFamily="34" charset="0"/>
            </a:rPr>
            <a:t>Mác</a:t>
          </a:r>
          <a:r>
            <a:rPr lang="en-US" sz="3400" b="1" i="0" baseline="0" dirty="0" smtClean="0">
              <a:solidFill>
                <a:schemeClr val="bg1"/>
              </a:solidFill>
              <a:latin typeface="Arial" pitchFamily="34" charset="0"/>
              <a:cs typeface="Arial" pitchFamily="34" charset="0"/>
            </a:rPr>
            <a:t> - </a:t>
          </a:r>
          <a:r>
            <a:rPr lang="en-US" sz="3400" b="1" i="0" baseline="0" dirty="0" err="1" smtClean="0">
              <a:solidFill>
                <a:schemeClr val="bg1"/>
              </a:solidFill>
              <a:latin typeface="Arial" pitchFamily="34" charset="0"/>
              <a:cs typeface="Arial" pitchFamily="34" charset="0"/>
            </a:rPr>
            <a:t>Lênin</a:t>
          </a:r>
          <a:endParaRPr lang="en-US" sz="3400" dirty="0">
            <a:solidFill>
              <a:schemeClr val="bg1"/>
            </a:solidFill>
            <a:latin typeface="Arial" pitchFamily="34" charset="0"/>
            <a:cs typeface="Arial" pitchFamily="34" charset="0"/>
          </a:endParaRPr>
        </a:p>
      </dgm:t>
    </dgm:pt>
    <dgm:pt modelId="{966824CC-EB33-4503-8C42-71B0D29071F5}" type="parTrans" cxnId="{15B20EB7-4304-4F8B-B0CA-55B8F558F742}">
      <dgm:prSet/>
      <dgm:spPr/>
      <dgm:t>
        <a:bodyPr/>
        <a:lstStyle/>
        <a:p>
          <a:endParaRPr lang="en-US"/>
        </a:p>
      </dgm:t>
    </dgm:pt>
    <dgm:pt modelId="{85EBBB6B-2221-41DC-8DDB-1DE604951291}" type="sibTrans" cxnId="{15B20EB7-4304-4F8B-B0CA-55B8F558F742}">
      <dgm:prSet/>
      <dgm:spPr/>
      <dgm:t>
        <a:bodyPr/>
        <a:lstStyle/>
        <a:p>
          <a:endParaRPr lang="en-US"/>
        </a:p>
      </dgm:t>
    </dgm:pt>
    <dgm:pt modelId="{F39506E1-67DF-4CBF-8AB9-B84A7ACF648B}" type="pres">
      <dgm:prSet presAssocID="{ECE9EE47-FD3C-448E-B1E4-28E98E97E5B6}" presName="linearFlow" presStyleCnt="0">
        <dgm:presLayoutVars>
          <dgm:dir/>
          <dgm:resizeHandles val="exact"/>
        </dgm:presLayoutVars>
      </dgm:prSet>
      <dgm:spPr/>
      <dgm:t>
        <a:bodyPr/>
        <a:lstStyle/>
        <a:p>
          <a:endParaRPr lang="en-US"/>
        </a:p>
      </dgm:t>
    </dgm:pt>
    <dgm:pt modelId="{988F7232-A520-4FDA-A758-94998074447B}" type="pres">
      <dgm:prSet presAssocID="{37FDD1F2-F349-4165-8423-2E7C14D57548}" presName="composite" presStyleCnt="0"/>
      <dgm:spPr/>
    </dgm:pt>
    <dgm:pt modelId="{F75C0054-52F2-48D8-B849-47C269701029}" type="pres">
      <dgm:prSet presAssocID="{37FDD1F2-F349-4165-8423-2E7C14D57548}" presName="imgShp" presStyleLbl="fgImgPlace1" presStyleIdx="0" presStyleCnt="2"/>
      <dgm:spPr>
        <a:blipFill rotWithShape="1">
          <a:blip xmlns:r="http://schemas.openxmlformats.org/officeDocument/2006/relationships" r:embed="rId1"/>
          <a:stretch>
            <a:fillRect/>
          </a:stretch>
        </a:blipFill>
      </dgm:spPr>
      <dgm:t>
        <a:bodyPr/>
        <a:lstStyle/>
        <a:p>
          <a:endParaRPr lang="en-US"/>
        </a:p>
      </dgm:t>
    </dgm:pt>
    <dgm:pt modelId="{39139B68-3BDE-4BC3-ACD3-C1390EDDB45F}" type="pres">
      <dgm:prSet presAssocID="{37FDD1F2-F349-4165-8423-2E7C14D57548}" presName="txShp" presStyleLbl="node1" presStyleIdx="0" presStyleCnt="2">
        <dgm:presLayoutVars>
          <dgm:bulletEnabled val="1"/>
        </dgm:presLayoutVars>
      </dgm:prSet>
      <dgm:spPr/>
      <dgm:t>
        <a:bodyPr/>
        <a:lstStyle/>
        <a:p>
          <a:endParaRPr lang="en-US"/>
        </a:p>
      </dgm:t>
    </dgm:pt>
    <dgm:pt modelId="{6F41E02F-6C69-474B-BF1B-367762FE3952}" type="pres">
      <dgm:prSet presAssocID="{18AD202E-88C9-499C-B89E-664C278284E9}" presName="spacing" presStyleCnt="0"/>
      <dgm:spPr/>
    </dgm:pt>
    <dgm:pt modelId="{82F4DFF5-DB57-45D6-A2A2-3A6ED1DCD260}" type="pres">
      <dgm:prSet presAssocID="{465426C2-6780-4FAA-872B-2A892793B808}" presName="composite" presStyleCnt="0"/>
      <dgm:spPr/>
    </dgm:pt>
    <dgm:pt modelId="{3F24BBB7-E621-4973-8058-0A8AE6EC223D}" type="pres">
      <dgm:prSet presAssocID="{465426C2-6780-4FAA-872B-2A892793B808}" presName="imgShp" presStyleLbl="fgImgPlace1" presStyleIdx="1" presStyleCnt="2" custLinFactNeighborX="-162" custLinFactNeighborY="12"/>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60895FB6-20A0-4919-8911-E97153B1A932}" type="pres">
      <dgm:prSet presAssocID="{465426C2-6780-4FAA-872B-2A892793B808}" presName="txShp" presStyleLbl="node1" presStyleIdx="1" presStyleCnt="2">
        <dgm:presLayoutVars>
          <dgm:bulletEnabled val="1"/>
        </dgm:presLayoutVars>
      </dgm:prSet>
      <dgm:spPr/>
      <dgm:t>
        <a:bodyPr/>
        <a:lstStyle/>
        <a:p>
          <a:endParaRPr lang="en-US"/>
        </a:p>
      </dgm:t>
    </dgm:pt>
  </dgm:ptLst>
  <dgm:cxnLst>
    <dgm:cxn modelId="{15B20EB7-4304-4F8B-B0CA-55B8F558F742}" srcId="{ECE9EE47-FD3C-448E-B1E4-28E98E97E5B6}" destId="{465426C2-6780-4FAA-872B-2A892793B808}" srcOrd="1" destOrd="0" parTransId="{966824CC-EB33-4503-8C42-71B0D29071F5}" sibTransId="{85EBBB6B-2221-41DC-8DDB-1DE604951291}"/>
    <dgm:cxn modelId="{A2B8AF6F-73DF-436E-B2CB-E5570686C247}" type="presOf" srcId="{ECE9EE47-FD3C-448E-B1E4-28E98E97E5B6}" destId="{F39506E1-67DF-4CBF-8AB9-B84A7ACF648B}" srcOrd="0" destOrd="0" presId="urn:microsoft.com/office/officeart/2005/8/layout/vList3#1"/>
    <dgm:cxn modelId="{516F0818-9829-4E7A-85D2-B9B6A7ADFCFE}" srcId="{ECE9EE47-FD3C-448E-B1E4-28E98E97E5B6}" destId="{37FDD1F2-F349-4165-8423-2E7C14D57548}" srcOrd="0" destOrd="0" parTransId="{F4A6B82E-2C16-42C6-8808-9E0E14704735}" sibTransId="{18AD202E-88C9-499C-B89E-664C278284E9}"/>
    <dgm:cxn modelId="{EE3859FA-80D2-41F1-AC2C-78DF384F11C1}" type="presOf" srcId="{37FDD1F2-F349-4165-8423-2E7C14D57548}" destId="{39139B68-3BDE-4BC3-ACD3-C1390EDDB45F}" srcOrd="0" destOrd="0" presId="urn:microsoft.com/office/officeart/2005/8/layout/vList3#1"/>
    <dgm:cxn modelId="{FD64AD49-AB65-4B3A-BF5A-0E362DD309F2}" type="presOf" srcId="{465426C2-6780-4FAA-872B-2A892793B808}" destId="{60895FB6-20A0-4919-8911-E97153B1A932}" srcOrd="0" destOrd="0" presId="urn:microsoft.com/office/officeart/2005/8/layout/vList3#1"/>
    <dgm:cxn modelId="{4F6ADD45-2A65-4808-86B7-AC46C6F2E1CB}" type="presParOf" srcId="{F39506E1-67DF-4CBF-8AB9-B84A7ACF648B}" destId="{988F7232-A520-4FDA-A758-94998074447B}" srcOrd="0" destOrd="0" presId="urn:microsoft.com/office/officeart/2005/8/layout/vList3#1"/>
    <dgm:cxn modelId="{A80BB32B-7FB1-44A9-A19F-5D41DBBDBA30}" type="presParOf" srcId="{988F7232-A520-4FDA-A758-94998074447B}" destId="{F75C0054-52F2-48D8-B849-47C269701029}" srcOrd="0" destOrd="0" presId="urn:microsoft.com/office/officeart/2005/8/layout/vList3#1"/>
    <dgm:cxn modelId="{478934EB-9A3F-434F-AE35-676910F652BB}" type="presParOf" srcId="{988F7232-A520-4FDA-A758-94998074447B}" destId="{39139B68-3BDE-4BC3-ACD3-C1390EDDB45F}" srcOrd="1" destOrd="0" presId="urn:microsoft.com/office/officeart/2005/8/layout/vList3#1"/>
    <dgm:cxn modelId="{8FF82CE8-2BB2-44DE-B58E-1E6C93DFF42C}" type="presParOf" srcId="{F39506E1-67DF-4CBF-8AB9-B84A7ACF648B}" destId="{6F41E02F-6C69-474B-BF1B-367762FE3952}" srcOrd="1" destOrd="0" presId="urn:microsoft.com/office/officeart/2005/8/layout/vList3#1"/>
    <dgm:cxn modelId="{744C3F2C-2E6D-41FE-AEE9-FBA13D61996B}" type="presParOf" srcId="{F39506E1-67DF-4CBF-8AB9-B84A7ACF648B}" destId="{82F4DFF5-DB57-45D6-A2A2-3A6ED1DCD260}" srcOrd="2" destOrd="0" presId="urn:microsoft.com/office/officeart/2005/8/layout/vList3#1"/>
    <dgm:cxn modelId="{D40140B8-DE57-4D5E-AD4E-455FF3077D40}" type="presParOf" srcId="{82F4DFF5-DB57-45D6-A2A2-3A6ED1DCD260}" destId="{3F24BBB7-E621-4973-8058-0A8AE6EC223D}" srcOrd="0" destOrd="0" presId="urn:microsoft.com/office/officeart/2005/8/layout/vList3#1"/>
    <dgm:cxn modelId="{30D24F4D-E7A7-4645-974D-CBE06DCBEE83}" type="presParOf" srcId="{82F4DFF5-DB57-45D6-A2A2-3A6ED1DCD260}" destId="{60895FB6-20A0-4919-8911-E97153B1A932}"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69BDA2-7283-42EE-90E8-9CE52230B89E}"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1155951D-7329-4E72-97A3-10EC82C645B8}">
      <dgm:prSet custT="1">
        <dgm:style>
          <a:lnRef idx="1">
            <a:schemeClr val="accent5"/>
          </a:lnRef>
          <a:fillRef idx="2">
            <a:schemeClr val="accent5"/>
          </a:fillRef>
          <a:effectRef idx="1">
            <a:schemeClr val="accent5"/>
          </a:effectRef>
          <a:fontRef idx="minor">
            <a:schemeClr val="dk1"/>
          </a:fontRef>
        </dgm:style>
      </dgm:prSet>
      <dgm:spPr/>
      <dgm:t>
        <a:bodyPr/>
        <a:lstStyle/>
        <a:p>
          <a:pPr rtl="0"/>
          <a:r>
            <a:rPr lang="en-US" sz="3600" b="1" i="0" baseline="0" dirty="0" err="1" smtClean="0">
              <a:solidFill>
                <a:schemeClr val="tx1"/>
              </a:solidFill>
              <a:latin typeface="Arial" pitchFamily="34" charset="0"/>
              <a:cs typeface="Arial" pitchFamily="34" charset="0"/>
            </a:rPr>
            <a:t>Thuyết</a:t>
          </a:r>
          <a:r>
            <a:rPr lang="en-US" sz="3600" b="1" i="0" baseline="0" dirty="0" smtClean="0">
              <a:solidFill>
                <a:schemeClr val="tx1"/>
              </a:solidFill>
              <a:latin typeface="Arial" pitchFamily="34" charset="0"/>
              <a:cs typeface="Arial" pitchFamily="34" charset="0"/>
            </a:rPr>
            <a:t> </a:t>
          </a:r>
          <a:r>
            <a:rPr lang="en-US" sz="3600" b="1" i="0" baseline="0" dirty="0" err="1" smtClean="0">
              <a:solidFill>
                <a:schemeClr val="tx1"/>
              </a:solidFill>
              <a:latin typeface="Arial" pitchFamily="34" charset="0"/>
              <a:cs typeface="Arial" pitchFamily="34" charset="0"/>
            </a:rPr>
            <a:t>Thần</a:t>
          </a:r>
          <a:r>
            <a:rPr lang="en-US" sz="3600" b="1" i="0" baseline="0" dirty="0" smtClean="0">
              <a:solidFill>
                <a:schemeClr val="tx1"/>
              </a:solidFill>
              <a:latin typeface="Arial" pitchFamily="34" charset="0"/>
              <a:cs typeface="Arial" pitchFamily="34" charset="0"/>
            </a:rPr>
            <a:t> </a:t>
          </a:r>
          <a:r>
            <a:rPr lang="en-US" sz="3600" b="1" i="0" baseline="0" dirty="0" err="1" smtClean="0">
              <a:solidFill>
                <a:schemeClr val="tx1"/>
              </a:solidFill>
              <a:latin typeface="Arial" pitchFamily="34" charset="0"/>
              <a:cs typeface="Arial" pitchFamily="34" charset="0"/>
            </a:rPr>
            <a:t>học</a:t>
          </a:r>
          <a:endParaRPr lang="en-US" sz="3600" b="1" i="0" baseline="0" dirty="0">
            <a:solidFill>
              <a:schemeClr val="tx1"/>
            </a:solidFill>
            <a:latin typeface="Arial" pitchFamily="34" charset="0"/>
            <a:cs typeface="Arial" pitchFamily="34" charset="0"/>
          </a:endParaRPr>
        </a:p>
      </dgm:t>
    </dgm:pt>
    <dgm:pt modelId="{9A78AF97-9D24-4216-B580-2B944A061B37}" type="parTrans" cxnId="{49DDF418-F7D3-497B-B5B4-EEBD4DA7C190}">
      <dgm:prSet/>
      <dgm:spPr/>
      <dgm:t>
        <a:bodyPr/>
        <a:lstStyle/>
        <a:p>
          <a:endParaRPr lang="en-US"/>
        </a:p>
      </dgm:t>
    </dgm:pt>
    <dgm:pt modelId="{757BA9FD-F3B5-4121-9BA4-6CAF680A0F69}" type="sibTrans" cxnId="{49DDF418-F7D3-497B-B5B4-EEBD4DA7C190}">
      <dgm:prSet/>
      <dgm:spPr/>
      <dgm:t>
        <a:bodyPr/>
        <a:lstStyle/>
        <a:p>
          <a:endParaRPr lang="en-US"/>
        </a:p>
      </dgm:t>
    </dgm:pt>
    <dgm:pt modelId="{8448B6F1-2DE9-43A9-8FAE-64EA85EB96A3}">
      <dgm:prSet custT="1"/>
      <dgm:spPr>
        <a:solidFill>
          <a:srgbClr val="FFC000"/>
        </a:solidFill>
        <a:ln>
          <a:solidFill>
            <a:schemeClr val="bg1"/>
          </a:solidFill>
        </a:ln>
      </dgm:spPr>
      <dgm:t>
        <a:bodyPr/>
        <a:lstStyle/>
        <a:p>
          <a:pPr rtl="0"/>
          <a:r>
            <a:rPr lang="en-US" sz="3600" b="1" dirty="0" err="1" smtClean="0">
              <a:solidFill>
                <a:schemeClr val="tx1"/>
              </a:solidFill>
              <a:latin typeface="Arial" pitchFamily="34" charset="0"/>
              <a:cs typeface="Arial" pitchFamily="34" charset="0"/>
            </a:rPr>
            <a:t>Thuyết</a:t>
          </a:r>
          <a:r>
            <a:rPr lang="en-US" sz="3600" b="1" dirty="0" smtClean="0">
              <a:solidFill>
                <a:schemeClr val="tx1"/>
              </a:solidFill>
              <a:latin typeface="Arial" pitchFamily="34" charset="0"/>
              <a:cs typeface="Arial" pitchFamily="34" charset="0"/>
            </a:rPr>
            <a:t> </a:t>
          </a:r>
          <a:r>
            <a:rPr lang="en-US" sz="3600" b="1" dirty="0" err="1" smtClean="0">
              <a:solidFill>
                <a:schemeClr val="tx1"/>
              </a:solidFill>
              <a:latin typeface="Arial" pitchFamily="34" charset="0"/>
              <a:cs typeface="Arial" pitchFamily="34" charset="0"/>
            </a:rPr>
            <a:t>Tâm</a:t>
          </a:r>
          <a:r>
            <a:rPr lang="en-US" sz="3600" b="1" dirty="0" smtClean="0">
              <a:solidFill>
                <a:schemeClr val="tx1"/>
              </a:solidFill>
              <a:latin typeface="Arial" pitchFamily="34" charset="0"/>
              <a:cs typeface="Arial" pitchFamily="34" charset="0"/>
            </a:rPr>
            <a:t> </a:t>
          </a:r>
          <a:r>
            <a:rPr lang="en-US" sz="3600" b="1" dirty="0" err="1" smtClean="0">
              <a:solidFill>
                <a:schemeClr val="tx1"/>
              </a:solidFill>
              <a:latin typeface="Arial" pitchFamily="34" charset="0"/>
              <a:cs typeface="Arial" pitchFamily="34" charset="0"/>
            </a:rPr>
            <a:t>lý</a:t>
          </a:r>
          <a:endParaRPr lang="en-US" sz="3600" b="1" dirty="0">
            <a:solidFill>
              <a:schemeClr val="tx1"/>
            </a:solidFill>
            <a:latin typeface="Arial" pitchFamily="34" charset="0"/>
            <a:cs typeface="Arial" pitchFamily="34" charset="0"/>
          </a:endParaRPr>
        </a:p>
      </dgm:t>
    </dgm:pt>
    <dgm:pt modelId="{B544C5EB-2B1B-4DD0-A40B-71E10AA633E4}" type="parTrans" cxnId="{F95B09C8-4AB7-4BF0-9E8E-077268A83E92}">
      <dgm:prSet/>
      <dgm:spPr/>
      <dgm:t>
        <a:bodyPr/>
        <a:lstStyle/>
        <a:p>
          <a:endParaRPr lang="en-US"/>
        </a:p>
      </dgm:t>
    </dgm:pt>
    <dgm:pt modelId="{3514BE52-4013-421D-BA89-CF32B1127597}" type="sibTrans" cxnId="{F95B09C8-4AB7-4BF0-9E8E-077268A83E92}">
      <dgm:prSet/>
      <dgm:spPr/>
      <dgm:t>
        <a:bodyPr/>
        <a:lstStyle/>
        <a:p>
          <a:endParaRPr lang="en-US"/>
        </a:p>
      </dgm:t>
    </dgm:pt>
    <dgm:pt modelId="{AEF708CF-034E-4A2B-B4C9-585BBC426796}">
      <dgm:prSet custT="1"/>
      <dgm:spPr>
        <a:solidFill>
          <a:srgbClr val="00B050"/>
        </a:solidFill>
        <a:ln>
          <a:solidFill>
            <a:schemeClr val="bg1"/>
          </a:solidFill>
        </a:ln>
      </dgm:spPr>
      <dgm:t>
        <a:bodyPr/>
        <a:lstStyle/>
        <a:p>
          <a:pPr rtl="0"/>
          <a:r>
            <a:rPr lang="en-US" sz="3200" b="1" i="0" baseline="0" dirty="0" err="1" smtClean="0">
              <a:solidFill>
                <a:schemeClr val="tx1"/>
              </a:solidFill>
              <a:latin typeface="Arial" pitchFamily="34" charset="0"/>
              <a:cs typeface="Arial" pitchFamily="34" charset="0"/>
            </a:rPr>
            <a:t>Thuyết</a:t>
          </a:r>
          <a:r>
            <a:rPr lang="en-US" sz="3200" b="1" i="0" baseline="0" dirty="0" smtClean="0">
              <a:solidFill>
                <a:schemeClr val="tx1"/>
              </a:solidFill>
              <a:latin typeface="Arial" pitchFamily="34" charset="0"/>
              <a:cs typeface="Arial" pitchFamily="34" charset="0"/>
            </a:rPr>
            <a:t> </a:t>
          </a:r>
          <a:r>
            <a:rPr lang="en-US" sz="3200" b="1" i="0" baseline="0" dirty="0" err="1" smtClean="0">
              <a:solidFill>
                <a:schemeClr val="tx1"/>
              </a:solidFill>
              <a:latin typeface="Arial" pitchFamily="34" charset="0"/>
              <a:cs typeface="Arial" pitchFamily="34" charset="0"/>
            </a:rPr>
            <a:t>Pháp</a:t>
          </a:r>
          <a:r>
            <a:rPr lang="en-US" sz="3200" b="1" i="0" baseline="0" dirty="0" smtClean="0">
              <a:solidFill>
                <a:schemeClr val="tx1"/>
              </a:solidFill>
              <a:latin typeface="Arial" pitchFamily="34" charset="0"/>
              <a:cs typeface="Arial" pitchFamily="34" charset="0"/>
            </a:rPr>
            <a:t> </a:t>
          </a:r>
          <a:r>
            <a:rPr lang="en-US" sz="3200" b="1" i="0" baseline="0" dirty="0" err="1" smtClean="0">
              <a:solidFill>
                <a:schemeClr val="tx1"/>
              </a:solidFill>
              <a:latin typeface="Arial" pitchFamily="34" charset="0"/>
              <a:cs typeface="Arial" pitchFamily="34" charset="0"/>
            </a:rPr>
            <a:t>quyền</a:t>
          </a:r>
          <a:r>
            <a:rPr lang="en-US" sz="3200" b="1" i="0" baseline="0" dirty="0" smtClean="0">
              <a:solidFill>
                <a:schemeClr val="tx1"/>
              </a:solidFill>
              <a:latin typeface="Arial" pitchFamily="34" charset="0"/>
              <a:cs typeface="Arial" pitchFamily="34" charset="0"/>
            </a:rPr>
            <a:t> </a:t>
          </a:r>
        </a:p>
        <a:p>
          <a:pPr rtl="0"/>
          <a:r>
            <a:rPr lang="en-US" sz="3200" b="1" i="0" baseline="0" dirty="0" err="1" smtClean="0">
              <a:solidFill>
                <a:schemeClr val="tx1"/>
              </a:solidFill>
              <a:latin typeface="Arial" pitchFamily="34" charset="0"/>
              <a:cs typeface="Arial" pitchFamily="34" charset="0"/>
            </a:rPr>
            <a:t>tự</a:t>
          </a:r>
          <a:r>
            <a:rPr lang="en-US" sz="3200" b="1" i="0" baseline="0" dirty="0" smtClean="0">
              <a:solidFill>
                <a:schemeClr val="tx1"/>
              </a:solidFill>
              <a:latin typeface="Arial" pitchFamily="34" charset="0"/>
              <a:cs typeface="Arial" pitchFamily="34" charset="0"/>
            </a:rPr>
            <a:t> </a:t>
          </a:r>
          <a:r>
            <a:rPr lang="en-US" sz="3200" b="1" i="0" baseline="0" dirty="0" err="1" smtClean="0">
              <a:solidFill>
                <a:schemeClr val="tx1"/>
              </a:solidFill>
              <a:latin typeface="Arial" pitchFamily="34" charset="0"/>
              <a:cs typeface="Arial" pitchFamily="34" charset="0"/>
            </a:rPr>
            <a:t>nhiên</a:t>
          </a:r>
          <a:endParaRPr lang="en-US" sz="3200" dirty="0">
            <a:solidFill>
              <a:schemeClr val="tx1"/>
            </a:solidFill>
            <a:latin typeface="Arial" pitchFamily="34" charset="0"/>
            <a:cs typeface="Arial" pitchFamily="34" charset="0"/>
          </a:endParaRPr>
        </a:p>
      </dgm:t>
    </dgm:pt>
    <dgm:pt modelId="{19E9B240-625D-47F1-9C8A-68BB907ADBD1}" type="parTrans" cxnId="{57954F07-C4B3-43AB-A284-CA3DFCA9DB56}">
      <dgm:prSet/>
      <dgm:spPr/>
      <dgm:t>
        <a:bodyPr/>
        <a:lstStyle/>
        <a:p>
          <a:endParaRPr lang="en-US"/>
        </a:p>
      </dgm:t>
    </dgm:pt>
    <dgm:pt modelId="{932E3541-6BB0-4AC4-AEED-CC73456CDF5E}" type="sibTrans" cxnId="{57954F07-C4B3-43AB-A284-CA3DFCA9DB56}">
      <dgm:prSet/>
      <dgm:spPr/>
      <dgm:t>
        <a:bodyPr/>
        <a:lstStyle/>
        <a:p>
          <a:endParaRPr lang="en-US"/>
        </a:p>
      </dgm:t>
    </dgm:pt>
    <dgm:pt modelId="{8AB73759-5756-44BD-BFBD-E14F65D76580}" type="pres">
      <dgm:prSet presAssocID="{CD69BDA2-7283-42EE-90E8-9CE52230B89E}" presName="Name0" presStyleCnt="0">
        <dgm:presLayoutVars>
          <dgm:chMax val="7"/>
          <dgm:dir/>
          <dgm:animLvl val="lvl"/>
          <dgm:resizeHandles val="exact"/>
        </dgm:presLayoutVars>
      </dgm:prSet>
      <dgm:spPr/>
      <dgm:t>
        <a:bodyPr/>
        <a:lstStyle/>
        <a:p>
          <a:endParaRPr lang="en-US"/>
        </a:p>
      </dgm:t>
    </dgm:pt>
    <dgm:pt modelId="{416DE1F4-8C36-4672-8B6B-08162D1EDABC}" type="pres">
      <dgm:prSet presAssocID="{1155951D-7329-4E72-97A3-10EC82C645B8}" presName="circle1" presStyleLbl="node1" presStyleIdx="0" presStyleCnt="3"/>
      <dgm:spPr>
        <a:solidFill>
          <a:schemeClr val="accent5">
            <a:lumMod val="40000"/>
            <a:lumOff val="60000"/>
          </a:schemeClr>
        </a:solidFill>
      </dgm:spPr>
      <dgm:t>
        <a:bodyPr/>
        <a:lstStyle/>
        <a:p>
          <a:endParaRPr lang="en-US"/>
        </a:p>
      </dgm:t>
    </dgm:pt>
    <dgm:pt modelId="{33B20E93-43DE-4CBF-AEF6-D7537D96B891}" type="pres">
      <dgm:prSet presAssocID="{1155951D-7329-4E72-97A3-10EC82C645B8}" presName="space" presStyleCnt="0"/>
      <dgm:spPr/>
    </dgm:pt>
    <dgm:pt modelId="{ADE750ED-063D-4191-BB59-A94DDD9FA878}" type="pres">
      <dgm:prSet presAssocID="{1155951D-7329-4E72-97A3-10EC82C645B8}" presName="rect1" presStyleLbl="alignAcc1" presStyleIdx="0" presStyleCnt="3" custLinFactNeighborX="270" custLinFactNeighborY="-314"/>
      <dgm:spPr/>
      <dgm:t>
        <a:bodyPr/>
        <a:lstStyle/>
        <a:p>
          <a:endParaRPr lang="en-US"/>
        </a:p>
      </dgm:t>
    </dgm:pt>
    <dgm:pt modelId="{5C92C591-9E59-4A8D-8A86-1D89C84AC9CD}" type="pres">
      <dgm:prSet presAssocID="{8448B6F1-2DE9-43A9-8FAE-64EA85EB96A3}" presName="vertSpace2" presStyleLbl="node1" presStyleIdx="0" presStyleCnt="3"/>
      <dgm:spPr/>
    </dgm:pt>
    <dgm:pt modelId="{939BA40C-4F39-444F-95F6-77C1D5804E5B}" type="pres">
      <dgm:prSet presAssocID="{8448B6F1-2DE9-43A9-8FAE-64EA85EB96A3}" presName="circle2" presStyleLbl="node1" presStyleIdx="1" presStyleCnt="3"/>
      <dgm:spPr>
        <a:solidFill>
          <a:srgbClr val="FFC000"/>
        </a:solidFill>
      </dgm:spPr>
      <dgm:t>
        <a:bodyPr/>
        <a:lstStyle/>
        <a:p>
          <a:endParaRPr lang="en-US"/>
        </a:p>
      </dgm:t>
    </dgm:pt>
    <dgm:pt modelId="{2D1125A6-C1F5-4463-B9A6-6CF76D7E1914}" type="pres">
      <dgm:prSet presAssocID="{8448B6F1-2DE9-43A9-8FAE-64EA85EB96A3}" presName="rect2" presStyleLbl="alignAcc1" presStyleIdx="1" presStyleCnt="3" custLinFactNeighborX="-162" custLinFactNeighborY="-677"/>
      <dgm:spPr/>
      <dgm:t>
        <a:bodyPr/>
        <a:lstStyle/>
        <a:p>
          <a:endParaRPr lang="en-US"/>
        </a:p>
      </dgm:t>
    </dgm:pt>
    <dgm:pt modelId="{DE50EB82-4ECC-4B47-BFBD-2CE14B7E2382}" type="pres">
      <dgm:prSet presAssocID="{AEF708CF-034E-4A2B-B4C9-585BBC426796}" presName="vertSpace3" presStyleLbl="node1" presStyleIdx="1" presStyleCnt="3"/>
      <dgm:spPr/>
    </dgm:pt>
    <dgm:pt modelId="{8DED6849-15ED-4238-83AD-F4E1CC506E01}" type="pres">
      <dgm:prSet presAssocID="{AEF708CF-034E-4A2B-B4C9-585BBC426796}" presName="circle3" presStyleLbl="node1" presStyleIdx="2" presStyleCnt="3" custScaleY="132049" custLinFactNeighborX="-1913" custLinFactNeighborY="-956"/>
      <dgm:spPr>
        <a:solidFill>
          <a:srgbClr val="00B050"/>
        </a:solidFill>
      </dgm:spPr>
      <dgm:t>
        <a:bodyPr/>
        <a:lstStyle/>
        <a:p>
          <a:endParaRPr lang="en-US"/>
        </a:p>
      </dgm:t>
    </dgm:pt>
    <dgm:pt modelId="{E01E43D1-0AF1-47D2-9633-01F044DD2273}" type="pres">
      <dgm:prSet presAssocID="{AEF708CF-034E-4A2B-B4C9-585BBC426796}" presName="rect3" presStyleLbl="alignAcc1" presStyleIdx="2" presStyleCnt="3" custScaleY="130328"/>
      <dgm:spPr/>
      <dgm:t>
        <a:bodyPr/>
        <a:lstStyle/>
        <a:p>
          <a:endParaRPr lang="en-US"/>
        </a:p>
      </dgm:t>
    </dgm:pt>
    <dgm:pt modelId="{B45B92E1-3EDE-47BE-9F1F-C627A1759C7D}" type="pres">
      <dgm:prSet presAssocID="{1155951D-7329-4E72-97A3-10EC82C645B8}" presName="rect1ParTxNoCh" presStyleLbl="alignAcc1" presStyleIdx="2" presStyleCnt="3">
        <dgm:presLayoutVars>
          <dgm:chMax val="1"/>
          <dgm:bulletEnabled val="1"/>
        </dgm:presLayoutVars>
      </dgm:prSet>
      <dgm:spPr/>
      <dgm:t>
        <a:bodyPr/>
        <a:lstStyle/>
        <a:p>
          <a:endParaRPr lang="en-US"/>
        </a:p>
      </dgm:t>
    </dgm:pt>
    <dgm:pt modelId="{7499DA64-4DFC-42B4-B237-C6EBDDDBA26F}" type="pres">
      <dgm:prSet presAssocID="{8448B6F1-2DE9-43A9-8FAE-64EA85EB96A3}" presName="rect2ParTxNoCh" presStyleLbl="alignAcc1" presStyleIdx="2" presStyleCnt="3">
        <dgm:presLayoutVars>
          <dgm:chMax val="1"/>
          <dgm:bulletEnabled val="1"/>
        </dgm:presLayoutVars>
      </dgm:prSet>
      <dgm:spPr/>
      <dgm:t>
        <a:bodyPr/>
        <a:lstStyle/>
        <a:p>
          <a:endParaRPr lang="en-US"/>
        </a:p>
      </dgm:t>
    </dgm:pt>
    <dgm:pt modelId="{A458C6C8-0FC4-42C6-B4AB-EB210697080F}" type="pres">
      <dgm:prSet presAssocID="{AEF708CF-034E-4A2B-B4C9-585BBC426796}" presName="rect3ParTxNoCh" presStyleLbl="alignAcc1" presStyleIdx="2" presStyleCnt="3">
        <dgm:presLayoutVars>
          <dgm:chMax val="1"/>
          <dgm:bulletEnabled val="1"/>
        </dgm:presLayoutVars>
      </dgm:prSet>
      <dgm:spPr/>
      <dgm:t>
        <a:bodyPr/>
        <a:lstStyle/>
        <a:p>
          <a:endParaRPr lang="en-US"/>
        </a:p>
      </dgm:t>
    </dgm:pt>
  </dgm:ptLst>
  <dgm:cxnLst>
    <dgm:cxn modelId="{57954F07-C4B3-43AB-A284-CA3DFCA9DB56}" srcId="{CD69BDA2-7283-42EE-90E8-9CE52230B89E}" destId="{AEF708CF-034E-4A2B-B4C9-585BBC426796}" srcOrd="2" destOrd="0" parTransId="{19E9B240-625D-47F1-9C8A-68BB907ADBD1}" sibTransId="{932E3541-6BB0-4AC4-AEED-CC73456CDF5E}"/>
    <dgm:cxn modelId="{3AA16249-3B99-4247-8AC9-B402929005D2}" type="presOf" srcId="{1155951D-7329-4E72-97A3-10EC82C645B8}" destId="{B45B92E1-3EDE-47BE-9F1F-C627A1759C7D}" srcOrd="1" destOrd="0" presId="urn:microsoft.com/office/officeart/2005/8/layout/target3"/>
    <dgm:cxn modelId="{7DC5EB74-6681-4D2F-BFB1-8C699D9467E7}" type="presOf" srcId="{AEF708CF-034E-4A2B-B4C9-585BBC426796}" destId="{E01E43D1-0AF1-47D2-9633-01F044DD2273}" srcOrd="0" destOrd="0" presId="urn:microsoft.com/office/officeart/2005/8/layout/target3"/>
    <dgm:cxn modelId="{F95B09C8-4AB7-4BF0-9E8E-077268A83E92}" srcId="{CD69BDA2-7283-42EE-90E8-9CE52230B89E}" destId="{8448B6F1-2DE9-43A9-8FAE-64EA85EB96A3}" srcOrd="1" destOrd="0" parTransId="{B544C5EB-2B1B-4DD0-A40B-71E10AA633E4}" sibTransId="{3514BE52-4013-421D-BA89-CF32B1127597}"/>
    <dgm:cxn modelId="{E70B1668-5436-45C1-B2CF-71F4FE475F05}" type="presOf" srcId="{8448B6F1-2DE9-43A9-8FAE-64EA85EB96A3}" destId="{2D1125A6-C1F5-4463-B9A6-6CF76D7E1914}" srcOrd="0" destOrd="0" presId="urn:microsoft.com/office/officeart/2005/8/layout/target3"/>
    <dgm:cxn modelId="{BA9B8E22-5C64-4F6C-BDAF-E176970B9BFE}" type="presOf" srcId="{CD69BDA2-7283-42EE-90E8-9CE52230B89E}" destId="{8AB73759-5756-44BD-BFBD-E14F65D76580}" srcOrd="0" destOrd="0" presId="urn:microsoft.com/office/officeart/2005/8/layout/target3"/>
    <dgm:cxn modelId="{49DDF418-F7D3-497B-B5B4-EEBD4DA7C190}" srcId="{CD69BDA2-7283-42EE-90E8-9CE52230B89E}" destId="{1155951D-7329-4E72-97A3-10EC82C645B8}" srcOrd="0" destOrd="0" parTransId="{9A78AF97-9D24-4216-B580-2B944A061B37}" sibTransId="{757BA9FD-F3B5-4121-9BA4-6CAF680A0F69}"/>
    <dgm:cxn modelId="{A6087277-217A-434E-95FF-C1E7FD8AFBFC}" type="presOf" srcId="{8448B6F1-2DE9-43A9-8FAE-64EA85EB96A3}" destId="{7499DA64-4DFC-42B4-B237-C6EBDDDBA26F}" srcOrd="1" destOrd="0" presId="urn:microsoft.com/office/officeart/2005/8/layout/target3"/>
    <dgm:cxn modelId="{B316BF81-268B-4926-B922-820C9E7DD977}" type="presOf" srcId="{AEF708CF-034E-4A2B-B4C9-585BBC426796}" destId="{A458C6C8-0FC4-42C6-B4AB-EB210697080F}" srcOrd="1" destOrd="0" presId="urn:microsoft.com/office/officeart/2005/8/layout/target3"/>
    <dgm:cxn modelId="{6EEF930B-8461-4278-9859-80DAEF3A317C}" type="presOf" srcId="{1155951D-7329-4E72-97A3-10EC82C645B8}" destId="{ADE750ED-063D-4191-BB59-A94DDD9FA878}" srcOrd="0" destOrd="0" presId="urn:microsoft.com/office/officeart/2005/8/layout/target3"/>
    <dgm:cxn modelId="{CE09AD42-82D7-453A-B9EE-59C44B1DA808}" type="presParOf" srcId="{8AB73759-5756-44BD-BFBD-E14F65D76580}" destId="{416DE1F4-8C36-4672-8B6B-08162D1EDABC}" srcOrd="0" destOrd="0" presId="urn:microsoft.com/office/officeart/2005/8/layout/target3"/>
    <dgm:cxn modelId="{636A6C32-CEF6-41FC-B5AE-925A8BAA65E6}" type="presParOf" srcId="{8AB73759-5756-44BD-BFBD-E14F65D76580}" destId="{33B20E93-43DE-4CBF-AEF6-D7537D96B891}" srcOrd="1" destOrd="0" presId="urn:microsoft.com/office/officeart/2005/8/layout/target3"/>
    <dgm:cxn modelId="{BC9202D1-4FF1-4064-B5E0-4E9A46EC9573}" type="presParOf" srcId="{8AB73759-5756-44BD-BFBD-E14F65D76580}" destId="{ADE750ED-063D-4191-BB59-A94DDD9FA878}" srcOrd="2" destOrd="0" presId="urn:microsoft.com/office/officeart/2005/8/layout/target3"/>
    <dgm:cxn modelId="{471EBC6B-8DDF-41E2-B8EF-C516DFEFA6B2}" type="presParOf" srcId="{8AB73759-5756-44BD-BFBD-E14F65D76580}" destId="{5C92C591-9E59-4A8D-8A86-1D89C84AC9CD}" srcOrd="3" destOrd="0" presId="urn:microsoft.com/office/officeart/2005/8/layout/target3"/>
    <dgm:cxn modelId="{71BFA4E6-D0CA-427C-A587-0C5079A3032C}" type="presParOf" srcId="{8AB73759-5756-44BD-BFBD-E14F65D76580}" destId="{939BA40C-4F39-444F-95F6-77C1D5804E5B}" srcOrd="4" destOrd="0" presId="urn:microsoft.com/office/officeart/2005/8/layout/target3"/>
    <dgm:cxn modelId="{56738F46-363D-4F5B-BA45-416A00A8495F}" type="presParOf" srcId="{8AB73759-5756-44BD-BFBD-E14F65D76580}" destId="{2D1125A6-C1F5-4463-B9A6-6CF76D7E1914}" srcOrd="5" destOrd="0" presId="urn:microsoft.com/office/officeart/2005/8/layout/target3"/>
    <dgm:cxn modelId="{0309D390-90DB-455A-B0F9-C94833F8BD00}" type="presParOf" srcId="{8AB73759-5756-44BD-BFBD-E14F65D76580}" destId="{DE50EB82-4ECC-4B47-BFBD-2CE14B7E2382}" srcOrd="6" destOrd="0" presId="urn:microsoft.com/office/officeart/2005/8/layout/target3"/>
    <dgm:cxn modelId="{F4E618F4-072B-4FB9-9937-435525E84593}" type="presParOf" srcId="{8AB73759-5756-44BD-BFBD-E14F65D76580}" destId="{8DED6849-15ED-4238-83AD-F4E1CC506E01}" srcOrd="7" destOrd="0" presId="urn:microsoft.com/office/officeart/2005/8/layout/target3"/>
    <dgm:cxn modelId="{1C236C68-F4A0-4296-BCF3-759AFFAE437E}" type="presParOf" srcId="{8AB73759-5756-44BD-BFBD-E14F65D76580}" destId="{E01E43D1-0AF1-47D2-9633-01F044DD2273}" srcOrd="8" destOrd="0" presId="urn:microsoft.com/office/officeart/2005/8/layout/target3"/>
    <dgm:cxn modelId="{FD73EC38-66E5-4FBB-8828-D225B2B18AD1}" type="presParOf" srcId="{8AB73759-5756-44BD-BFBD-E14F65D76580}" destId="{B45B92E1-3EDE-47BE-9F1F-C627A1759C7D}" srcOrd="9" destOrd="0" presId="urn:microsoft.com/office/officeart/2005/8/layout/target3"/>
    <dgm:cxn modelId="{C5B7656F-4AF7-4683-AF33-98DBCC2B89A4}" type="presParOf" srcId="{8AB73759-5756-44BD-BFBD-E14F65D76580}" destId="{7499DA64-4DFC-42B4-B237-C6EBDDDBA26F}" srcOrd="10" destOrd="0" presId="urn:microsoft.com/office/officeart/2005/8/layout/target3"/>
    <dgm:cxn modelId="{35991D89-C32A-4DBF-A61A-F957810E382E}" type="presParOf" srcId="{8AB73759-5756-44BD-BFBD-E14F65D76580}" destId="{A458C6C8-0FC4-42C6-B4AB-EB210697080F}"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C82E68-E279-484C-9995-9D01C57AC736}" type="doc">
      <dgm:prSet loTypeId="urn:microsoft.com/office/officeart/2005/8/layout/hList7#2" loCatId="list" qsTypeId="urn:microsoft.com/office/officeart/2005/8/quickstyle/simple1" qsCatId="simple" csTypeId="urn:microsoft.com/office/officeart/2005/8/colors/accent1_2" csCatId="accent1" phldr="1"/>
      <dgm:spPr/>
      <dgm:t>
        <a:bodyPr/>
        <a:lstStyle/>
        <a:p>
          <a:endParaRPr lang="en-US"/>
        </a:p>
      </dgm:t>
    </dgm:pt>
    <dgm:pt modelId="{1EB90AB9-62A1-41DC-BA78-8DCBCC9A489A}">
      <dgm:prSet custT="1"/>
      <dgm:spPr>
        <a:solidFill>
          <a:schemeClr val="accent5"/>
        </a:solidFill>
      </dgm:spPr>
      <dgm:t>
        <a:bodyPr/>
        <a:lstStyle/>
        <a:p>
          <a:pPr rtl="0"/>
          <a:r>
            <a:rPr lang="en-US" sz="3600" dirty="0" err="1" smtClean="0">
              <a:latin typeface="Arial" pitchFamily="34" charset="0"/>
              <a:cs typeface="Arial" pitchFamily="34" charset="0"/>
            </a:rPr>
            <a:t>Tính</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giai</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cấp</a:t>
          </a:r>
          <a:endParaRPr lang="en-US" sz="3600" dirty="0">
            <a:latin typeface="Arial" pitchFamily="34" charset="0"/>
            <a:cs typeface="Arial" pitchFamily="34" charset="0"/>
          </a:endParaRPr>
        </a:p>
      </dgm:t>
    </dgm:pt>
    <dgm:pt modelId="{EACAC369-2E8C-49E1-8EA9-C50A1BD140CE}" type="parTrans" cxnId="{E2660FBF-BAA5-428A-9FBF-DCE7A0134E04}">
      <dgm:prSet/>
      <dgm:spPr/>
      <dgm:t>
        <a:bodyPr/>
        <a:lstStyle/>
        <a:p>
          <a:endParaRPr lang="en-US"/>
        </a:p>
      </dgm:t>
    </dgm:pt>
    <dgm:pt modelId="{70E902CC-1832-4EF5-BD52-92CF00125429}" type="sibTrans" cxnId="{E2660FBF-BAA5-428A-9FBF-DCE7A0134E04}">
      <dgm:prSet/>
      <dgm:spPr/>
      <dgm:t>
        <a:bodyPr/>
        <a:lstStyle/>
        <a:p>
          <a:endParaRPr lang="en-US"/>
        </a:p>
      </dgm:t>
    </dgm:pt>
    <dgm:pt modelId="{A3FB7533-94B1-488F-98CB-B3193C6164A0}">
      <dgm:prSet custT="1"/>
      <dgm:spPr>
        <a:solidFill>
          <a:schemeClr val="accent6">
            <a:lumMod val="60000"/>
            <a:lumOff val="40000"/>
          </a:schemeClr>
        </a:solidFill>
      </dgm:spPr>
      <dgm:t>
        <a:bodyPr/>
        <a:lstStyle/>
        <a:p>
          <a:pPr rtl="0"/>
          <a:r>
            <a:rPr lang="en-US" sz="3600" dirty="0" err="1" smtClean="0">
              <a:latin typeface="Arial" pitchFamily="34" charset="0"/>
              <a:cs typeface="Arial" pitchFamily="34" charset="0"/>
            </a:rPr>
            <a:t>Tính</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xã</a:t>
          </a:r>
          <a:r>
            <a:rPr lang="en-US" sz="3600" dirty="0" smtClean="0">
              <a:latin typeface="Arial" pitchFamily="34" charset="0"/>
              <a:cs typeface="Arial" pitchFamily="34" charset="0"/>
            </a:rPr>
            <a:t> </a:t>
          </a:r>
          <a:r>
            <a:rPr lang="en-US" sz="3600" dirty="0" err="1" smtClean="0">
              <a:latin typeface="Arial" pitchFamily="34" charset="0"/>
              <a:cs typeface="Arial" pitchFamily="34" charset="0"/>
            </a:rPr>
            <a:t>hội</a:t>
          </a:r>
          <a:endParaRPr lang="en-US" sz="3600" dirty="0">
            <a:latin typeface="Arial" pitchFamily="34" charset="0"/>
            <a:cs typeface="Arial" pitchFamily="34" charset="0"/>
          </a:endParaRPr>
        </a:p>
      </dgm:t>
    </dgm:pt>
    <dgm:pt modelId="{C4044B25-8C2E-46A0-B166-BCEF08AEE8E1}" type="parTrans" cxnId="{1963F3FC-4971-49E9-8566-EBA89FD1F8EA}">
      <dgm:prSet/>
      <dgm:spPr/>
      <dgm:t>
        <a:bodyPr/>
        <a:lstStyle/>
        <a:p>
          <a:endParaRPr lang="en-US"/>
        </a:p>
      </dgm:t>
    </dgm:pt>
    <dgm:pt modelId="{C8C50082-D665-4AA6-8BDF-7F2568CD38CE}" type="sibTrans" cxnId="{1963F3FC-4971-49E9-8566-EBA89FD1F8EA}">
      <dgm:prSet/>
      <dgm:spPr/>
      <dgm:t>
        <a:bodyPr/>
        <a:lstStyle/>
        <a:p>
          <a:endParaRPr lang="en-US"/>
        </a:p>
      </dgm:t>
    </dgm:pt>
    <dgm:pt modelId="{D1300014-7AEF-43C1-93E2-2ABD359B817A}" type="pres">
      <dgm:prSet presAssocID="{B0C82E68-E279-484C-9995-9D01C57AC736}" presName="Name0" presStyleCnt="0">
        <dgm:presLayoutVars>
          <dgm:dir/>
          <dgm:resizeHandles val="exact"/>
        </dgm:presLayoutVars>
      </dgm:prSet>
      <dgm:spPr/>
      <dgm:t>
        <a:bodyPr/>
        <a:lstStyle/>
        <a:p>
          <a:endParaRPr lang="en-US"/>
        </a:p>
      </dgm:t>
    </dgm:pt>
    <dgm:pt modelId="{34D1AAFE-48A5-4325-9341-E65CDD053261}" type="pres">
      <dgm:prSet presAssocID="{B0C82E68-E279-484C-9995-9D01C57AC736}" presName="fgShape" presStyleLbl="fgShp" presStyleIdx="0" presStyleCnt="1"/>
      <dgm:spPr/>
    </dgm:pt>
    <dgm:pt modelId="{EBAD9939-3089-4028-8086-B83A7E16C3E4}" type="pres">
      <dgm:prSet presAssocID="{B0C82E68-E279-484C-9995-9D01C57AC736}" presName="linComp" presStyleCnt="0"/>
      <dgm:spPr/>
    </dgm:pt>
    <dgm:pt modelId="{86E5D4E2-D71F-442E-98DB-9263ACDFD104}" type="pres">
      <dgm:prSet presAssocID="{1EB90AB9-62A1-41DC-BA78-8DCBCC9A489A}" presName="compNode" presStyleCnt="0"/>
      <dgm:spPr/>
    </dgm:pt>
    <dgm:pt modelId="{0B03040B-3C3E-42EF-B05C-490A6FD136FE}" type="pres">
      <dgm:prSet presAssocID="{1EB90AB9-62A1-41DC-BA78-8DCBCC9A489A}" presName="bkgdShape" presStyleLbl="node1" presStyleIdx="0" presStyleCnt="2"/>
      <dgm:spPr/>
      <dgm:t>
        <a:bodyPr/>
        <a:lstStyle/>
        <a:p>
          <a:endParaRPr lang="en-US"/>
        </a:p>
      </dgm:t>
    </dgm:pt>
    <dgm:pt modelId="{371C4ADC-0C2A-4300-8E67-304767A0592A}" type="pres">
      <dgm:prSet presAssocID="{1EB90AB9-62A1-41DC-BA78-8DCBCC9A489A}" presName="nodeTx" presStyleLbl="node1" presStyleIdx="0" presStyleCnt="2">
        <dgm:presLayoutVars>
          <dgm:bulletEnabled val="1"/>
        </dgm:presLayoutVars>
      </dgm:prSet>
      <dgm:spPr/>
      <dgm:t>
        <a:bodyPr/>
        <a:lstStyle/>
        <a:p>
          <a:endParaRPr lang="en-US"/>
        </a:p>
      </dgm:t>
    </dgm:pt>
    <dgm:pt modelId="{AA7FF95A-BBBC-4357-B1A9-5B626A35C104}" type="pres">
      <dgm:prSet presAssocID="{1EB90AB9-62A1-41DC-BA78-8DCBCC9A489A}" presName="invisiNode" presStyleLbl="node1" presStyleIdx="0" presStyleCnt="2"/>
      <dgm:spPr/>
    </dgm:pt>
    <dgm:pt modelId="{CCEC93B7-3BAD-44B1-B824-199638763233}" type="pres">
      <dgm:prSet presAssocID="{1EB90AB9-62A1-41DC-BA78-8DCBCC9A489A}" presName="imagNode" presStyleLbl="fgImgPlace1" presStyleIdx="0" presStyleCnt="2" custScaleX="220633"/>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pt>
    <dgm:pt modelId="{5D6913DC-8CB3-4C01-8703-9717A8ECFDC1}" type="pres">
      <dgm:prSet presAssocID="{70E902CC-1832-4EF5-BD52-92CF00125429}" presName="sibTrans" presStyleLbl="sibTrans2D1" presStyleIdx="0" presStyleCnt="0"/>
      <dgm:spPr/>
      <dgm:t>
        <a:bodyPr/>
        <a:lstStyle/>
        <a:p>
          <a:endParaRPr lang="en-US"/>
        </a:p>
      </dgm:t>
    </dgm:pt>
    <dgm:pt modelId="{7D7702DB-5970-4D20-B4EA-F0F2215DA461}" type="pres">
      <dgm:prSet presAssocID="{A3FB7533-94B1-488F-98CB-B3193C6164A0}" presName="compNode" presStyleCnt="0"/>
      <dgm:spPr/>
    </dgm:pt>
    <dgm:pt modelId="{2903C7B0-4855-4D86-A273-2872D8C0E907}" type="pres">
      <dgm:prSet presAssocID="{A3FB7533-94B1-488F-98CB-B3193C6164A0}" presName="bkgdShape" presStyleLbl="node1" presStyleIdx="1" presStyleCnt="2" custLinFactNeighborX="87" custLinFactNeighborY="-467"/>
      <dgm:spPr/>
      <dgm:t>
        <a:bodyPr/>
        <a:lstStyle/>
        <a:p>
          <a:endParaRPr lang="en-US"/>
        </a:p>
      </dgm:t>
    </dgm:pt>
    <dgm:pt modelId="{4E435B22-8975-4FCF-9F39-00A61AC5CA88}" type="pres">
      <dgm:prSet presAssocID="{A3FB7533-94B1-488F-98CB-B3193C6164A0}" presName="nodeTx" presStyleLbl="node1" presStyleIdx="1" presStyleCnt="2">
        <dgm:presLayoutVars>
          <dgm:bulletEnabled val="1"/>
        </dgm:presLayoutVars>
      </dgm:prSet>
      <dgm:spPr/>
      <dgm:t>
        <a:bodyPr/>
        <a:lstStyle/>
        <a:p>
          <a:endParaRPr lang="en-US"/>
        </a:p>
      </dgm:t>
    </dgm:pt>
    <dgm:pt modelId="{8CEE5EB3-ACB9-4B89-AF68-8D621052E41D}" type="pres">
      <dgm:prSet presAssocID="{A3FB7533-94B1-488F-98CB-B3193C6164A0}" presName="invisiNode" presStyleLbl="node1" presStyleIdx="1" presStyleCnt="2"/>
      <dgm:spPr/>
    </dgm:pt>
    <dgm:pt modelId="{37D7415A-0CD5-496A-95A6-0A1555063951}" type="pres">
      <dgm:prSet presAssocID="{A3FB7533-94B1-488F-98CB-B3193C6164A0}" presName="imagNode" presStyleLbl="fgImgPlace1" presStyleIdx="1" presStyleCnt="2" custScaleX="213836"/>
      <dgm:spPr>
        <a:blipFill>
          <a:blip xmlns:r="http://schemas.openxmlformats.org/officeDocument/2006/relationships" r:embed="rId2">
            <a:extLst>
              <a:ext uri="{28A0092B-C50C-407E-A947-70E740481C1C}">
                <a14:useLocalDpi xmlns:a14="http://schemas.microsoft.com/office/drawing/2010/main" val="0"/>
              </a:ext>
            </a:extLst>
          </a:blip>
          <a:srcRect/>
          <a:stretch>
            <a:fillRect t="-21000" b="-21000"/>
          </a:stretch>
        </a:blipFill>
      </dgm:spPr>
    </dgm:pt>
  </dgm:ptLst>
  <dgm:cxnLst>
    <dgm:cxn modelId="{7C81A708-0DC6-4FF0-A5C1-F0320C55A8FB}" type="presOf" srcId="{A3FB7533-94B1-488F-98CB-B3193C6164A0}" destId="{2903C7B0-4855-4D86-A273-2872D8C0E907}" srcOrd="0" destOrd="0" presId="urn:microsoft.com/office/officeart/2005/8/layout/hList7#2"/>
    <dgm:cxn modelId="{1963F3FC-4971-49E9-8566-EBA89FD1F8EA}" srcId="{B0C82E68-E279-484C-9995-9D01C57AC736}" destId="{A3FB7533-94B1-488F-98CB-B3193C6164A0}" srcOrd="1" destOrd="0" parTransId="{C4044B25-8C2E-46A0-B166-BCEF08AEE8E1}" sibTransId="{C8C50082-D665-4AA6-8BDF-7F2568CD38CE}"/>
    <dgm:cxn modelId="{3B441824-1FB2-4499-A472-53503023B227}" type="presOf" srcId="{1EB90AB9-62A1-41DC-BA78-8DCBCC9A489A}" destId="{0B03040B-3C3E-42EF-B05C-490A6FD136FE}" srcOrd="0" destOrd="0" presId="urn:microsoft.com/office/officeart/2005/8/layout/hList7#2"/>
    <dgm:cxn modelId="{F1FFB9BA-D4B4-4796-9017-25F67A919F12}" type="presOf" srcId="{A3FB7533-94B1-488F-98CB-B3193C6164A0}" destId="{4E435B22-8975-4FCF-9F39-00A61AC5CA88}" srcOrd="1" destOrd="0" presId="urn:microsoft.com/office/officeart/2005/8/layout/hList7#2"/>
    <dgm:cxn modelId="{161658FA-AC9A-4393-B87C-79F791893591}" type="presOf" srcId="{1EB90AB9-62A1-41DC-BA78-8DCBCC9A489A}" destId="{371C4ADC-0C2A-4300-8E67-304767A0592A}" srcOrd="1" destOrd="0" presId="urn:microsoft.com/office/officeart/2005/8/layout/hList7#2"/>
    <dgm:cxn modelId="{E2660FBF-BAA5-428A-9FBF-DCE7A0134E04}" srcId="{B0C82E68-E279-484C-9995-9D01C57AC736}" destId="{1EB90AB9-62A1-41DC-BA78-8DCBCC9A489A}" srcOrd="0" destOrd="0" parTransId="{EACAC369-2E8C-49E1-8EA9-C50A1BD140CE}" sibTransId="{70E902CC-1832-4EF5-BD52-92CF00125429}"/>
    <dgm:cxn modelId="{75234519-405B-4961-AB79-3CB615444BB2}" type="presOf" srcId="{70E902CC-1832-4EF5-BD52-92CF00125429}" destId="{5D6913DC-8CB3-4C01-8703-9717A8ECFDC1}" srcOrd="0" destOrd="0" presId="urn:microsoft.com/office/officeart/2005/8/layout/hList7#2"/>
    <dgm:cxn modelId="{09B3304F-31BC-47BF-981D-41B837A7567A}" type="presOf" srcId="{B0C82E68-E279-484C-9995-9D01C57AC736}" destId="{D1300014-7AEF-43C1-93E2-2ABD359B817A}" srcOrd="0" destOrd="0" presId="urn:microsoft.com/office/officeart/2005/8/layout/hList7#2"/>
    <dgm:cxn modelId="{F6244FC4-635C-4916-8491-2B4176E2D968}" type="presParOf" srcId="{D1300014-7AEF-43C1-93E2-2ABD359B817A}" destId="{34D1AAFE-48A5-4325-9341-E65CDD053261}" srcOrd="0" destOrd="0" presId="urn:microsoft.com/office/officeart/2005/8/layout/hList7#2"/>
    <dgm:cxn modelId="{E0F21E13-CE74-4E6B-848F-854C8C2920DC}" type="presParOf" srcId="{D1300014-7AEF-43C1-93E2-2ABD359B817A}" destId="{EBAD9939-3089-4028-8086-B83A7E16C3E4}" srcOrd="1" destOrd="0" presId="urn:microsoft.com/office/officeart/2005/8/layout/hList7#2"/>
    <dgm:cxn modelId="{F556EB1D-A92D-4336-B322-28637FBAFCF8}" type="presParOf" srcId="{EBAD9939-3089-4028-8086-B83A7E16C3E4}" destId="{86E5D4E2-D71F-442E-98DB-9263ACDFD104}" srcOrd="0" destOrd="0" presId="urn:microsoft.com/office/officeart/2005/8/layout/hList7#2"/>
    <dgm:cxn modelId="{460EFD6D-C08D-4E97-A39C-7859F5F9FBD7}" type="presParOf" srcId="{86E5D4E2-D71F-442E-98DB-9263ACDFD104}" destId="{0B03040B-3C3E-42EF-B05C-490A6FD136FE}" srcOrd="0" destOrd="0" presId="urn:microsoft.com/office/officeart/2005/8/layout/hList7#2"/>
    <dgm:cxn modelId="{52BD95D3-11B7-41D2-9A87-D55F0E9CC3CF}" type="presParOf" srcId="{86E5D4E2-D71F-442E-98DB-9263ACDFD104}" destId="{371C4ADC-0C2A-4300-8E67-304767A0592A}" srcOrd="1" destOrd="0" presId="urn:microsoft.com/office/officeart/2005/8/layout/hList7#2"/>
    <dgm:cxn modelId="{0C645F63-61D6-475F-895B-D679634425D2}" type="presParOf" srcId="{86E5D4E2-D71F-442E-98DB-9263ACDFD104}" destId="{AA7FF95A-BBBC-4357-B1A9-5B626A35C104}" srcOrd="2" destOrd="0" presId="urn:microsoft.com/office/officeart/2005/8/layout/hList7#2"/>
    <dgm:cxn modelId="{C8310F11-318A-4505-B074-9621453EE311}" type="presParOf" srcId="{86E5D4E2-D71F-442E-98DB-9263ACDFD104}" destId="{CCEC93B7-3BAD-44B1-B824-199638763233}" srcOrd="3" destOrd="0" presId="urn:microsoft.com/office/officeart/2005/8/layout/hList7#2"/>
    <dgm:cxn modelId="{99A7BDC5-9B31-4333-97BB-DF7906FFA350}" type="presParOf" srcId="{EBAD9939-3089-4028-8086-B83A7E16C3E4}" destId="{5D6913DC-8CB3-4C01-8703-9717A8ECFDC1}" srcOrd="1" destOrd="0" presId="urn:microsoft.com/office/officeart/2005/8/layout/hList7#2"/>
    <dgm:cxn modelId="{199C6AFE-EC15-465E-B62F-7F67A74B85AE}" type="presParOf" srcId="{EBAD9939-3089-4028-8086-B83A7E16C3E4}" destId="{7D7702DB-5970-4D20-B4EA-F0F2215DA461}" srcOrd="2" destOrd="0" presId="urn:microsoft.com/office/officeart/2005/8/layout/hList7#2"/>
    <dgm:cxn modelId="{DEBC60C3-9306-4D49-BA7B-D23B3A511171}" type="presParOf" srcId="{7D7702DB-5970-4D20-B4EA-F0F2215DA461}" destId="{2903C7B0-4855-4D86-A273-2872D8C0E907}" srcOrd="0" destOrd="0" presId="urn:microsoft.com/office/officeart/2005/8/layout/hList7#2"/>
    <dgm:cxn modelId="{68778E09-C83B-486D-A2C8-87904D93C721}" type="presParOf" srcId="{7D7702DB-5970-4D20-B4EA-F0F2215DA461}" destId="{4E435B22-8975-4FCF-9F39-00A61AC5CA88}" srcOrd="1" destOrd="0" presId="urn:microsoft.com/office/officeart/2005/8/layout/hList7#2"/>
    <dgm:cxn modelId="{7C27F241-D945-4A91-A1AA-641A3C31C9B9}" type="presParOf" srcId="{7D7702DB-5970-4D20-B4EA-F0F2215DA461}" destId="{8CEE5EB3-ACB9-4B89-AF68-8D621052E41D}" srcOrd="2" destOrd="0" presId="urn:microsoft.com/office/officeart/2005/8/layout/hList7#2"/>
    <dgm:cxn modelId="{2A87BCF6-FA00-494F-984F-B75676EC75C4}" type="presParOf" srcId="{7D7702DB-5970-4D20-B4EA-F0F2215DA461}" destId="{37D7415A-0CD5-496A-95A6-0A1555063951}" srcOrd="3" destOrd="0" presId="urn:microsoft.com/office/officeart/2005/8/layout/hList7#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EAC56A-463B-42BE-9312-B407683CBFDD}"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C79F38CC-76B0-4EB0-85DC-13908F4A7E66}">
      <dgm:prSet/>
      <dgm:spPr>
        <a:solidFill>
          <a:srgbClr val="92D050">
            <a:alpha val="90000"/>
          </a:srgbClr>
        </a:solidFill>
      </dgm:spPr>
      <dgm:t>
        <a:bodyPr/>
        <a:lstStyle/>
        <a:p>
          <a:pPr rtl="0"/>
          <a:r>
            <a:rPr lang="en-US" b="1" dirty="0" err="1" smtClean="0">
              <a:solidFill>
                <a:srgbClr val="000000"/>
              </a:solidFill>
              <a:latin typeface="Arial" pitchFamily="34" charset="0"/>
              <a:cs typeface="Arial" pitchFamily="34" charset="0"/>
            </a:rPr>
            <a:t>Điều</a:t>
          </a:r>
          <a:r>
            <a:rPr lang="en-US" b="1" dirty="0" smtClean="0">
              <a:solidFill>
                <a:srgbClr val="000000"/>
              </a:solidFill>
              <a:latin typeface="Arial" pitchFamily="34" charset="0"/>
              <a:cs typeface="Arial" pitchFamily="34" charset="0"/>
            </a:rPr>
            <a:t> </a:t>
          </a:r>
          <a:r>
            <a:rPr lang="en-US" b="1" dirty="0" err="1" smtClean="0">
              <a:solidFill>
                <a:srgbClr val="000000"/>
              </a:solidFill>
              <a:latin typeface="Arial" pitchFamily="34" charset="0"/>
              <a:cs typeface="Arial" pitchFamily="34" charset="0"/>
            </a:rPr>
            <a:t>chỉnh</a:t>
          </a:r>
          <a:r>
            <a:rPr lang="vi-VN" b="1" dirty="0" smtClean="0">
              <a:solidFill>
                <a:srgbClr val="000000"/>
              </a:solidFill>
              <a:latin typeface="Arial" pitchFamily="34" charset="0"/>
              <a:cs typeface="Arial" pitchFamily="34" charset="0"/>
            </a:rPr>
            <a:t> </a:t>
          </a:r>
          <a:endParaRPr lang="en-US" dirty="0">
            <a:latin typeface="Arial" pitchFamily="34" charset="0"/>
            <a:cs typeface="Arial" pitchFamily="34" charset="0"/>
          </a:endParaRPr>
        </a:p>
      </dgm:t>
    </dgm:pt>
    <dgm:pt modelId="{0127E6E8-F865-4CC2-BBE8-F7C3FBEC8E53}" type="parTrans" cxnId="{9D93FD47-CEAB-4414-A94E-AA07E6B3B613}">
      <dgm:prSet/>
      <dgm:spPr/>
      <dgm:t>
        <a:bodyPr/>
        <a:lstStyle/>
        <a:p>
          <a:endParaRPr lang="en-US"/>
        </a:p>
      </dgm:t>
    </dgm:pt>
    <dgm:pt modelId="{0661B2A3-0EF2-43C7-A631-0F189E3D124D}" type="sibTrans" cxnId="{9D93FD47-CEAB-4414-A94E-AA07E6B3B613}">
      <dgm:prSet/>
      <dgm:spPr/>
      <dgm:t>
        <a:bodyPr/>
        <a:lstStyle/>
        <a:p>
          <a:endParaRPr lang="en-US"/>
        </a:p>
      </dgm:t>
    </dgm:pt>
    <dgm:pt modelId="{731862AB-4D69-4AA9-B699-0B1DBDDD529D}">
      <dgm:prSet/>
      <dgm:spPr>
        <a:solidFill>
          <a:srgbClr val="FFC000">
            <a:alpha val="90000"/>
          </a:srgbClr>
        </a:solidFill>
      </dgm:spPr>
      <dgm:t>
        <a:bodyPr/>
        <a:lstStyle/>
        <a:p>
          <a:pPr rtl="0"/>
          <a:r>
            <a:rPr lang="en-US" b="1" dirty="0" err="1" smtClean="0">
              <a:latin typeface="Arial" pitchFamily="34" charset="0"/>
              <a:cs typeface="Arial" pitchFamily="34" charset="0"/>
            </a:rPr>
            <a:t>Bảo</a:t>
          </a:r>
          <a:r>
            <a:rPr lang="en-US" b="1" dirty="0" smtClean="0">
              <a:latin typeface="Arial" pitchFamily="34" charset="0"/>
              <a:cs typeface="Arial" pitchFamily="34" charset="0"/>
            </a:rPr>
            <a:t> </a:t>
          </a:r>
          <a:r>
            <a:rPr lang="en-US" b="1" dirty="0" err="1" smtClean="0">
              <a:latin typeface="Arial" pitchFamily="34" charset="0"/>
              <a:cs typeface="Arial" pitchFamily="34" charset="0"/>
            </a:rPr>
            <a:t>vệ</a:t>
          </a:r>
          <a:endParaRPr lang="en-US" b="1" dirty="0">
            <a:latin typeface="Arial" pitchFamily="34" charset="0"/>
            <a:cs typeface="Arial" pitchFamily="34" charset="0"/>
          </a:endParaRPr>
        </a:p>
      </dgm:t>
    </dgm:pt>
    <dgm:pt modelId="{F206B003-F741-4B4C-8DBF-D67D46FCECA9}" type="parTrans" cxnId="{3D6D09B6-DC5F-4714-BAC4-6CB8E9FC092F}">
      <dgm:prSet/>
      <dgm:spPr/>
      <dgm:t>
        <a:bodyPr/>
        <a:lstStyle/>
        <a:p>
          <a:endParaRPr lang="en-US"/>
        </a:p>
      </dgm:t>
    </dgm:pt>
    <dgm:pt modelId="{C9F7EFC2-ECF1-4813-9A1D-25F38AFD687D}" type="sibTrans" cxnId="{3D6D09B6-DC5F-4714-BAC4-6CB8E9FC092F}">
      <dgm:prSet/>
      <dgm:spPr/>
      <dgm:t>
        <a:bodyPr/>
        <a:lstStyle/>
        <a:p>
          <a:endParaRPr lang="en-US"/>
        </a:p>
      </dgm:t>
    </dgm:pt>
    <dgm:pt modelId="{720358E9-EBF9-4044-9595-80ECDECC3D0A}">
      <dgm:prSet>
        <dgm:style>
          <a:lnRef idx="1">
            <a:schemeClr val="accent5"/>
          </a:lnRef>
          <a:fillRef idx="2">
            <a:schemeClr val="accent5"/>
          </a:fillRef>
          <a:effectRef idx="1">
            <a:schemeClr val="accent5"/>
          </a:effectRef>
          <a:fontRef idx="minor">
            <a:schemeClr val="dk1"/>
          </a:fontRef>
        </dgm:style>
      </dgm:prSet>
      <dgm:spPr/>
      <dgm:t>
        <a:bodyPr/>
        <a:lstStyle/>
        <a:p>
          <a:pPr rtl="0"/>
          <a:r>
            <a:rPr lang="en-US" b="1" i="0" baseline="0" dirty="0" err="1" smtClean="0">
              <a:latin typeface="Arial" pitchFamily="34" charset="0"/>
              <a:cs typeface="Arial" pitchFamily="34" charset="0"/>
            </a:rPr>
            <a:t>Giáo</a:t>
          </a:r>
          <a:r>
            <a:rPr lang="en-US" b="1" i="0" baseline="0" dirty="0" smtClean="0">
              <a:latin typeface="Arial" pitchFamily="34" charset="0"/>
              <a:cs typeface="Arial" pitchFamily="34" charset="0"/>
            </a:rPr>
            <a:t> </a:t>
          </a:r>
          <a:r>
            <a:rPr lang="en-US" b="1" i="0" baseline="0" dirty="0" err="1" smtClean="0">
              <a:latin typeface="Arial" pitchFamily="34" charset="0"/>
              <a:cs typeface="Arial" pitchFamily="34" charset="0"/>
            </a:rPr>
            <a:t>dục</a:t>
          </a:r>
          <a:r>
            <a:rPr lang="vi-VN" b="0" i="0" baseline="0" dirty="0" smtClean="0">
              <a:latin typeface="Arial" pitchFamily="34" charset="0"/>
              <a:cs typeface="Arial" pitchFamily="34" charset="0"/>
            </a:rPr>
            <a:t/>
          </a:r>
          <a:br>
            <a:rPr lang="vi-VN" b="0" i="0" baseline="0" dirty="0" smtClean="0">
              <a:latin typeface="Arial" pitchFamily="34" charset="0"/>
              <a:cs typeface="Arial" pitchFamily="34" charset="0"/>
            </a:rPr>
          </a:br>
          <a:endParaRPr lang="en-US" dirty="0">
            <a:latin typeface="Arial" pitchFamily="34" charset="0"/>
            <a:cs typeface="Arial" pitchFamily="34" charset="0"/>
          </a:endParaRPr>
        </a:p>
      </dgm:t>
    </dgm:pt>
    <dgm:pt modelId="{7AA160E3-EC26-4BE3-BE98-3C2B1C9E447B}" type="parTrans" cxnId="{092938AD-E9B4-4FF6-9AD2-8086ADA16E4D}">
      <dgm:prSet/>
      <dgm:spPr/>
      <dgm:t>
        <a:bodyPr/>
        <a:lstStyle/>
        <a:p>
          <a:endParaRPr lang="en-US"/>
        </a:p>
      </dgm:t>
    </dgm:pt>
    <dgm:pt modelId="{928F9562-3E5D-4063-8298-15760BE4288D}" type="sibTrans" cxnId="{092938AD-E9B4-4FF6-9AD2-8086ADA16E4D}">
      <dgm:prSet/>
      <dgm:spPr/>
      <dgm:t>
        <a:bodyPr/>
        <a:lstStyle/>
        <a:p>
          <a:endParaRPr lang="en-US"/>
        </a:p>
      </dgm:t>
    </dgm:pt>
    <dgm:pt modelId="{7044B90E-F574-49A3-A6BC-DC909BEB5F92}" type="pres">
      <dgm:prSet presAssocID="{6CEAC56A-463B-42BE-9312-B407683CBFDD}" presName="compositeShape" presStyleCnt="0">
        <dgm:presLayoutVars>
          <dgm:dir/>
          <dgm:resizeHandles/>
        </dgm:presLayoutVars>
      </dgm:prSet>
      <dgm:spPr/>
      <dgm:t>
        <a:bodyPr/>
        <a:lstStyle/>
        <a:p>
          <a:endParaRPr lang="en-US"/>
        </a:p>
      </dgm:t>
    </dgm:pt>
    <dgm:pt modelId="{00AB5862-7E32-4EFF-A0CD-D957C1C45FFC}" type="pres">
      <dgm:prSet presAssocID="{6CEAC56A-463B-42BE-9312-B407683CBFDD}" presName="pyramid" presStyleLbl="node1" presStyleIdx="0" presStyleCnt="1"/>
      <dgm:spPr>
        <a:solidFill>
          <a:schemeClr val="bg2">
            <a:lumMod val="50000"/>
          </a:schemeClr>
        </a:solidFill>
      </dgm:spPr>
      <dgm:t>
        <a:bodyPr/>
        <a:lstStyle/>
        <a:p>
          <a:endParaRPr lang="en-US"/>
        </a:p>
      </dgm:t>
    </dgm:pt>
    <dgm:pt modelId="{84863F8B-7D70-4474-A821-B523B9E8C149}" type="pres">
      <dgm:prSet presAssocID="{6CEAC56A-463B-42BE-9312-B407683CBFDD}" presName="theList" presStyleCnt="0"/>
      <dgm:spPr/>
    </dgm:pt>
    <dgm:pt modelId="{2DA84DB6-A2B9-44AD-BF77-D7E72A02254B}" type="pres">
      <dgm:prSet presAssocID="{C79F38CC-76B0-4EB0-85DC-13908F4A7E66}" presName="aNode" presStyleLbl="fgAcc1" presStyleIdx="0" presStyleCnt="3">
        <dgm:presLayoutVars>
          <dgm:bulletEnabled val="1"/>
        </dgm:presLayoutVars>
      </dgm:prSet>
      <dgm:spPr/>
      <dgm:t>
        <a:bodyPr/>
        <a:lstStyle/>
        <a:p>
          <a:endParaRPr lang="en-US"/>
        </a:p>
      </dgm:t>
    </dgm:pt>
    <dgm:pt modelId="{4D5DA511-69A3-4874-BEEB-C6CD54D2F983}" type="pres">
      <dgm:prSet presAssocID="{C79F38CC-76B0-4EB0-85DC-13908F4A7E66}" presName="aSpace" presStyleCnt="0"/>
      <dgm:spPr/>
    </dgm:pt>
    <dgm:pt modelId="{33A4ACB1-3465-4D1A-AEE8-3EF75D6775B9}" type="pres">
      <dgm:prSet presAssocID="{731862AB-4D69-4AA9-B699-0B1DBDDD529D}" presName="aNode" presStyleLbl="fgAcc1" presStyleIdx="1" presStyleCnt="3">
        <dgm:presLayoutVars>
          <dgm:bulletEnabled val="1"/>
        </dgm:presLayoutVars>
      </dgm:prSet>
      <dgm:spPr/>
      <dgm:t>
        <a:bodyPr/>
        <a:lstStyle/>
        <a:p>
          <a:endParaRPr lang="en-US"/>
        </a:p>
      </dgm:t>
    </dgm:pt>
    <dgm:pt modelId="{2680CBA7-9E15-4E95-90D6-F0CFC71ED710}" type="pres">
      <dgm:prSet presAssocID="{731862AB-4D69-4AA9-B699-0B1DBDDD529D}" presName="aSpace" presStyleCnt="0"/>
      <dgm:spPr/>
    </dgm:pt>
    <dgm:pt modelId="{D1F66925-0E38-45C1-91A4-EFE444F9050B}" type="pres">
      <dgm:prSet presAssocID="{720358E9-EBF9-4044-9595-80ECDECC3D0A}" presName="aNode" presStyleLbl="fgAcc1" presStyleIdx="2" presStyleCnt="3">
        <dgm:presLayoutVars>
          <dgm:bulletEnabled val="1"/>
        </dgm:presLayoutVars>
      </dgm:prSet>
      <dgm:spPr/>
      <dgm:t>
        <a:bodyPr/>
        <a:lstStyle/>
        <a:p>
          <a:endParaRPr lang="en-US"/>
        </a:p>
      </dgm:t>
    </dgm:pt>
    <dgm:pt modelId="{DF69FC20-5214-4215-A6D4-0EF1C4E57F51}" type="pres">
      <dgm:prSet presAssocID="{720358E9-EBF9-4044-9595-80ECDECC3D0A}" presName="aSpace" presStyleCnt="0"/>
      <dgm:spPr/>
    </dgm:pt>
  </dgm:ptLst>
  <dgm:cxnLst>
    <dgm:cxn modelId="{C5790DCE-B447-4B5A-83BE-E4551EC0F3BB}" type="presOf" srcId="{6CEAC56A-463B-42BE-9312-B407683CBFDD}" destId="{7044B90E-F574-49A3-A6BC-DC909BEB5F92}" srcOrd="0" destOrd="0" presId="urn:microsoft.com/office/officeart/2005/8/layout/pyramid2"/>
    <dgm:cxn modelId="{7CFCA42F-35D0-4223-BEBC-FF2BF19E97BD}" type="presOf" srcId="{C79F38CC-76B0-4EB0-85DC-13908F4A7E66}" destId="{2DA84DB6-A2B9-44AD-BF77-D7E72A02254B}" srcOrd="0" destOrd="0" presId="urn:microsoft.com/office/officeart/2005/8/layout/pyramid2"/>
    <dgm:cxn modelId="{9651C578-30BD-47B8-8BE1-409ECD69FBC2}" type="presOf" srcId="{720358E9-EBF9-4044-9595-80ECDECC3D0A}" destId="{D1F66925-0E38-45C1-91A4-EFE444F9050B}" srcOrd="0" destOrd="0" presId="urn:microsoft.com/office/officeart/2005/8/layout/pyramid2"/>
    <dgm:cxn modelId="{CC85FD39-FB92-40A8-B88B-2C02F7B76DC8}" type="presOf" srcId="{731862AB-4D69-4AA9-B699-0B1DBDDD529D}" destId="{33A4ACB1-3465-4D1A-AEE8-3EF75D6775B9}" srcOrd="0" destOrd="0" presId="urn:microsoft.com/office/officeart/2005/8/layout/pyramid2"/>
    <dgm:cxn modelId="{3D6D09B6-DC5F-4714-BAC4-6CB8E9FC092F}" srcId="{6CEAC56A-463B-42BE-9312-B407683CBFDD}" destId="{731862AB-4D69-4AA9-B699-0B1DBDDD529D}" srcOrd="1" destOrd="0" parTransId="{F206B003-F741-4B4C-8DBF-D67D46FCECA9}" sibTransId="{C9F7EFC2-ECF1-4813-9A1D-25F38AFD687D}"/>
    <dgm:cxn modelId="{9D93FD47-CEAB-4414-A94E-AA07E6B3B613}" srcId="{6CEAC56A-463B-42BE-9312-B407683CBFDD}" destId="{C79F38CC-76B0-4EB0-85DC-13908F4A7E66}" srcOrd="0" destOrd="0" parTransId="{0127E6E8-F865-4CC2-BBE8-F7C3FBEC8E53}" sibTransId="{0661B2A3-0EF2-43C7-A631-0F189E3D124D}"/>
    <dgm:cxn modelId="{092938AD-E9B4-4FF6-9AD2-8086ADA16E4D}" srcId="{6CEAC56A-463B-42BE-9312-B407683CBFDD}" destId="{720358E9-EBF9-4044-9595-80ECDECC3D0A}" srcOrd="2" destOrd="0" parTransId="{7AA160E3-EC26-4BE3-BE98-3C2B1C9E447B}" sibTransId="{928F9562-3E5D-4063-8298-15760BE4288D}"/>
    <dgm:cxn modelId="{06369E46-6BAC-44AA-AB09-DC9A6F69375E}" type="presParOf" srcId="{7044B90E-F574-49A3-A6BC-DC909BEB5F92}" destId="{00AB5862-7E32-4EFF-A0CD-D957C1C45FFC}" srcOrd="0" destOrd="0" presId="urn:microsoft.com/office/officeart/2005/8/layout/pyramid2"/>
    <dgm:cxn modelId="{B1CE5C12-33FF-437B-8E99-76DB9983F90A}" type="presParOf" srcId="{7044B90E-F574-49A3-A6BC-DC909BEB5F92}" destId="{84863F8B-7D70-4474-A821-B523B9E8C149}" srcOrd="1" destOrd="0" presId="urn:microsoft.com/office/officeart/2005/8/layout/pyramid2"/>
    <dgm:cxn modelId="{5B9C5DF6-51C8-4FE9-9939-2B77B461C327}" type="presParOf" srcId="{84863F8B-7D70-4474-A821-B523B9E8C149}" destId="{2DA84DB6-A2B9-44AD-BF77-D7E72A02254B}" srcOrd="0" destOrd="0" presId="urn:microsoft.com/office/officeart/2005/8/layout/pyramid2"/>
    <dgm:cxn modelId="{371A2C9C-2DBD-4401-A5B0-F55BA07B0C2C}" type="presParOf" srcId="{84863F8B-7D70-4474-A821-B523B9E8C149}" destId="{4D5DA511-69A3-4874-BEEB-C6CD54D2F983}" srcOrd="1" destOrd="0" presId="urn:microsoft.com/office/officeart/2005/8/layout/pyramid2"/>
    <dgm:cxn modelId="{1275B06B-3938-49A4-9064-2B284D5B0675}" type="presParOf" srcId="{84863F8B-7D70-4474-A821-B523B9E8C149}" destId="{33A4ACB1-3465-4D1A-AEE8-3EF75D6775B9}" srcOrd="2" destOrd="0" presId="urn:microsoft.com/office/officeart/2005/8/layout/pyramid2"/>
    <dgm:cxn modelId="{A1EFE139-B7FA-4D2F-A2BC-8BF4AC4366FC}" type="presParOf" srcId="{84863F8B-7D70-4474-A821-B523B9E8C149}" destId="{2680CBA7-9E15-4E95-90D6-F0CFC71ED710}" srcOrd="3" destOrd="0" presId="urn:microsoft.com/office/officeart/2005/8/layout/pyramid2"/>
    <dgm:cxn modelId="{D5595945-8607-4589-B6AB-F04D358BBDCE}" type="presParOf" srcId="{84863F8B-7D70-4474-A821-B523B9E8C149}" destId="{D1F66925-0E38-45C1-91A4-EFE444F9050B}" srcOrd="4" destOrd="0" presId="urn:microsoft.com/office/officeart/2005/8/layout/pyramid2"/>
    <dgm:cxn modelId="{D4C922A6-F602-44C7-B5FF-F6172F022569}" type="presParOf" srcId="{84863F8B-7D70-4474-A821-B523B9E8C149}" destId="{DF69FC20-5214-4215-A6D4-0EF1C4E57F51}"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D1B550-2F2E-4853-952B-B7A7F4E241F4}">
      <dsp:nvSpPr>
        <dsp:cNvPr id="0" name=""/>
        <dsp:cNvSpPr/>
      </dsp:nvSpPr>
      <dsp:spPr>
        <a:xfrm>
          <a:off x="0" y="0"/>
          <a:ext cx="8001000" cy="2551747"/>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C9CE09-301F-4F6B-AB58-2E0D83C03772}">
      <dsp:nvSpPr>
        <dsp:cNvPr id="0" name=""/>
        <dsp:cNvSpPr/>
      </dsp:nvSpPr>
      <dsp:spPr>
        <a:xfrm>
          <a:off x="242346" y="340233"/>
          <a:ext cx="2218089" cy="1871281"/>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22FF70-B5DD-4E6A-8D62-CF5207BAC411}">
      <dsp:nvSpPr>
        <dsp:cNvPr id="0" name=""/>
        <dsp:cNvSpPr/>
      </dsp:nvSpPr>
      <dsp:spPr>
        <a:xfrm rot="10800000">
          <a:off x="242346" y="2551747"/>
          <a:ext cx="2218089" cy="3118802"/>
        </a:xfrm>
        <a:prstGeom prst="round2SameRect">
          <a:avLst>
            <a:gd name="adj1" fmla="val 10500"/>
            <a:gd name="adj2" fmla="val 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endParaRPr lang="en-US" sz="3200" kern="1200" dirty="0" smtClean="0">
            <a:solidFill>
              <a:schemeClr val="bg2"/>
            </a:solidFill>
          </a:endParaRPr>
        </a:p>
        <a:p>
          <a:pPr marL="0" lvl="0" algn="ctr" defTabSz="914400" rtl="0" eaLnBrk="1" latinLnBrk="0" hangingPunct="1">
            <a:lnSpc>
              <a:spcPct val="90000"/>
            </a:lnSpc>
            <a:spcBef>
              <a:spcPct val="0"/>
            </a:spcBef>
            <a:spcAft>
              <a:spcPct val="35000"/>
            </a:spcAft>
            <a:buNone/>
          </a:pPr>
          <a:r>
            <a:rPr lang="en-US" sz="3200" kern="1200" dirty="0" err="1" smtClean="0">
              <a:solidFill>
                <a:schemeClr val="bg2"/>
              </a:solidFill>
              <a:latin typeface="Arial" panose="020B0604020202020204" pitchFamily="34" charset="0"/>
              <a:ea typeface="+mj-ea"/>
              <a:cs typeface="Arial" panose="020B0604020202020204" pitchFamily="34" charset="0"/>
            </a:rPr>
            <a:t>Thuyết</a:t>
          </a:r>
          <a:r>
            <a:rPr lang="en-US" sz="3200" kern="1200" dirty="0" smtClean="0">
              <a:solidFill>
                <a:schemeClr val="bg2"/>
              </a:solidFill>
              <a:latin typeface="Arial" panose="020B0604020202020204" pitchFamily="34" charset="0"/>
              <a:ea typeface="+mj-ea"/>
              <a:cs typeface="Arial" panose="020B0604020202020204" pitchFamily="34" charset="0"/>
            </a:rPr>
            <a:t> </a:t>
          </a:r>
          <a:r>
            <a:rPr lang="en-US" sz="3200" kern="1200" dirty="0" err="1" smtClean="0">
              <a:solidFill>
                <a:schemeClr val="bg2"/>
              </a:solidFill>
              <a:latin typeface="Arial" panose="020B0604020202020204" pitchFamily="34" charset="0"/>
              <a:ea typeface="+mj-ea"/>
              <a:cs typeface="Arial" panose="020B0604020202020204" pitchFamily="34" charset="0"/>
            </a:rPr>
            <a:t>thần</a:t>
          </a:r>
          <a:r>
            <a:rPr lang="en-US" sz="3200" kern="1200" dirty="0" smtClean="0">
              <a:solidFill>
                <a:schemeClr val="bg2"/>
              </a:solidFill>
              <a:latin typeface="Arial" panose="020B0604020202020204" pitchFamily="34" charset="0"/>
              <a:ea typeface="+mj-ea"/>
              <a:cs typeface="Arial" panose="020B0604020202020204" pitchFamily="34" charset="0"/>
            </a:rPr>
            <a:t> </a:t>
          </a:r>
          <a:r>
            <a:rPr lang="en-US" sz="3200" kern="1200" dirty="0" err="1" smtClean="0">
              <a:solidFill>
                <a:schemeClr val="bg2"/>
              </a:solidFill>
              <a:latin typeface="Arial" panose="020B0604020202020204" pitchFamily="34" charset="0"/>
              <a:ea typeface="+mj-ea"/>
              <a:cs typeface="Arial" panose="020B0604020202020204" pitchFamily="34" charset="0"/>
            </a:rPr>
            <a:t>học</a:t>
          </a:r>
          <a:endParaRPr lang="en-US" sz="3200" kern="1200" dirty="0">
            <a:solidFill>
              <a:schemeClr val="bg2"/>
            </a:solidFill>
            <a:latin typeface="Arial" panose="020B0604020202020204" pitchFamily="34" charset="0"/>
            <a:ea typeface="+mj-ea"/>
            <a:cs typeface="Arial" panose="020B0604020202020204" pitchFamily="34" charset="0"/>
          </a:endParaRPr>
        </a:p>
      </dsp:txBody>
      <dsp:txXfrm rot="10800000">
        <a:off x="310560" y="2551747"/>
        <a:ext cx="2081661" cy="3050588"/>
      </dsp:txXfrm>
    </dsp:sp>
    <dsp:sp modelId="{F8B64038-0A49-49B1-AA98-751F61FD84A3}">
      <dsp:nvSpPr>
        <dsp:cNvPr id="0" name=""/>
        <dsp:cNvSpPr/>
      </dsp:nvSpPr>
      <dsp:spPr>
        <a:xfrm>
          <a:off x="2891455" y="340233"/>
          <a:ext cx="2218089" cy="1871281"/>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7CA0BF-CE20-402C-88CE-E36ECDD89481}">
      <dsp:nvSpPr>
        <dsp:cNvPr id="0" name=""/>
        <dsp:cNvSpPr/>
      </dsp:nvSpPr>
      <dsp:spPr>
        <a:xfrm rot="10800000">
          <a:off x="2682244" y="2551747"/>
          <a:ext cx="2636510" cy="3118802"/>
        </a:xfrm>
        <a:prstGeom prst="round2SameRect">
          <a:avLst>
            <a:gd name="adj1" fmla="val 10500"/>
            <a:gd name="adj2" fmla="val 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endParaRPr lang="en-US" sz="3200" kern="1200" dirty="0" smtClean="0"/>
        </a:p>
        <a:p>
          <a:pPr lvl="0" algn="ctr" defTabSz="1422400">
            <a:lnSpc>
              <a:spcPct val="90000"/>
            </a:lnSpc>
            <a:spcBef>
              <a:spcPct val="0"/>
            </a:spcBef>
            <a:spcAft>
              <a:spcPct val="35000"/>
            </a:spcAft>
          </a:pPr>
          <a:r>
            <a:rPr lang="en-US" sz="3200" kern="1200" dirty="0" err="1" smtClean="0">
              <a:solidFill>
                <a:schemeClr val="bg2"/>
              </a:solidFill>
              <a:latin typeface="Arial" panose="020B0604020202020204" pitchFamily="34" charset="0"/>
              <a:cs typeface="Arial" panose="020B0604020202020204" pitchFamily="34" charset="0"/>
            </a:rPr>
            <a:t>Thuyết</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gia</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trưởng</a:t>
          </a:r>
          <a:endParaRPr lang="en-US" sz="3200" kern="1200" dirty="0">
            <a:solidFill>
              <a:schemeClr val="bg2"/>
            </a:solidFill>
            <a:latin typeface="Arial" panose="020B0604020202020204" pitchFamily="34" charset="0"/>
            <a:cs typeface="Arial" panose="020B0604020202020204" pitchFamily="34" charset="0"/>
          </a:endParaRPr>
        </a:p>
      </dsp:txBody>
      <dsp:txXfrm rot="10800000">
        <a:off x="2763326" y="2551747"/>
        <a:ext cx="2474346" cy="3037720"/>
      </dsp:txXfrm>
    </dsp:sp>
    <dsp:sp modelId="{8E71F755-273B-42CE-986E-8DC6399BAF83}">
      <dsp:nvSpPr>
        <dsp:cNvPr id="0" name=""/>
        <dsp:cNvSpPr/>
      </dsp:nvSpPr>
      <dsp:spPr>
        <a:xfrm>
          <a:off x="5540564" y="340233"/>
          <a:ext cx="2218089" cy="1871281"/>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A655C5-F304-4C89-BF35-21BD68D977C7}">
      <dsp:nvSpPr>
        <dsp:cNvPr id="0" name=""/>
        <dsp:cNvSpPr/>
      </dsp:nvSpPr>
      <dsp:spPr>
        <a:xfrm rot="10800000">
          <a:off x="5540564" y="2551747"/>
          <a:ext cx="2218089" cy="3118802"/>
        </a:xfrm>
        <a:prstGeom prst="round2SameRect">
          <a:avLst>
            <a:gd name="adj1" fmla="val 10500"/>
            <a:gd name="adj2" fmla="val 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endParaRPr lang="en-US" sz="3200" kern="1200" dirty="0" smtClean="0"/>
        </a:p>
        <a:p>
          <a:pPr lvl="0" algn="ctr" defTabSz="1422400">
            <a:lnSpc>
              <a:spcPct val="90000"/>
            </a:lnSpc>
            <a:spcBef>
              <a:spcPct val="0"/>
            </a:spcBef>
            <a:spcAft>
              <a:spcPct val="35000"/>
            </a:spcAft>
          </a:pPr>
          <a:r>
            <a:rPr lang="en-US" sz="3200" kern="1200" dirty="0" err="1" smtClean="0">
              <a:solidFill>
                <a:schemeClr val="bg2"/>
              </a:solidFill>
              <a:latin typeface="Arial" panose="020B0604020202020204" pitchFamily="34" charset="0"/>
              <a:cs typeface="Arial" panose="020B0604020202020204" pitchFamily="34" charset="0"/>
            </a:rPr>
            <a:t>Thuyết</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khế</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ước</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xã</a:t>
          </a:r>
          <a:r>
            <a:rPr lang="en-US" sz="3200" kern="1200" dirty="0" smtClean="0">
              <a:solidFill>
                <a:schemeClr val="bg2"/>
              </a:solidFill>
              <a:latin typeface="Arial" panose="020B0604020202020204" pitchFamily="34" charset="0"/>
              <a:cs typeface="Arial" panose="020B0604020202020204" pitchFamily="34" charset="0"/>
            </a:rPr>
            <a:t> </a:t>
          </a:r>
          <a:r>
            <a:rPr lang="en-US" sz="3200" kern="1200" dirty="0" err="1" smtClean="0">
              <a:solidFill>
                <a:schemeClr val="bg2"/>
              </a:solidFill>
              <a:latin typeface="Arial" panose="020B0604020202020204" pitchFamily="34" charset="0"/>
              <a:cs typeface="Arial" panose="020B0604020202020204" pitchFamily="34" charset="0"/>
            </a:rPr>
            <a:t>hội</a:t>
          </a:r>
          <a:endParaRPr lang="en-US" sz="3200" kern="1200" dirty="0">
            <a:solidFill>
              <a:schemeClr val="bg2"/>
            </a:solidFill>
            <a:latin typeface="Arial" panose="020B0604020202020204" pitchFamily="34" charset="0"/>
            <a:cs typeface="Arial" panose="020B0604020202020204" pitchFamily="34" charset="0"/>
          </a:endParaRPr>
        </a:p>
      </dsp:txBody>
      <dsp:txXfrm rot="10800000">
        <a:off x="5608778" y="2551747"/>
        <a:ext cx="2081661" cy="30505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272D0-0A4E-45D9-B14F-3147FEC34F27}">
      <dsp:nvSpPr>
        <dsp:cNvPr id="0" name=""/>
        <dsp:cNvSpPr/>
      </dsp:nvSpPr>
      <dsp:spPr>
        <a:xfrm>
          <a:off x="4498065" y="3989831"/>
          <a:ext cx="4727446" cy="187756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Arial" pitchFamily="34" charset="0"/>
              <a:cs typeface="Arial" pitchFamily="34" charset="0"/>
            </a:rPr>
            <a:t>      QPPL dứt khoát</a:t>
          </a:r>
          <a:endParaRPr lang="en-US" sz="2400" kern="1200" dirty="0">
            <a:latin typeface="Arial" pitchFamily="34" charset="0"/>
            <a:cs typeface="Arial" pitchFamily="34" charset="0"/>
          </a:endParaRPr>
        </a:p>
        <a:p>
          <a:pPr marL="228600" lvl="1" indent="-228600" algn="l" defTabSz="1066800">
            <a:lnSpc>
              <a:spcPct val="90000"/>
            </a:lnSpc>
            <a:spcBef>
              <a:spcPct val="0"/>
            </a:spcBef>
            <a:spcAft>
              <a:spcPct val="15000"/>
            </a:spcAft>
            <a:buChar char="••"/>
          </a:pPr>
          <a:r>
            <a:rPr lang="en-US" sz="2400" kern="1200" dirty="0" smtClean="0">
              <a:latin typeface="Arial" pitchFamily="34" charset="0"/>
              <a:cs typeface="Arial" pitchFamily="34" charset="0"/>
            </a:rPr>
            <a:t>      QPPL tùy nghi</a:t>
          </a:r>
          <a:endParaRPr lang="en-US" sz="2400" kern="1200" dirty="0">
            <a:latin typeface="Arial" pitchFamily="34" charset="0"/>
            <a:cs typeface="Arial" pitchFamily="34" charset="0"/>
          </a:endParaRPr>
        </a:p>
        <a:p>
          <a:pPr marL="228600" lvl="1" indent="-228600" algn="l" defTabSz="1066800">
            <a:lnSpc>
              <a:spcPct val="90000"/>
            </a:lnSpc>
            <a:spcBef>
              <a:spcPct val="0"/>
            </a:spcBef>
            <a:spcAft>
              <a:spcPct val="15000"/>
            </a:spcAft>
            <a:buChar char="••"/>
          </a:pPr>
          <a:r>
            <a:rPr lang="en-US" sz="2400" kern="1200" smtClean="0">
              <a:latin typeface="Arial" pitchFamily="34" charset="0"/>
              <a:cs typeface="Arial" pitchFamily="34" charset="0"/>
            </a:rPr>
            <a:t>QPPL hướng dẫn</a:t>
          </a:r>
          <a:endParaRPr lang="en-US" sz="2400" kern="1200" dirty="0">
            <a:latin typeface="Arial" pitchFamily="34" charset="0"/>
            <a:cs typeface="Arial" pitchFamily="34" charset="0"/>
          </a:endParaRPr>
        </a:p>
      </dsp:txBody>
      <dsp:txXfrm>
        <a:off x="5957542" y="4500467"/>
        <a:ext cx="3226724" cy="1325688"/>
      </dsp:txXfrm>
    </dsp:sp>
    <dsp:sp modelId="{968722A7-E2B4-4FB5-B8CC-8BE0F8FC2E4E}">
      <dsp:nvSpPr>
        <dsp:cNvPr id="0" name=""/>
        <dsp:cNvSpPr/>
      </dsp:nvSpPr>
      <dsp:spPr>
        <a:xfrm>
          <a:off x="-5" y="3989831"/>
          <a:ext cx="4428350" cy="187756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Arial" pitchFamily="34" charset="0"/>
              <a:cs typeface="Arial" pitchFamily="34" charset="0"/>
            </a:rPr>
            <a:t>QPPL bắt buộc</a:t>
          </a:r>
          <a:endParaRPr lang="en-US" sz="2400" kern="1200" dirty="0">
            <a:latin typeface="Arial" pitchFamily="34" charset="0"/>
            <a:cs typeface="Arial" pitchFamily="34" charset="0"/>
          </a:endParaRPr>
        </a:p>
        <a:p>
          <a:pPr marL="228600" lvl="1" indent="-228600" algn="l" defTabSz="1066800">
            <a:lnSpc>
              <a:spcPct val="90000"/>
            </a:lnSpc>
            <a:spcBef>
              <a:spcPct val="0"/>
            </a:spcBef>
            <a:spcAft>
              <a:spcPct val="15000"/>
            </a:spcAft>
            <a:buChar char="••"/>
          </a:pPr>
          <a:r>
            <a:rPr lang="en-US" sz="2400" kern="1200" dirty="0" smtClean="0">
              <a:latin typeface="Arial" pitchFamily="34" charset="0"/>
              <a:cs typeface="Arial" pitchFamily="34" charset="0"/>
            </a:rPr>
            <a:t>QPPL cấm đoán</a:t>
          </a:r>
          <a:endParaRPr lang="en-US" sz="2400" kern="1200" dirty="0">
            <a:latin typeface="Arial" pitchFamily="34" charset="0"/>
            <a:cs typeface="Arial" pitchFamily="34" charset="0"/>
          </a:endParaRPr>
        </a:p>
        <a:p>
          <a:pPr marL="228600" lvl="1" indent="-228600" algn="l" defTabSz="1066800">
            <a:lnSpc>
              <a:spcPct val="90000"/>
            </a:lnSpc>
            <a:spcBef>
              <a:spcPct val="0"/>
            </a:spcBef>
            <a:spcAft>
              <a:spcPct val="15000"/>
            </a:spcAft>
            <a:buChar char="••"/>
          </a:pPr>
          <a:r>
            <a:rPr lang="en-US" sz="2400" kern="1200" dirty="0" smtClean="0">
              <a:latin typeface="Arial" pitchFamily="34" charset="0"/>
              <a:cs typeface="Arial" pitchFamily="34" charset="0"/>
            </a:rPr>
            <a:t>QPPL </a:t>
          </a:r>
          <a:r>
            <a:rPr lang="en-US" sz="2400" kern="1200" dirty="0" err="1" smtClean="0">
              <a:latin typeface="Arial" pitchFamily="34" charset="0"/>
              <a:cs typeface="Arial" pitchFamily="34" charset="0"/>
            </a:rPr>
            <a:t>cho</a:t>
          </a:r>
          <a:r>
            <a:rPr lang="en-US" sz="2400" kern="1200" dirty="0" smtClean="0">
              <a:latin typeface="Arial" pitchFamily="34" charset="0"/>
              <a:cs typeface="Arial" pitchFamily="34" charset="0"/>
            </a:rPr>
            <a:t> </a:t>
          </a:r>
          <a:r>
            <a:rPr lang="en-US" sz="2400" kern="1200" dirty="0" err="1" smtClean="0">
              <a:latin typeface="Arial" pitchFamily="34" charset="0"/>
              <a:cs typeface="Arial" pitchFamily="34" charset="0"/>
            </a:rPr>
            <a:t>phép</a:t>
          </a:r>
          <a:endParaRPr lang="en-US" sz="2400" kern="1200" dirty="0">
            <a:latin typeface="Arial" pitchFamily="34" charset="0"/>
            <a:cs typeface="Arial" pitchFamily="34" charset="0"/>
          </a:endParaRPr>
        </a:p>
      </dsp:txBody>
      <dsp:txXfrm>
        <a:off x="41239" y="4500467"/>
        <a:ext cx="3017357" cy="1325688"/>
      </dsp:txXfrm>
    </dsp:sp>
    <dsp:sp modelId="{CEFC6E35-77F0-4466-9D63-494C5D02F83D}">
      <dsp:nvSpPr>
        <dsp:cNvPr id="0" name=""/>
        <dsp:cNvSpPr/>
      </dsp:nvSpPr>
      <dsp:spPr>
        <a:xfrm>
          <a:off x="4752466" y="0"/>
          <a:ext cx="4218644" cy="187756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Arial" pitchFamily="34" charset="0"/>
              <a:cs typeface="Arial" pitchFamily="34" charset="0"/>
            </a:rPr>
            <a:t>QPPL Định nghĩa</a:t>
          </a:r>
          <a:endParaRPr lang="en-US" sz="2400" kern="1200" dirty="0">
            <a:latin typeface="Arial" pitchFamily="34" charset="0"/>
            <a:cs typeface="Arial" pitchFamily="34" charset="0"/>
          </a:endParaRPr>
        </a:p>
        <a:p>
          <a:pPr marL="228600" lvl="1" indent="-228600" algn="l" defTabSz="1066800">
            <a:lnSpc>
              <a:spcPct val="90000"/>
            </a:lnSpc>
            <a:spcBef>
              <a:spcPct val="0"/>
            </a:spcBef>
            <a:spcAft>
              <a:spcPct val="15000"/>
            </a:spcAft>
            <a:buChar char="••"/>
          </a:pPr>
          <a:r>
            <a:rPr lang="en-US" sz="2400" kern="1200" dirty="0" smtClean="0">
              <a:latin typeface="Arial" pitchFamily="34" charset="0"/>
              <a:cs typeface="Arial" pitchFamily="34" charset="0"/>
            </a:rPr>
            <a:t>QPPL Điều chỉnh</a:t>
          </a:r>
          <a:endParaRPr lang="en-US" sz="2400" kern="1200" dirty="0">
            <a:latin typeface="Arial" pitchFamily="34" charset="0"/>
            <a:cs typeface="Arial" pitchFamily="34" charset="0"/>
          </a:endParaRPr>
        </a:p>
      </dsp:txBody>
      <dsp:txXfrm>
        <a:off x="6059303" y="41244"/>
        <a:ext cx="2870563" cy="1325688"/>
      </dsp:txXfrm>
    </dsp:sp>
    <dsp:sp modelId="{7AE3309D-C552-4D4B-B043-8FCBBA063969}">
      <dsp:nvSpPr>
        <dsp:cNvPr id="0" name=""/>
        <dsp:cNvSpPr/>
      </dsp:nvSpPr>
      <dsp:spPr>
        <a:xfrm>
          <a:off x="307886" y="0"/>
          <a:ext cx="3649553" cy="187756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just" defTabSz="1066800">
            <a:lnSpc>
              <a:spcPct val="90000"/>
            </a:lnSpc>
            <a:spcBef>
              <a:spcPct val="0"/>
            </a:spcBef>
            <a:spcAft>
              <a:spcPct val="15000"/>
            </a:spcAft>
            <a:buChar char="••"/>
          </a:pPr>
          <a:r>
            <a:rPr lang="en-US" sz="2400" kern="1200" dirty="0" smtClean="0">
              <a:latin typeface="Arial" pitchFamily="34" charset="0"/>
              <a:cs typeface="Arial" pitchFamily="34" charset="0"/>
            </a:rPr>
            <a:t>QPPL Hình sự</a:t>
          </a:r>
          <a:endParaRPr lang="en-US" sz="2400" kern="1200" dirty="0">
            <a:latin typeface="Arial" pitchFamily="34" charset="0"/>
            <a:cs typeface="Arial" pitchFamily="34" charset="0"/>
          </a:endParaRPr>
        </a:p>
        <a:p>
          <a:pPr marL="228600" lvl="1" indent="-228600" algn="just" defTabSz="1066800">
            <a:lnSpc>
              <a:spcPct val="90000"/>
            </a:lnSpc>
            <a:spcBef>
              <a:spcPct val="0"/>
            </a:spcBef>
            <a:spcAft>
              <a:spcPct val="15000"/>
            </a:spcAft>
            <a:buChar char="••"/>
          </a:pPr>
          <a:r>
            <a:rPr lang="en-US" sz="2400" kern="1200" dirty="0" smtClean="0">
              <a:latin typeface="Arial" pitchFamily="34" charset="0"/>
              <a:cs typeface="Arial" pitchFamily="34" charset="0"/>
            </a:rPr>
            <a:t>QPPL Dân sự</a:t>
          </a:r>
          <a:endParaRPr lang="en-US" sz="2400" kern="1200" dirty="0">
            <a:latin typeface="Arial" pitchFamily="34" charset="0"/>
            <a:cs typeface="Arial" pitchFamily="34" charset="0"/>
          </a:endParaRPr>
        </a:p>
        <a:p>
          <a:pPr marL="228600" lvl="1" indent="-228600" algn="just" defTabSz="1066800">
            <a:lnSpc>
              <a:spcPct val="90000"/>
            </a:lnSpc>
            <a:spcBef>
              <a:spcPct val="0"/>
            </a:spcBef>
            <a:spcAft>
              <a:spcPct val="15000"/>
            </a:spcAft>
            <a:buChar char="••"/>
          </a:pPr>
          <a:r>
            <a:rPr lang="en-US" sz="2400" kern="1200" dirty="0" smtClean="0">
              <a:latin typeface="Arial" pitchFamily="34" charset="0"/>
              <a:cs typeface="Arial" pitchFamily="34" charset="0"/>
            </a:rPr>
            <a:t>QPPL </a:t>
          </a:r>
          <a:r>
            <a:rPr lang="en-US" sz="2400" kern="1200" dirty="0" err="1" smtClean="0">
              <a:latin typeface="Arial" pitchFamily="34" charset="0"/>
              <a:cs typeface="Arial" pitchFamily="34" charset="0"/>
            </a:rPr>
            <a:t>Hành</a:t>
          </a:r>
          <a:r>
            <a:rPr lang="en-US" sz="2400" kern="1200" dirty="0" smtClean="0">
              <a:latin typeface="Arial" pitchFamily="34" charset="0"/>
              <a:cs typeface="Arial" pitchFamily="34" charset="0"/>
            </a:rPr>
            <a:t> </a:t>
          </a:r>
          <a:r>
            <a:rPr lang="en-US" sz="2400" kern="1200" dirty="0" err="1" smtClean="0">
              <a:latin typeface="Arial" pitchFamily="34" charset="0"/>
              <a:cs typeface="Arial" pitchFamily="34" charset="0"/>
            </a:rPr>
            <a:t>chính</a:t>
          </a:r>
          <a:r>
            <a:rPr lang="en-US" sz="2400" kern="1200" dirty="0" smtClean="0">
              <a:latin typeface="Arial" pitchFamily="34" charset="0"/>
              <a:cs typeface="Arial" pitchFamily="34" charset="0"/>
            </a:rPr>
            <a:t>…</a:t>
          </a:r>
          <a:endParaRPr lang="en-US" sz="2400" kern="1200" dirty="0">
            <a:latin typeface="Arial" pitchFamily="34" charset="0"/>
            <a:cs typeface="Arial" pitchFamily="34" charset="0"/>
          </a:endParaRPr>
        </a:p>
      </dsp:txBody>
      <dsp:txXfrm>
        <a:off x="349130" y="41244"/>
        <a:ext cx="2472199" cy="1325688"/>
      </dsp:txXfrm>
    </dsp:sp>
    <dsp:sp modelId="{BD01413A-C046-46D5-AB59-2C0933A111F6}">
      <dsp:nvSpPr>
        <dsp:cNvPr id="0" name=""/>
        <dsp:cNvSpPr/>
      </dsp:nvSpPr>
      <dsp:spPr>
        <a:xfrm>
          <a:off x="1981201" y="381010"/>
          <a:ext cx="2540584" cy="2540584"/>
        </a:xfrm>
        <a:prstGeom prst="pieWedge">
          <a:avLst/>
        </a:prstGeom>
        <a:solidFill>
          <a:srgbClr val="FF0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latin typeface="Arial" pitchFamily="34" charset="0"/>
              <a:cs typeface="Arial" pitchFamily="34" charset="0"/>
            </a:rPr>
            <a:t>Đối tượng, phương pháp</a:t>
          </a:r>
          <a:endParaRPr lang="en-US" sz="2600" kern="1200" dirty="0">
            <a:latin typeface="Arial" pitchFamily="34" charset="0"/>
            <a:cs typeface="Arial" pitchFamily="34" charset="0"/>
          </a:endParaRPr>
        </a:p>
      </dsp:txBody>
      <dsp:txXfrm>
        <a:off x="2725321" y="1125130"/>
        <a:ext cx="1796464" cy="1796464"/>
      </dsp:txXfrm>
    </dsp:sp>
    <dsp:sp modelId="{FEAE0E76-7C21-4180-97FE-745BC4A19378}">
      <dsp:nvSpPr>
        <dsp:cNvPr id="0" name=""/>
        <dsp:cNvSpPr/>
      </dsp:nvSpPr>
      <dsp:spPr>
        <a:xfrm rot="5400000">
          <a:off x="4495794" y="381010"/>
          <a:ext cx="2540584" cy="2540584"/>
        </a:xfrm>
        <a:prstGeom prst="pieWedge">
          <a:avLst/>
        </a:prstGeom>
        <a:solidFill>
          <a:srgbClr val="00B05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latin typeface="Arial" pitchFamily="34" charset="0"/>
              <a:cs typeface="Arial" pitchFamily="34" charset="0"/>
            </a:rPr>
            <a:t>Biện pháp</a:t>
          </a:r>
          <a:endParaRPr lang="en-US" sz="2600" kern="1200" dirty="0">
            <a:latin typeface="Arial" pitchFamily="34" charset="0"/>
            <a:cs typeface="Arial" pitchFamily="34" charset="0"/>
          </a:endParaRPr>
        </a:p>
      </dsp:txBody>
      <dsp:txXfrm rot="-5400000">
        <a:off x="4495794" y="1125130"/>
        <a:ext cx="1796464" cy="1796464"/>
      </dsp:txXfrm>
    </dsp:sp>
    <dsp:sp modelId="{F3CAD746-0B3D-43CD-AB7F-3592B078CA4B}">
      <dsp:nvSpPr>
        <dsp:cNvPr id="0" name=""/>
        <dsp:cNvSpPr/>
      </dsp:nvSpPr>
      <dsp:spPr>
        <a:xfrm rot="10800000">
          <a:off x="4495794" y="2971795"/>
          <a:ext cx="2540584" cy="2540584"/>
        </a:xfrm>
        <a:prstGeom prst="pieWedge">
          <a:avLst/>
        </a:prstGeom>
        <a:solidFill>
          <a:srgbClr val="FFC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latin typeface="Arial" pitchFamily="34" charset="0"/>
              <a:cs typeface="Arial" pitchFamily="34" charset="0"/>
            </a:rPr>
            <a:t>Hình thức, mệnh lệnh</a:t>
          </a:r>
          <a:endParaRPr lang="en-US" sz="2600" kern="1200" dirty="0">
            <a:latin typeface="Arial" pitchFamily="34" charset="0"/>
            <a:cs typeface="Arial" pitchFamily="34" charset="0"/>
          </a:endParaRPr>
        </a:p>
      </dsp:txBody>
      <dsp:txXfrm rot="10800000">
        <a:off x="4495794" y="2971795"/>
        <a:ext cx="1796464" cy="1796464"/>
      </dsp:txXfrm>
    </dsp:sp>
    <dsp:sp modelId="{4F71D089-7CD0-4D07-9344-33598C513B8F}">
      <dsp:nvSpPr>
        <dsp:cNvPr id="0" name=""/>
        <dsp:cNvSpPr/>
      </dsp:nvSpPr>
      <dsp:spPr>
        <a:xfrm rot="16200000">
          <a:off x="1981201" y="2971795"/>
          <a:ext cx="2540584" cy="2540584"/>
        </a:xfrm>
        <a:prstGeom prst="pieWedge">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latin typeface="Arial" pitchFamily="34" charset="0"/>
              <a:cs typeface="Arial" pitchFamily="34" charset="0"/>
            </a:rPr>
            <a:t>Cách trình bày</a:t>
          </a:r>
          <a:endParaRPr lang="en-US" sz="2600" kern="1200" dirty="0">
            <a:latin typeface="Arial" pitchFamily="34" charset="0"/>
            <a:cs typeface="Arial" pitchFamily="34" charset="0"/>
          </a:endParaRPr>
        </a:p>
      </dsp:txBody>
      <dsp:txXfrm rot="5400000">
        <a:off x="2725321" y="2971795"/>
        <a:ext cx="1796464" cy="1796464"/>
      </dsp:txXfrm>
    </dsp:sp>
    <dsp:sp modelId="{C95A8FD2-86F7-4B58-A8D5-9FE47B1C2138}">
      <dsp:nvSpPr>
        <dsp:cNvPr id="0" name=""/>
        <dsp:cNvSpPr/>
      </dsp:nvSpPr>
      <dsp:spPr>
        <a:xfrm>
          <a:off x="4133411" y="2405634"/>
          <a:ext cx="877176" cy="762762"/>
        </a:xfrm>
        <a:prstGeom prst="circularArrow">
          <a:avLst/>
        </a:prstGeom>
        <a:solidFill>
          <a:schemeClr val="accent2">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CB3DD08-77B5-4CA2-80CC-7C23B25ECC02}">
      <dsp:nvSpPr>
        <dsp:cNvPr id="0" name=""/>
        <dsp:cNvSpPr/>
      </dsp:nvSpPr>
      <dsp:spPr>
        <a:xfrm rot="10800000">
          <a:off x="4133411" y="2699003"/>
          <a:ext cx="877176" cy="762762"/>
        </a:xfrm>
        <a:prstGeom prst="circularArrow">
          <a:avLst/>
        </a:prstGeom>
        <a:solidFill>
          <a:schemeClr val="accent2">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055D8-27E7-4BD5-AF4A-F1481271C951}">
      <dsp:nvSpPr>
        <dsp:cNvPr id="0" name=""/>
        <dsp:cNvSpPr/>
      </dsp:nvSpPr>
      <dsp:spPr>
        <a:xfrm rot="5400000">
          <a:off x="-201864" y="205156"/>
          <a:ext cx="1345765" cy="942035"/>
        </a:xfrm>
        <a:prstGeom prst="chevron">
          <a:avLst/>
        </a:prstGeom>
        <a:solidFill>
          <a:srgbClr val="FF0000"/>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Arial" pitchFamily="34" charset="0"/>
              <a:cs typeface="Arial" pitchFamily="34" charset="0"/>
            </a:rPr>
            <a:t>1</a:t>
          </a:r>
          <a:endParaRPr lang="en-US" sz="2400" kern="1200" dirty="0">
            <a:latin typeface="Arial" pitchFamily="34" charset="0"/>
            <a:cs typeface="Arial" pitchFamily="34" charset="0"/>
          </a:endParaRPr>
        </a:p>
      </dsp:txBody>
      <dsp:txXfrm rot="-5400000">
        <a:off x="2" y="474309"/>
        <a:ext cx="942035" cy="403730"/>
      </dsp:txXfrm>
    </dsp:sp>
    <dsp:sp modelId="{49BAAAAA-1894-49EF-AB0C-EAF8A7C7E17D}">
      <dsp:nvSpPr>
        <dsp:cNvPr id="0" name=""/>
        <dsp:cNvSpPr/>
      </dsp:nvSpPr>
      <dsp:spPr>
        <a:xfrm rot="5400000">
          <a:off x="4300844" y="-3355516"/>
          <a:ext cx="874747" cy="7592364"/>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smtClean="0">
              <a:latin typeface="Arial" pitchFamily="34" charset="0"/>
              <a:cs typeface="Arial" pitchFamily="34" charset="0"/>
            </a:rPr>
            <a:t>Quan</a:t>
          </a:r>
          <a:r>
            <a:rPr lang="en-US" sz="3200" b="1" kern="1200" dirty="0" smtClean="0">
              <a:latin typeface="Arial" pitchFamily="34" charset="0"/>
              <a:cs typeface="Arial" pitchFamily="34" charset="0"/>
            </a:rPr>
            <a:t> hệ mang tính ý chí</a:t>
          </a:r>
          <a:endParaRPr lang="en-US" sz="3200" b="1" kern="1200" dirty="0">
            <a:latin typeface="Arial" pitchFamily="34" charset="0"/>
            <a:cs typeface="Arial" pitchFamily="34" charset="0"/>
          </a:endParaRPr>
        </a:p>
      </dsp:txBody>
      <dsp:txXfrm rot="-5400000">
        <a:off x="942036" y="45994"/>
        <a:ext cx="7549662" cy="789343"/>
      </dsp:txXfrm>
    </dsp:sp>
    <dsp:sp modelId="{62C97DB5-330C-4AA4-8B73-B0C82FA6AFE2}">
      <dsp:nvSpPr>
        <dsp:cNvPr id="0" name=""/>
        <dsp:cNvSpPr/>
      </dsp:nvSpPr>
      <dsp:spPr>
        <a:xfrm rot="5400000">
          <a:off x="-201864" y="1405373"/>
          <a:ext cx="1345765" cy="942035"/>
        </a:xfrm>
        <a:prstGeom prst="chevron">
          <a:avLst/>
        </a:prstGeom>
        <a:solidFill>
          <a:srgbClr val="00B050"/>
        </a:solidFill>
        <a:ln w="9525" cap="flat" cmpd="sng" algn="ctr">
          <a:solidFill>
            <a:schemeClr val="accent2">
              <a:hueOff val="1560506"/>
              <a:satOff val="-1946"/>
              <a:lumOff val="45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2</a:t>
          </a:r>
          <a:endParaRPr lang="en-US" sz="2400" kern="1200" dirty="0"/>
        </a:p>
      </dsp:txBody>
      <dsp:txXfrm rot="-5400000">
        <a:off x="2" y="1674526"/>
        <a:ext cx="942035" cy="403730"/>
      </dsp:txXfrm>
    </dsp:sp>
    <dsp:sp modelId="{AE373C6F-C4E9-4DEF-BB65-7E5EFDD8C22B}">
      <dsp:nvSpPr>
        <dsp:cNvPr id="0" name=""/>
        <dsp:cNvSpPr/>
      </dsp:nvSpPr>
      <dsp:spPr>
        <a:xfrm rot="5400000">
          <a:off x="4300844" y="-2155299"/>
          <a:ext cx="874747" cy="7592364"/>
        </a:xfrm>
        <a:prstGeom prst="round2SameRect">
          <a:avLst/>
        </a:prstGeom>
        <a:solidFill>
          <a:schemeClr val="lt1">
            <a:alpha val="90000"/>
            <a:hueOff val="0"/>
            <a:satOff val="0"/>
            <a:lumOff val="0"/>
            <a:alphaOff val="0"/>
          </a:schemeClr>
        </a:solidFill>
        <a:ln w="9525" cap="flat" cmpd="sng" algn="ctr">
          <a:solidFill>
            <a:schemeClr val="accent2">
              <a:hueOff val="1560506"/>
              <a:satOff val="-1946"/>
              <a:lumOff val="458"/>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smtClean="0">
              <a:latin typeface="Arial" pitchFamily="34" charset="0"/>
              <a:cs typeface="Arial" pitchFamily="34" charset="0"/>
            </a:rPr>
            <a:t>Mang</a:t>
          </a:r>
          <a:r>
            <a:rPr lang="en-US" sz="3200" b="1" kern="1200" dirty="0" smtClean="0">
              <a:latin typeface="Arial" pitchFamily="34" charset="0"/>
              <a:cs typeface="Arial" pitchFamily="34" charset="0"/>
            </a:rPr>
            <a:t> tính xác định cụ thể</a:t>
          </a:r>
          <a:endParaRPr lang="en-US" sz="3200" b="1" kern="1200" dirty="0">
            <a:latin typeface="Arial" pitchFamily="34" charset="0"/>
            <a:cs typeface="Arial" pitchFamily="34" charset="0"/>
          </a:endParaRPr>
        </a:p>
      </dsp:txBody>
      <dsp:txXfrm rot="-5400000">
        <a:off x="942036" y="1246211"/>
        <a:ext cx="7549662" cy="789343"/>
      </dsp:txXfrm>
    </dsp:sp>
    <dsp:sp modelId="{9F53DB62-E921-40D1-817D-0ECB7A7812A8}">
      <dsp:nvSpPr>
        <dsp:cNvPr id="0" name=""/>
        <dsp:cNvSpPr/>
      </dsp:nvSpPr>
      <dsp:spPr>
        <a:xfrm rot="5400000">
          <a:off x="-201864" y="2605590"/>
          <a:ext cx="1345765" cy="942035"/>
        </a:xfrm>
        <a:prstGeom prst="chevron">
          <a:avLst/>
        </a:prstGeom>
        <a:solidFill>
          <a:srgbClr val="002060"/>
        </a:solidFill>
        <a:ln w="9525" cap="flat" cmpd="sng" algn="ctr">
          <a:solidFill>
            <a:schemeClr val="accent2">
              <a:hueOff val="3121013"/>
              <a:satOff val="-3893"/>
              <a:lumOff val="915"/>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Arial" pitchFamily="34" charset="0"/>
              <a:cs typeface="Arial" pitchFamily="34" charset="0"/>
            </a:rPr>
            <a:t>3</a:t>
          </a:r>
          <a:endParaRPr lang="en-US" sz="2400" kern="1200" dirty="0">
            <a:latin typeface="Arial" pitchFamily="34" charset="0"/>
            <a:cs typeface="Arial" pitchFamily="34" charset="0"/>
          </a:endParaRPr>
        </a:p>
      </dsp:txBody>
      <dsp:txXfrm rot="-5400000">
        <a:off x="2" y="2874743"/>
        <a:ext cx="942035" cy="403730"/>
      </dsp:txXfrm>
    </dsp:sp>
    <dsp:sp modelId="{180840C7-D936-4C19-B91A-3A2684294BE0}">
      <dsp:nvSpPr>
        <dsp:cNvPr id="0" name=""/>
        <dsp:cNvSpPr/>
      </dsp:nvSpPr>
      <dsp:spPr>
        <a:xfrm rot="5400000">
          <a:off x="4300844" y="-955082"/>
          <a:ext cx="874747" cy="7592364"/>
        </a:xfrm>
        <a:prstGeom prst="round2SameRect">
          <a:avLst/>
        </a:prstGeom>
        <a:solidFill>
          <a:schemeClr val="lt1">
            <a:alpha val="90000"/>
            <a:hueOff val="0"/>
            <a:satOff val="0"/>
            <a:lumOff val="0"/>
            <a:alphaOff val="0"/>
          </a:schemeClr>
        </a:solidFill>
        <a:ln w="9525" cap="flat" cmpd="sng" algn="ctr">
          <a:solidFill>
            <a:schemeClr val="accent2">
              <a:hueOff val="3121013"/>
              <a:satOff val="-3893"/>
              <a:lumOff val="915"/>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smtClean="0">
              <a:latin typeface="Arial" pitchFamily="34" charset="0"/>
              <a:cs typeface="Arial" pitchFamily="34" charset="0"/>
            </a:rPr>
            <a:t>Chứa</a:t>
          </a:r>
          <a:r>
            <a:rPr lang="en-US" sz="3200" b="1" kern="1200" dirty="0" smtClean="0">
              <a:latin typeface="Arial" pitchFamily="34" charset="0"/>
              <a:cs typeface="Arial" pitchFamily="34" charset="0"/>
            </a:rPr>
            <a:t> </a:t>
          </a:r>
          <a:r>
            <a:rPr lang="en-US" sz="3200" b="1" kern="1200" dirty="0" err="1" smtClean="0">
              <a:latin typeface="Arial" pitchFamily="34" charset="0"/>
              <a:cs typeface="Arial" pitchFamily="34" charset="0"/>
            </a:rPr>
            <a:t>quyền</a:t>
          </a:r>
          <a:r>
            <a:rPr lang="en-US" sz="3200" b="1" kern="1200" dirty="0" smtClean="0">
              <a:latin typeface="Arial" pitchFamily="34" charset="0"/>
              <a:cs typeface="Arial" pitchFamily="34" charset="0"/>
            </a:rPr>
            <a:t> và nghĩa vụ pháp lý của các chủ thể</a:t>
          </a:r>
          <a:endParaRPr lang="en-US" sz="3200" b="1" kern="1200" dirty="0">
            <a:latin typeface="Arial" pitchFamily="34" charset="0"/>
            <a:cs typeface="Arial" pitchFamily="34" charset="0"/>
          </a:endParaRPr>
        </a:p>
      </dsp:txBody>
      <dsp:txXfrm rot="-5400000">
        <a:off x="942036" y="2446428"/>
        <a:ext cx="7549662" cy="789343"/>
      </dsp:txXfrm>
    </dsp:sp>
    <dsp:sp modelId="{B5453360-1422-4FDE-A868-8792FB8856BA}">
      <dsp:nvSpPr>
        <dsp:cNvPr id="0" name=""/>
        <dsp:cNvSpPr/>
      </dsp:nvSpPr>
      <dsp:spPr>
        <a:xfrm rot="5400000">
          <a:off x="-201864" y="3805807"/>
          <a:ext cx="1345765" cy="942035"/>
        </a:xfrm>
        <a:prstGeom prst="chevron">
          <a:avLst/>
        </a:prstGeom>
        <a:solidFill>
          <a:srgbClr val="FFC000"/>
        </a:soli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endParaRPr lang="en-US" sz="2400" kern="1200" dirty="0" smtClean="0">
            <a:latin typeface="Arial" pitchFamily="34" charset="0"/>
            <a:cs typeface="Arial" pitchFamily="34" charset="0"/>
          </a:endParaRPr>
        </a:p>
        <a:p>
          <a:pPr lvl="0" algn="ctr" defTabSz="1066800">
            <a:lnSpc>
              <a:spcPct val="90000"/>
            </a:lnSpc>
            <a:spcBef>
              <a:spcPct val="0"/>
            </a:spcBef>
            <a:spcAft>
              <a:spcPct val="35000"/>
            </a:spcAft>
          </a:pPr>
          <a:r>
            <a:rPr lang="en-US" sz="2400" kern="1200" dirty="0" smtClean="0">
              <a:latin typeface="Arial" pitchFamily="34" charset="0"/>
              <a:cs typeface="Arial" pitchFamily="34" charset="0"/>
            </a:rPr>
            <a:t>4</a:t>
          </a:r>
          <a:endParaRPr lang="en-US" sz="2400" kern="1200" dirty="0">
            <a:latin typeface="Arial" pitchFamily="34" charset="0"/>
            <a:cs typeface="Arial" pitchFamily="34" charset="0"/>
          </a:endParaRPr>
        </a:p>
      </dsp:txBody>
      <dsp:txXfrm rot="-5400000">
        <a:off x="2" y="4074960"/>
        <a:ext cx="942035" cy="403730"/>
      </dsp:txXfrm>
    </dsp:sp>
    <dsp:sp modelId="{4CE09F1D-0FDC-40A5-8A1B-993FAF3E9BB2}">
      <dsp:nvSpPr>
        <dsp:cNvPr id="0" name=""/>
        <dsp:cNvSpPr/>
      </dsp:nvSpPr>
      <dsp:spPr>
        <a:xfrm rot="5400000">
          <a:off x="4300614" y="245364"/>
          <a:ext cx="875207" cy="7592364"/>
        </a:xfrm>
        <a:prstGeom prst="round2Same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smtClean="0">
              <a:latin typeface="Arial" pitchFamily="34" charset="0"/>
              <a:cs typeface="Arial" pitchFamily="34" charset="0"/>
            </a:rPr>
            <a:t>Bảo</a:t>
          </a:r>
          <a:r>
            <a:rPr lang="en-US" sz="3200" b="1" kern="1200" dirty="0" smtClean="0">
              <a:latin typeface="Arial" pitchFamily="34" charset="0"/>
              <a:cs typeface="Arial" pitchFamily="34" charset="0"/>
            </a:rPr>
            <a:t> đảm thực hiện bởi sức mạnh cưỡng chế của nhà nước</a:t>
          </a:r>
          <a:endParaRPr lang="en-US" sz="3200" b="1" kern="1200" dirty="0">
            <a:latin typeface="Arial" pitchFamily="34" charset="0"/>
            <a:cs typeface="Arial" pitchFamily="34" charset="0"/>
          </a:endParaRPr>
        </a:p>
      </dsp:txBody>
      <dsp:txXfrm rot="-5400000">
        <a:off x="942036" y="3646666"/>
        <a:ext cx="7549640" cy="7897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004D5-D503-4130-B46A-71455590B796}">
      <dsp:nvSpPr>
        <dsp:cNvPr id="0" name=""/>
        <dsp:cNvSpPr/>
      </dsp:nvSpPr>
      <dsp:spPr>
        <a:xfrm>
          <a:off x="1981176" y="533390"/>
          <a:ext cx="4864608" cy="4864608"/>
        </a:xfrm>
        <a:prstGeom prst="pie">
          <a:avLst>
            <a:gd name="adj1" fmla="val 16200000"/>
            <a:gd name="adj2" fmla="val 180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lang="en-US" sz="3400" kern="1200" dirty="0" err="1" smtClean="0">
              <a:latin typeface="Arial" pitchFamily="34" charset="0"/>
              <a:cs typeface="Arial" pitchFamily="34" charset="0"/>
            </a:rPr>
            <a:t>Chủ</a:t>
          </a:r>
          <a:r>
            <a:rPr lang="en-US" sz="3400" kern="1200" dirty="0" smtClean="0">
              <a:latin typeface="Arial" pitchFamily="34" charset="0"/>
              <a:cs typeface="Arial" pitchFamily="34" charset="0"/>
            </a:rPr>
            <a:t> </a:t>
          </a:r>
          <a:r>
            <a:rPr lang="en-US" sz="3400" kern="1200" dirty="0" err="1" smtClean="0">
              <a:latin typeface="Arial" pitchFamily="34" charset="0"/>
              <a:cs typeface="Arial" pitchFamily="34" charset="0"/>
            </a:rPr>
            <a:t>thể</a:t>
          </a:r>
          <a:endParaRPr lang="en-US" sz="3400" kern="1200" dirty="0">
            <a:latin typeface="Arial" pitchFamily="34" charset="0"/>
            <a:cs typeface="Arial" pitchFamily="34" charset="0"/>
          </a:endParaRPr>
        </a:p>
      </dsp:txBody>
      <dsp:txXfrm>
        <a:off x="4626017" y="1431026"/>
        <a:ext cx="1650492" cy="1621536"/>
      </dsp:txXfrm>
    </dsp:sp>
    <dsp:sp modelId="{1E62A9DB-2A73-43AA-B940-9C92D5175AB8}">
      <dsp:nvSpPr>
        <dsp:cNvPr id="0" name=""/>
        <dsp:cNvSpPr/>
      </dsp:nvSpPr>
      <dsp:spPr>
        <a:xfrm>
          <a:off x="2014316" y="535685"/>
          <a:ext cx="4864608" cy="4864608"/>
        </a:xfrm>
        <a:prstGeom prst="pie">
          <a:avLst>
            <a:gd name="adj1" fmla="val 1800000"/>
            <a:gd name="adj2" fmla="val 900000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lang="en-US" sz="3400" kern="1200" dirty="0" err="1" smtClean="0">
              <a:latin typeface="Arial" pitchFamily="34" charset="0"/>
              <a:cs typeface="Arial" pitchFamily="34" charset="0"/>
            </a:rPr>
            <a:t>Khách</a:t>
          </a:r>
          <a:r>
            <a:rPr lang="en-US" sz="3400" kern="1200" dirty="0" smtClean="0">
              <a:latin typeface="Arial" pitchFamily="34" charset="0"/>
              <a:cs typeface="Arial" pitchFamily="34" charset="0"/>
            </a:rPr>
            <a:t> </a:t>
          </a:r>
          <a:r>
            <a:rPr lang="en-US" sz="3400" kern="1200" dirty="0" err="1" smtClean="0">
              <a:latin typeface="Arial" pitchFamily="34" charset="0"/>
              <a:cs typeface="Arial" pitchFamily="34" charset="0"/>
            </a:rPr>
            <a:t>thể</a:t>
          </a:r>
          <a:endParaRPr lang="en-US" sz="3400" kern="1200" dirty="0">
            <a:latin typeface="Arial" pitchFamily="34" charset="0"/>
            <a:cs typeface="Arial" pitchFamily="34" charset="0"/>
          </a:endParaRPr>
        </a:p>
      </dsp:txBody>
      <dsp:txXfrm>
        <a:off x="3346292" y="3605022"/>
        <a:ext cx="2200656" cy="1505712"/>
      </dsp:txXfrm>
    </dsp:sp>
    <dsp:sp modelId="{9A4954E7-1DF8-409F-AE5D-8C849C9AA5E7}">
      <dsp:nvSpPr>
        <dsp:cNvPr id="0" name=""/>
        <dsp:cNvSpPr/>
      </dsp:nvSpPr>
      <dsp:spPr>
        <a:xfrm>
          <a:off x="2014316" y="535685"/>
          <a:ext cx="4864608" cy="4864608"/>
        </a:xfrm>
        <a:prstGeom prst="pie">
          <a:avLst>
            <a:gd name="adj1" fmla="val 9000000"/>
            <a:gd name="adj2" fmla="val 1620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lang="en-US" sz="3400" kern="1200" dirty="0" err="1" smtClean="0">
              <a:latin typeface="Arial" pitchFamily="34" charset="0"/>
              <a:cs typeface="Arial" pitchFamily="34" charset="0"/>
            </a:rPr>
            <a:t>Nội</a:t>
          </a:r>
          <a:r>
            <a:rPr lang="en-US" sz="3400" kern="1200" dirty="0" smtClean="0">
              <a:latin typeface="Arial" pitchFamily="34" charset="0"/>
              <a:cs typeface="Arial" pitchFamily="34" charset="0"/>
            </a:rPr>
            <a:t> dung</a:t>
          </a:r>
          <a:endParaRPr lang="en-US" sz="3400" kern="1200" dirty="0">
            <a:latin typeface="Arial" pitchFamily="34" charset="0"/>
            <a:cs typeface="Arial" pitchFamily="34" charset="0"/>
          </a:endParaRPr>
        </a:p>
      </dsp:txBody>
      <dsp:txXfrm>
        <a:off x="2535524" y="1491233"/>
        <a:ext cx="1650492" cy="162153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96C00-9848-40F9-8B96-A7DE4A5611A8}">
      <dsp:nvSpPr>
        <dsp:cNvPr id="0" name=""/>
        <dsp:cNvSpPr/>
      </dsp:nvSpPr>
      <dsp:spPr>
        <a:xfrm>
          <a:off x="-4560586" y="-704407"/>
          <a:ext cx="5472816" cy="5472816"/>
        </a:xfrm>
        <a:prstGeom prst="blockArc">
          <a:avLst>
            <a:gd name="adj1" fmla="val 18900000"/>
            <a:gd name="adj2" fmla="val 2700000"/>
            <a:gd name="adj3" fmla="val 39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B0FF6A-9EE3-4113-BB90-0E9F9E6B4A85}">
      <dsp:nvSpPr>
        <dsp:cNvPr id="0" name=""/>
        <dsp:cNvSpPr/>
      </dsp:nvSpPr>
      <dsp:spPr>
        <a:xfrm>
          <a:off x="747064" y="580583"/>
          <a:ext cx="5327497" cy="116100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01600" prst="riblet"/>
        </a:sp3d>
      </dsp:spPr>
      <dsp:style>
        <a:lnRef idx="2">
          <a:scrgbClr r="0" g="0" b="0"/>
        </a:lnRef>
        <a:fillRef idx="1">
          <a:scrgbClr r="0" g="0" b="0"/>
        </a:fillRef>
        <a:effectRef idx="0">
          <a:scrgbClr r="0" g="0" b="0"/>
        </a:effectRef>
        <a:fontRef idx="minor">
          <a:schemeClr val="lt1"/>
        </a:fontRef>
      </dsp:style>
      <dsp:txBody>
        <a:bodyPr spcFirstLastPara="0" vert="horz" wrap="square" lIns="921547"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Hình </a:t>
          </a:r>
          <a:r>
            <a:rPr lang="en-US" sz="2800" kern="1200" dirty="0" err="1" smtClean="0"/>
            <a:t>thành</a:t>
          </a:r>
          <a:r>
            <a:rPr lang="en-US" sz="2800" kern="1200" dirty="0" smtClean="0"/>
            <a:t> </a:t>
          </a:r>
          <a:r>
            <a:rPr lang="en-US" sz="2800" kern="1200" dirty="0" err="1" smtClean="0"/>
            <a:t>khi</a:t>
          </a:r>
          <a:r>
            <a:rPr lang="en-US" sz="2800" kern="1200" dirty="0" smtClean="0"/>
            <a:t> </a:t>
          </a:r>
          <a:r>
            <a:rPr lang="en-US" sz="2800" kern="1200" dirty="0" err="1" smtClean="0"/>
            <a:t>chủ</a:t>
          </a:r>
          <a:r>
            <a:rPr lang="en-US" sz="2800" kern="1200" dirty="0" smtClean="0"/>
            <a:t> </a:t>
          </a:r>
          <a:r>
            <a:rPr lang="en-US" sz="2800" kern="1200" dirty="0" err="1" smtClean="0"/>
            <a:t>thể</a:t>
          </a:r>
          <a:r>
            <a:rPr lang="en-US" sz="2800" kern="1200" dirty="0" smtClean="0"/>
            <a:t>  </a:t>
          </a:r>
          <a:r>
            <a:rPr lang="en-US" sz="2800" kern="1200" dirty="0" err="1" smtClean="0"/>
            <a:t>sinh</a:t>
          </a:r>
          <a:r>
            <a:rPr lang="en-US" sz="2800" kern="1200" dirty="0" smtClean="0"/>
            <a:t> </a:t>
          </a:r>
          <a:r>
            <a:rPr lang="en-US" sz="2800" kern="1200" dirty="0" err="1" smtClean="0"/>
            <a:t>ra</a:t>
          </a:r>
          <a:r>
            <a:rPr lang="en-US" sz="2800" kern="1200" dirty="0" smtClean="0"/>
            <a:t>/</a:t>
          </a:r>
          <a:r>
            <a:rPr lang="en-US" sz="2800" kern="1200" dirty="0" err="1" smtClean="0"/>
            <a:t>hình</a:t>
          </a:r>
          <a:r>
            <a:rPr lang="en-US" sz="2800" kern="1200" dirty="0" smtClean="0"/>
            <a:t> </a:t>
          </a:r>
          <a:r>
            <a:rPr lang="en-US" sz="2800" kern="1200" dirty="0" err="1" smtClean="0"/>
            <a:t>thành</a:t>
          </a:r>
          <a:endParaRPr lang="en-US" sz="2800" kern="1200" dirty="0"/>
        </a:p>
      </dsp:txBody>
      <dsp:txXfrm>
        <a:off x="747064" y="580583"/>
        <a:ext cx="5327497" cy="1161003"/>
      </dsp:txXfrm>
    </dsp:sp>
    <dsp:sp modelId="{B47D9AFF-A191-41F3-9103-2E2CD180ED6D}">
      <dsp:nvSpPr>
        <dsp:cNvPr id="0" name=""/>
        <dsp:cNvSpPr/>
      </dsp:nvSpPr>
      <dsp:spPr>
        <a:xfrm>
          <a:off x="21437" y="435457"/>
          <a:ext cx="1451254" cy="145125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217D20-9423-4872-819F-C1F0CFD9804E}">
      <dsp:nvSpPr>
        <dsp:cNvPr id="0" name=""/>
        <dsp:cNvSpPr/>
      </dsp:nvSpPr>
      <dsp:spPr>
        <a:xfrm>
          <a:off x="747064" y="2322413"/>
          <a:ext cx="5327497" cy="1161003"/>
        </a:xfrm>
        <a:prstGeom prst="rect">
          <a:avLst/>
        </a:prstGeom>
        <a:solidFill>
          <a:schemeClr val="tx2">
            <a:lumMod val="60000"/>
            <a:lumOff val="4000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14300" prst="hardEdge"/>
        </a:sp3d>
      </dsp:spPr>
      <dsp:style>
        <a:lnRef idx="2">
          <a:scrgbClr r="0" g="0" b="0"/>
        </a:lnRef>
        <a:fillRef idx="1">
          <a:scrgbClr r="0" g="0" b="0"/>
        </a:fillRef>
        <a:effectRef idx="0">
          <a:scrgbClr r="0" g="0" b="0"/>
        </a:effectRef>
        <a:fontRef idx="minor">
          <a:schemeClr val="lt1"/>
        </a:fontRef>
      </dsp:style>
      <dsp:txBody>
        <a:bodyPr spcFirstLastPara="0" vert="horz" wrap="square" lIns="921547"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Mất </a:t>
          </a:r>
          <a:r>
            <a:rPr lang="en-US" sz="2800" kern="1200" dirty="0" err="1" smtClean="0"/>
            <a:t>khi</a:t>
          </a:r>
          <a:r>
            <a:rPr lang="en-US" sz="2800" kern="1200" dirty="0" smtClean="0"/>
            <a:t> </a:t>
          </a:r>
          <a:r>
            <a:rPr lang="en-US" sz="2800" kern="1200" dirty="0" err="1" smtClean="0"/>
            <a:t>chủ</a:t>
          </a:r>
          <a:r>
            <a:rPr lang="en-US" sz="2800" kern="1200" dirty="0" smtClean="0"/>
            <a:t> </a:t>
          </a:r>
          <a:r>
            <a:rPr lang="en-US" sz="2800" kern="1200" dirty="0" err="1" smtClean="0"/>
            <a:t>thể</a:t>
          </a:r>
          <a:r>
            <a:rPr lang="en-US" sz="2800" kern="1200" dirty="0" smtClean="0"/>
            <a:t> </a:t>
          </a:r>
          <a:r>
            <a:rPr lang="en-US" sz="2800" kern="1200" dirty="0" err="1" smtClean="0"/>
            <a:t>chết</a:t>
          </a:r>
          <a:r>
            <a:rPr lang="en-US" sz="2800" kern="1200" dirty="0" smtClean="0"/>
            <a:t>/</a:t>
          </a:r>
          <a:r>
            <a:rPr lang="en-US" sz="2800" kern="1200" dirty="0" err="1" smtClean="0"/>
            <a:t>không</a:t>
          </a:r>
          <a:r>
            <a:rPr lang="en-US" sz="2800" kern="1200" dirty="0" smtClean="0"/>
            <a:t> </a:t>
          </a:r>
          <a:r>
            <a:rPr lang="en-US" sz="2800" kern="1200" dirty="0" err="1" smtClean="0"/>
            <a:t>còn</a:t>
          </a:r>
          <a:r>
            <a:rPr lang="en-US" sz="2800" kern="1200" dirty="0" smtClean="0"/>
            <a:t> </a:t>
          </a:r>
          <a:r>
            <a:rPr lang="en-US" sz="2800" kern="1200" dirty="0" err="1" smtClean="0"/>
            <a:t>tồn</a:t>
          </a:r>
          <a:r>
            <a:rPr lang="en-US" sz="2800" kern="1200" dirty="0" smtClean="0"/>
            <a:t> </a:t>
          </a:r>
          <a:r>
            <a:rPr lang="en-US" sz="2800" kern="1200" dirty="0" err="1" smtClean="0"/>
            <a:t>tại</a:t>
          </a:r>
          <a:r>
            <a:rPr lang="en-US" sz="2800" kern="1200" dirty="0" smtClean="0"/>
            <a:t> </a:t>
          </a:r>
          <a:endParaRPr lang="en-US" sz="2800" kern="1200" dirty="0"/>
        </a:p>
      </dsp:txBody>
      <dsp:txXfrm>
        <a:off x="747064" y="2322413"/>
        <a:ext cx="5327497" cy="1161003"/>
      </dsp:txXfrm>
    </dsp:sp>
    <dsp:sp modelId="{2BEE6B2D-B4DB-40EF-AB2A-F930A427706F}">
      <dsp:nvSpPr>
        <dsp:cNvPr id="0" name=""/>
        <dsp:cNvSpPr/>
      </dsp:nvSpPr>
      <dsp:spPr>
        <a:xfrm>
          <a:off x="21437" y="2177288"/>
          <a:ext cx="1451254" cy="145125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96C00-9848-40F9-8B96-A7DE4A5611A8}">
      <dsp:nvSpPr>
        <dsp:cNvPr id="0" name=""/>
        <dsp:cNvSpPr/>
      </dsp:nvSpPr>
      <dsp:spPr>
        <a:xfrm>
          <a:off x="-4560586" y="-704407"/>
          <a:ext cx="5472816" cy="5472816"/>
        </a:xfrm>
        <a:prstGeom prst="blockArc">
          <a:avLst>
            <a:gd name="adj1" fmla="val 18900000"/>
            <a:gd name="adj2" fmla="val 2700000"/>
            <a:gd name="adj3" fmla="val 39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B0FF6A-9EE3-4113-BB90-0E9F9E6B4A85}">
      <dsp:nvSpPr>
        <dsp:cNvPr id="0" name=""/>
        <dsp:cNvSpPr/>
      </dsp:nvSpPr>
      <dsp:spPr>
        <a:xfrm>
          <a:off x="747064" y="580583"/>
          <a:ext cx="5327497" cy="1161003"/>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01600" prst="riblet"/>
        </a:sp3d>
      </dsp:spPr>
      <dsp:style>
        <a:lnRef idx="2">
          <a:scrgbClr r="0" g="0" b="0"/>
        </a:lnRef>
        <a:fillRef idx="1">
          <a:scrgbClr r="0" g="0" b="0"/>
        </a:fillRef>
        <a:effectRef idx="0">
          <a:scrgbClr r="0" g="0" b="0"/>
        </a:effectRef>
        <a:fontRef idx="minor">
          <a:schemeClr val="lt1"/>
        </a:fontRef>
      </dsp:style>
      <dsp:txBody>
        <a:bodyPr spcFirstLastPara="0" vert="horz" wrap="square" lIns="921547" tIns="71120" rIns="71120" bIns="71120" numCol="1" spcCol="1270" anchor="ctr" anchorCtr="0">
          <a:noAutofit/>
        </a:bodyPr>
        <a:lstStyle/>
        <a:p>
          <a:pPr lvl="0" algn="l" defTabSz="1244600">
            <a:lnSpc>
              <a:spcPct val="90000"/>
            </a:lnSpc>
            <a:spcBef>
              <a:spcPct val="0"/>
            </a:spcBef>
            <a:spcAft>
              <a:spcPct val="35000"/>
            </a:spcAft>
          </a:pPr>
          <a:r>
            <a:rPr lang="en-US" sz="2800" b="1" kern="1200" dirty="0" err="1" smtClean="0"/>
            <a:t>Cá</a:t>
          </a:r>
          <a:r>
            <a:rPr lang="en-US" sz="2800" b="1" kern="1200" dirty="0" smtClean="0"/>
            <a:t> </a:t>
          </a:r>
          <a:r>
            <a:rPr lang="en-US" sz="2800" b="1" kern="1200" dirty="0" err="1" smtClean="0"/>
            <a:t>nhân</a:t>
          </a:r>
          <a:r>
            <a:rPr lang="en-US" sz="2800" kern="1200" dirty="0" smtClean="0"/>
            <a:t>: </a:t>
          </a:r>
          <a:r>
            <a:rPr lang="en-US" sz="2800" kern="1200" dirty="0" err="1" smtClean="0"/>
            <a:t>Tuổi+Khả</a:t>
          </a:r>
          <a:r>
            <a:rPr lang="en-US" sz="2800" kern="1200" dirty="0" smtClean="0"/>
            <a:t> </a:t>
          </a:r>
          <a:r>
            <a:rPr lang="en-US" sz="2800" kern="1200" dirty="0" err="1" smtClean="0"/>
            <a:t>năng</a:t>
          </a:r>
          <a:r>
            <a:rPr lang="en-US" sz="2800" kern="1200" dirty="0" smtClean="0"/>
            <a:t> </a:t>
          </a:r>
          <a:r>
            <a:rPr lang="en-US" sz="2800" kern="1200" dirty="0" err="1" smtClean="0"/>
            <a:t>nhận</a:t>
          </a:r>
          <a:r>
            <a:rPr lang="en-US" sz="2800" kern="1200" dirty="0" smtClean="0"/>
            <a:t> </a:t>
          </a:r>
          <a:r>
            <a:rPr lang="en-US" sz="2800" kern="1200" dirty="0" err="1" smtClean="0"/>
            <a:t>thức</a:t>
          </a:r>
          <a:endParaRPr lang="en-US" sz="2800" kern="1200" dirty="0"/>
        </a:p>
      </dsp:txBody>
      <dsp:txXfrm>
        <a:off x="747064" y="580583"/>
        <a:ext cx="5327497" cy="1161003"/>
      </dsp:txXfrm>
    </dsp:sp>
    <dsp:sp modelId="{B47D9AFF-A191-41F3-9103-2E2CD180ED6D}">
      <dsp:nvSpPr>
        <dsp:cNvPr id="0" name=""/>
        <dsp:cNvSpPr/>
      </dsp:nvSpPr>
      <dsp:spPr>
        <a:xfrm>
          <a:off x="21437" y="435457"/>
          <a:ext cx="1451254" cy="145125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217D20-9423-4872-819F-C1F0CFD9804E}">
      <dsp:nvSpPr>
        <dsp:cNvPr id="0" name=""/>
        <dsp:cNvSpPr/>
      </dsp:nvSpPr>
      <dsp:spPr>
        <a:xfrm>
          <a:off x="747064" y="2322413"/>
          <a:ext cx="5327497" cy="1161003"/>
        </a:xfrm>
        <a:prstGeom prst="rect">
          <a:avLst/>
        </a:prstGeom>
        <a:solidFill>
          <a:schemeClr val="tx2">
            <a:lumMod val="60000"/>
            <a:lumOff val="4000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14300" prst="hardEdge"/>
        </a:sp3d>
      </dsp:spPr>
      <dsp:style>
        <a:lnRef idx="2">
          <a:scrgbClr r="0" g="0" b="0"/>
        </a:lnRef>
        <a:fillRef idx="1">
          <a:scrgbClr r="0" g="0" b="0"/>
        </a:fillRef>
        <a:effectRef idx="0">
          <a:scrgbClr r="0" g="0" b="0"/>
        </a:effectRef>
        <a:fontRef idx="minor">
          <a:schemeClr val="lt1"/>
        </a:fontRef>
      </dsp:style>
      <dsp:txBody>
        <a:bodyPr spcFirstLastPara="0" vert="horz" wrap="square" lIns="921547" tIns="71120" rIns="71120" bIns="71120" numCol="1" spcCol="1270" anchor="ctr" anchorCtr="0">
          <a:noAutofit/>
        </a:bodyPr>
        <a:lstStyle/>
        <a:p>
          <a:pPr lvl="0" algn="l" defTabSz="1244600">
            <a:lnSpc>
              <a:spcPct val="90000"/>
            </a:lnSpc>
            <a:spcBef>
              <a:spcPct val="0"/>
            </a:spcBef>
            <a:spcAft>
              <a:spcPct val="35000"/>
            </a:spcAft>
          </a:pPr>
          <a:r>
            <a:rPr lang="en-US" sz="2800" b="1" kern="1200" dirty="0" err="1" smtClean="0"/>
            <a:t>Tổ</a:t>
          </a:r>
          <a:r>
            <a:rPr lang="en-US" sz="2800" b="1" kern="1200" dirty="0" smtClean="0"/>
            <a:t> </a:t>
          </a:r>
          <a:r>
            <a:rPr lang="en-US" sz="2800" b="1" kern="1200" dirty="0" err="1" smtClean="0"/>
            <a:t>chức</a:t>
          </a:r>
          <a:r>
            <a:rPr lang="en-US" sz="2800" kern="1200" dirty="0" smtClean="0"/>
            <a:t>: </a:t>
          </a:r>
          <a:r>
            <a:rPr lang="en-US" sz="2800" kern="1200" dirty="0" err="1" smtClean="0"/>
            <a:t>Ngành</a:t>
          </a:r>
          <a:r>
            <a:rPr lang="en-US" sz="2800" kern="1200" dirty="0" smtClean="0"/>
            <a:t> </a:t>
          </a:r>
          <a:r>
            <a:rPr lang="en-US" sz="2800" kern="1200" dirty="0" err="1" smtClean="0"/>
            <a:t>nghề</a:t>
          </a:r>
          <a:r>
            <a:rPr lang="en-US" sz="2800" kern="1200" dirty="0" smtClean="0"/>
            <a:t> KD/</a:t>
          </a:r>
          <a:r>
            <a:rPr lang="en-US" sz="2800" kern="1200" dirty="0" err="1" smtClean="0"/>
            <a:t>lĩnh</a:t>
          </a:r>
          <a:r>
            <a:rPr lang="en-US" sz="2800" kern="1200" dirty="0" smtClean="0"/>
            <a:t> </a:t>
          </a:r>
          <a:r>
            <a:rPr lang="en-US" sz="2800" kern="1200" dirty="0" err="1" smtClean="0"/>
            <a:t>vực</a:t>
          </a:r>
          <a:r>
            <a:rPr lang="en-US" sz="2800" kern="1200" dirty="0" smtClean="0"/>
            <a:t> </a:t>
          </a:r>
          <a:r>
            <a:rPr lang="en-US" sz="2800" kern="1200" dirty="0" err="1" smtClean="0"/>
            <a:t>hoạt</a:t>
          </a:r>
          <a:r>
            <a:rPr lang="en-US" sz="2800" kern="1200" dirty="0" smtClean="0"/>
            <a:t> </a:t>
          </a:r>
          <a:r>
            <a:rPr lang="en-US" sz="2800" kern="1200" dirty="0" err="1" smtClean="0"/>
            <a:t>động</a:t>
          </a:r>
          <a:endParaRPr lang="en-US" sz="2800" kern="1200" dirty="0"/>
        </a:p>
      </dsp:txBody>
      <dsp:txXfrm>
        <a:off x="747064" y="2322413"/>
        <a:ext cx="5327497" cy="1161003"/>
      </dsp:txXfrm>
    </dsp:sp>
    <dsp:sp modelId="{2BEE6B2D-B4DB-40EF-AB2A-F930A427706F}">
      <dsp:nvSpPr>
        <dsp:cNvPr id="0" name=""/>
        <dsp:cNvSpPr/>
      </dsp:nvSpPr>
      <dsp:spPr>
        <a:xfrm>
          <a:off x="21437" y="2177288"/>
          <a:ext cx="1451254" cy="145125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638DC-5205-47E6-BCC0-4FAED72A1EA0}">
      <dsp:nvSpPr>
        <dsp:cNvPr id="0" name=""/>
        <dsp:cNvSpPr/>
      </dsp:nvSpPr>
      <dsp:spPr>
        <a:xfrm rot="5400000">
          <a:off x="-281887" y="283372"/>
          <a:ext cx="1879252" cy="1315476"/>
        </a:xfrm>
        <a:prstGeom prst="chevron">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smtClean="0">
              <a:latin typeface="Arial" pitchFamily="34" charset="0"/>
              <a:cs typeface="Arial" pitchFamily="34" charset="0"/>
            </a:rPr>
            <a:t>LỢI ÍCH VẬT CHẤT</a:t>
          </a:r>
          <a:endParaRPr lang="en-US" sz="1900" kern="1200" dirty="0">
            <a:latin typeface="Arial" pitchFamily="34" charset="0"/>
            <a:cs typeface="Arial" pitchFamily="34" charset="0"/>
          </a:endParaRPr>
        </a:p>
      </dsp:txBody>
      <dsp:txXfrm rot="-5400000">
        <a:off x="1" y="659222"/>
        <a:ext cx="1315476" cy="563776"/>
      </dsp:txXfrm>
    </dsp:sp>
    <dsp:sp modelId="{FFB2EE69-114D-4792-B8C0-D0A422824426}">
      <dsp:nvSpPr>
        <dsp:cNvPr id="0" name=""/>
        <dsp:cNvSpPr/>
      </dsp:nvSpPr>
      <dsp:spPr>
        <a:xfrm rot="5400000">
          <a:off x="4314181" y="-2997219"/>
          <a:ext cx="1221514" cy="721892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err="1" smtClean="0">
              <a:latin typeface="Arial" pitchFamily="34" charset="0"/>
              <a:cs typeface="Arial" pitchFamily="34" charset="0"/>
            </a:rPr>
            <a:t>Tài</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sản</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tiền</a:t>
          </a:r>
          <a:r>
            <a:rPr lang="en-US" sz="3600" kern="1200" dirty="0" smtClean="0">
              <a:latin typeface="Arial" pitchFamily="34" charset="0"/>
              <a:cs typeface="Arial" pitchFamily="34" charset="0"/>
            </a:rPr>
            <a:t> , </a:t>
          </a:r>
          <a:r>
            <a:rPr lang="en-US" sz="3600" kern="1200" dirty="0" err="1" smtClean="0">
              <a:latin typeface="Arial" pitchFamily="34" charset="0"/>
              <a:cs typeface="Arial" pitchFamily="34" charset="0"/>
            </a:rPr>
            <a:t>bạc</a:t>
          </a:r>
          <a:endParaRPr lang="en-US" sz="3600" kern="1200" dirty="0">
            <a:latin typeface="Arial" pitchFamily="34" charset="0"/>
            <a:cs typeface="Arial" pitchFamily="34" charset="0"/>
          </a:endParaRPr>
        </a:p>
        <a:p>
          <a:pPr marL="285750" lvl="1" indent="-285750" algn="l" defTabSz="1600200">
            <a:lnSpc>
              <a:spcPct val="90000"/>
            </a:lnSpc>
            <a:spcBef>
              <a:spcPct val="0"/>
            </a:spcBef>
            <a:spcAft>
              <a:spcPct val="15000"/>
            </a:spcAft>
            <a:buChar char="••"/>
          </a:pPr>
          <a:r>
            <a:rPr lang="en-US" sz="3600" kern="1200" dirty="0" err="1" smtClean="0">
              <a:latin typeface="Arial" pitchFamily="34" charset="0"/>
              <a:cs typeface="Arial" pitchFamily="34" charset="0"/>
            </a:rPr>
            <a:t>Xe</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cộ</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nhà</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cửa</a:t>
          </a:r>
          <a:r>
            <a:rPr lang="en-US" sz="3600" kern="1200" dirty="0" smtClean="0">
              <a:latin typeface="Arial" pitchFamily="34" charset="0"/>
              <a:cs typeface="Arial" pitchFamily="34" charset="0"/>
            </a:rPr>
            <a:t>,…</a:t>
          </a:r>
          <a:endParaRPr lang="en-US" sz="3600" kern="1200" dirty="0">
            <a:latin typeface="Arial" pitchFamily="34" charset="0"/>
            <a:cs typeface="Arial" pitchFamily="34" charset="0"/>
          </a:endParaRPr>
        </a:p>
      </dsp:txBody>
      <dsp:txXfrm rot="-5400000">
        <a:off x="1315477" y="61114"/>
        <a:ext cx="7159294" cy="1102256"/>
      </dsp:txXfrm>
    </dsp:sp>
    <dsp:sp modelId="{3A687C84-6CF6-4E4B-8495-F3F133896739}">
      <dsp:nvSpPr>
        <dsp:cNvPr id="0" name=""/>
        <dsp:cNvSpPr/>
      </dsp:nvSpPr>
      <dsp:spPr>
        <a:xfrm rot="5400000">
          <a:off x="-281887" y="1971161"/>
          <a:ext cx="1879252" cy="1315476"/>
        </a:xfrm>
        <a:prstGeom prst="chevron">
          <a:avLst/>
        </a:prstGeom>
        <a:solidFill>
          <a:srgbClr val="00B05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smtClean="0">
              <a:latin typeface="Arial" pitchFamily="34" charset="0"/>
              <a:cs typeface="Arial" pitchFamily="34" charset="0"/>
            </a:rPr>
            <a:t>LỢI ÍCH TINH THẦN</a:t>
          </a:r>
          <a:endParaRPr lang="en-US" sz="1900" kern="1200" dirty="0">
            <a:latin typeface="Arial" pitchFamily="34" charset="0"/>
            <a:cs typeface="Arial" pitchFamily="34" charset="0"/>
          </a:endParaRPr>
        </a:p>
      </dsp:txBody>
      <dsp:txXfrm rot="-5400000">
        <a:off x="1" y="2347011"/>
        <a:ext cx="1315476" cy="563776"/>
      </dsp:txXfrm>
    </dsp:sp>
    <dsp:sp modelId="{7B63AD1C-C362-49EA-B883-2225E11D75DD}">
      <dsp:nvSpPr>
        <dsp:cNvPr id="0" name=""/>
        <dsp:cNvSpPr/>
      </dsp:nvSpPr>
      <dsp:spPr>
        <a:xfrm rot="5400000">
          <a:off x="4314181" y="-1309430"/>
          <a:ext cx="1221514" cy="721892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err="1" smtClean="0">
              <a:latin typeface="Arial" pitchFamily="34" charset="0"/>
              <a:cs typeface="Arial" pitchFamily="34" charset="0"/>
            </a:rPr>
            <a:t>Sức</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khỏe</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danh</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dự</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nhân</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phẩm</a:t>
          </a:r>
          <a:endParaRPr lang="en-US" sz="3600" kern="1200" dirty="0">
            <a:latin typeface="Arial" pitchFamily="34" charset="0"/>
            <a:cs typeface="Arial" pitchFamily="34" charset="0"/>
          </a:endParaRPr>
        </a:p>
        <a:p>
          <a:pPr marL="285750" lvl="1" indent="-285750" algn="l" defTabSz="1600200">
            <a:lnSpc>
              <a:spcPct val="90000"/>
            </a:lnSpc>
            <a:spcBef>
              <a:spcPct val="0"/>
            </a:spcBef>
            <a:spcAft>
              <a:spcPct val="15000"/>
            </a:spcAft>
            <a:buChar char="••"/>
          </a:pPr>
          <a:r>
            <a:rPr lang="en-US" sz="3600" kern="1200" dirty="0" err="1" smtClean="0">
              <a:latin typeface="Arial" pitchFamily="34" charset="0"/>
              <a:cs typeface="Arial" pitchFamily="34" charset="0"/>
            </a:rPr>
            <a:t>Âm</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nhạc</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cuộc</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sống</a:t>
          </a:r>
          <a:r>
            <a:rPr lang="en-US" sz="3600" kern="1200" dirty="0" smtClean="0">
              <a:latin typeface="Arial" pitchFamily="34" charset="0"/>
              <a:cs typeface="Arial" pitchFamily="34" charset="0"/>
            </a:rPr>
            <a:t>,…</a:t>
          </a:r>
          <a:endParaRPr lang="en-US" sz="3600" kern="1200" dirty="0">
            <a:latin typeface="Arial" pitchFamily="34" charset="0"/>
            <a:cs typeface="Arial" pitchFamily="34" charset="0"/>
          </a:endParaRPr>
        </a:p>
      </dsp:txBody>
      <dsp:txXfrm rot="-5400000">
        <a:off x="1315477" y="1748903"/>
        <a:ext cx="7159294" cy="1102256"/>
      </dsp:txXfrm>
    </dsp:sp>
    <dsp:sp modelId="{0395E9F0-3ED1-4DFE-A14D-299BB118EAAB}">
      <dsp:nvSpPr>
        <dsp:cNvPr id="0" name=""/>
        <dsp:cNvSpPr/>
      </dsp:nvSpPr>
      <dsp:spPr>
        <a:xfrm rot="5400000">
          <a:off x="-281887" y="3658950"/>
          <a:ext cx="1879252" cy="1315476"/>
        </a:xfrm>
        <a:prstGeom prst="chevron">
          <a:avLst/>
        </a:prstGeom>
        <a:solidFill>
          <a:srgbClr val="FFC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smtClean="0">
              <a:latin typeface="Arial" pitchFamily="34" charset="0"/>
              <a:cs typeface="Arial" pitchFamily="34" charset="0"/>
            </a:rPr>
            <a:t>LỢI ÍCH KHÁC</a:t>
          </a:r>
          <a:endParaRPr lang="en-US" sz="1900" kern="1200" dirty="0">
            <a:latin typeface="Arial" pitchFamily="34" charset="0"/>
            <a:cs typeface="Arial" pitchFamily="34" charset="0"/>
          </a:endParaRPr>
        </a:p>
      </dsp:txBody>
      <dsp:txXfrm rot="-5400000">
        <a:off x="1" y="4034800"/>
        <a:ext cx="1315476" cy="563776"/>
      </dsp:txXfrm>
    </dsp:sp>
    <dsp:sp modelId="{18BBDEE3-222F-42C7-B46F-2CB65CF162A8}">
      <dsp:nvSpPr>
        <dsp:cNvPr id="0" name=""/>
        <dsp:cNvSpPr/>
      </dsp:nvSpPr>
      <dsp:spPr>
        <a:xfrm rot="5400000">
          <a:off x="4302270" y="400137"/>
          <a:ext cx="1221514" cy="721892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err="1" smtClean="0">
              <a:latin typeface="Arial" pitchFamily="34" charset="0"/>
              <a:cs typeface="Arial" pitchFamily="34" charset="0"/>
            </a:rPr>
            <a:t>Chính</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trị</a:t>
          </a:r>
          <a:r>
            <a:rPr lang="en-US" sz="3600" kern="1200" dirty="0" smtClean="0">
              <a:latin typeface="Arial" pitchFamily="34" charset="0"/>
              <a:cs typeface="Arial" pitchFamily="34" charset="0"/>
            </a:rPr>
            <a:t>…</a:t>
          </a:r>
          <a:endParaRPr lang="en-US" sz="3600" kern="1200" dirty="0">
            <a:latin typeface="Arial" pitchFamily="34" charset="0"/>
            <a:cs typeface="Arial" pitchFamily="34" charset="0"/>
          </a:endParaRPr>
        </a:p>
      </dsp:txBody>
      <dsp:txXfrm rot="-5400000">
        <a:off x="1303566" y="3458471"/>
        <a:ext cx="7159294" cy="11022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A168A-0F6F-4191-B881-CE8798FEDBC6}">
      <dsp:nvSpPr>
        <dsp:cNvPr id="0" name=""/>
        <dsp:cNvSpPr/>
      </dsp:nvSpPr>
      <dsp:spPr>
        <a:xfrm rot="16200000">
          <a:off x="-1982865" y="2936449"/>
          <a:ext cx="4517136" cy="43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541" bIns="0" numCol="1" spcCol="1270" anchor="t" anchorCtr="0">
          <a:noAutofit/>
        </a:bodyPr>
        <a:lstStyle/>
        <a:p>
          <a:pPr lvl="0" algn="r" defTabSz="1333500">
            <a:lnSpc>
              <a:spcPct val="90000"/>
            </a:lnSpc>
            <a:spcBef>
              <a:spcPct val="0"/>
            </a:spcBef>
            <a:spcAft>
              <a:spcPct val="35000"/>
            </a:spcAft>
          </a:pPr>
          <a:endParaRPr lang="en-US" sz="3000" kern="1200" dirty="0"/>
        </a:p>
      </dsp:txBody>
      <dsp:txXfrm>
        <a:off x="-1982865" y="2936449"/>
        <a:ext cx="4517136" cy="430345"/>
      </dsp:txXfrm>
    </dsp:sp>
    <dsp:sp modelId="{EA5ACA0E-0D68-453E-B751-D2176D3B33C9}">
      <dsp:nvSpPr>
        <dsp:cNvPr id="0" name=""/>
        <dsp:cNvSpPr/>
      </dsp:nvSpPr>
      <dsp:spPr>
        <a:xfrm>
          <a:off x="368091" y="762373"/>
          <a:ext cx="2389146" cy="4717064"/>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379541" rIns="256032" bIns="256032" numCol="1" spcCol="1270" anchor="t" anchorCtr="0">
          <a:noAutofit/>
        </a:bodyPr>
        <a:lstStyle/>
        <a:p>
          <a:pPr marL="285750" lvl="1" indent="-285750" algn="ctr" defTabSz="1600200">
            <a:lnSpc>
              <a:spcPct val="90000"/>
            </a:lnSpc>
            <a:spcBef>
              <a:spcPct val="0"/>
            </a:spcBef>
            <a:spcAft>
              <a:spcPct val="15000"/>
            </a:spcAft>
            <a:buChar char="••"/>
          </a:pPr>
          <a:r>
            <a:rPr lang="fr-FR" sz="3600" b="1" i="0" kern="1200" dirty="0" err="1" smtClean="0">
              <a:solidFill>
                <a:srgbClr val="002060"/>
              </a:solidFill>
              <a:latin typeface="Arial" pitchFamily="34" charset="0"/>
              <a:cs typeface="Arial" pitchFamily="34" charset="0"/>
            </a:rPr>
            <a:t>Làm</a:t>
          </a:r>
          <a:r>
            <a:rPr lang="fr-FR" sz="3600" b="1" i="0" kern="1200" dirty="0" smtClean="0">
              <a:solidFill>
                <a:srgbClr val="002060"/>
              </a:solidFill>
              <a:latin typeface="Arial" pitchFamily="34" charset="0"/>
              <a:cs typeface="Arial" pitchFamily="34" charset="0"/>
            </a:rPr>
            <a:t> </a:t>
          </a:r>
          <a:r>
            <a:rPr lang="fr-FR" sz="3600" b="1" i="0" kern="1200" dirty="0" err="1" smtClean="0">
              <a:solidFill>
                <a:srgbClr val="002060"/>
              </a:solidFill>
              <a:latin typeface="Arial" pitchFamily="34" charset="0"/>
              <a:cs typeface="Arial" pitchFamily="34" charset="0"/>
            </a:rPr>
            <a:t>những</a:t>
          </a:r>
          <a:r>
            <a:rPr lang="fr-FR" sz="3600" b="1" i="0" kern="1200" dirty="0" smtClean="0">
              <a:solidFill>
                <a:srgbClr val="002060"/>
              </a:solidFill>
              <a:latin typeface="Arial" pitchFamily="34" charset="0"/>
              <a:cs typeface="Arial" pitchFamily="34" charset="0"/>
            </a:rPr>
            <a:t> </a:t>
          </a:r>
          <a:r>
            <a:rPr lang="fr-FR" sz="3600" b="1" i="0" kern="1200" dirty="0" err="1" smtClean="0">
              <a:solidFill>
                <a:srgbClr val="002060"/>
              </a:solidFill>
              <a:latin typeface="Arial" pitchFamily="34" charset="0"/>
              <a:cs typeface="Arial" pitchFamily="34" charset="0"/>
            </a:rPr>
            <a:t>điều</a:t>
          </a:r>
          <a:r>
            <a:rPr lang="fr-FR" sz="3600" b="1" i="0" kern="1200" dirty="0" smtClean="0">
              <a:solidFill>
                <a:srgbClr val="002060"/>
              </a:solidFill>
              <a:latin typeface="Arial" pitchFamily="34" charset="0"/>
              <a:cs typeface="Arial" pitchFamily="34" charset="0"/>
            </a:rPr>
            <a:t> </a:t>
          </a:r>
          <a:r>
            <a:rPr lang="fr-FR" sz="3600" b="1" i="0" kern="1200" dirty="0" err="1" smtClean="0">
              <a:solidFill>
                <a:srgbClr val="002060"/>
              </a:solidFill>
              <a:latin typeface="Arial" pitchFamily="34" charset="0"/>
              <a:cs typeface="Arial" pitchFamily="34" charset="0"/>
            </a:rPr>
            <a:t>mà</a:t>
          </a:r>
          <a:r>
            <a:rPr lang="fr-FR" sz="3600" b="1" i="0" kern="1200" dirty="0" smtClean="0">
              <a:solidFill>
                <a:srgbClr val="002060"/>
              </a:solidFill>
              <a:latin typeface="Arial" pitchFamily="34" charset="0"/>
              <a:cs typeface="Arial" pitchFamily="34" charset="0"/>
            </a:rPr>
            <a:t> </a:t>
          </a:r>
          <a:r>
            <a:rPr lang="fr-FR" sz="3600" b="1" i="0" kern="1200" dirty="0" err="1" smtClean="0">
              <a:solidFill>
                <a:srgbClr val="002060"/>
              </a:solidFill>
              <a:latin typeface="Arial" pitchFamily="34" charset="0"/>
              <a:cs typeface="Arial" pitchFamily="34" charset="0"/>
            </a:rPr>
            <a:t>pháp</a:t>
          </a:r>
          <a:r>
            <a:rPr lang="fr-FR" sz="3600" b="1" i="0" kern="1200" dirty="0" smtClean="0">
              <a:solidFill>
                <a:srgbClr val="002060"/>
              </a:solidFill>
              <a:latin typeface="Arial" pitchFamily="34" charset="0"/>
              <a:cs typeface="Arial" pitchFamily="34" charset="0"/>
            </a:rPr>
            <a:t> </a:t>
          </a:r>
          <a:r>
            <a:rPr lang="fr-FR" sz="3600" b="1" i="0" kern="1200" dirty="0" err="1" smtClean="0">
              <a:solidFill>
                <a:srgbClr val="002060"/>
              </a:solidFill>
              <a:latin typeface="Arial" pitchFamily="34" charset="0"/>
              <a:cs typeface="Arial" pitchFamily="34" charset="0"/>
            </a:rPr>
            <a:t>luật</a:t>
          </a:r>
          <a:r>
            <a:rPr lang="fr-FR" sz="3600" b="1" i="0" kern="1200" dirty="0" smtClean="0">
              <a:solidFill>
                <a:srgbClr val="002060"/>
              </a:solidFill>
              <a:latin typeface="Arial" pitchFamily="34" charset="0"/>
              <a:cs typeface="Arial" pitchFamily="34" charset="0"/>
            </a:rPr>
            <a:t> </a:t>
          </a:r>
          <a:r>
            <a:rPr lang="fr-FR" sz="3600" b="1" i="0" kern="1200" dirty="0" err="1" smtClean="0">
              <a:solidFill>
                <a:srgbClr val="002060"/>
              </a:solidFill>
              <a:latin typeface="Arial" pitchFamily="34" charset="0"/>
              <a:cs typeface="Arial" pitchFamily="34" charset="0"/>
            </a:rPr>
            <a:t>cấm</a:t>
          </a:r>
          <a:endParaRPr lang="en-US" sz="3600" b="1" i="0" kern="1200" dirty="0">
            <a:latin typeface="Arial" pitchFamily="34" charset="0"/>
            <a:cs typeface="Arial" pitchFamily="34" charset="0"/>
          </a:endParaRPr>
        </a:p>
      </dsp:txBody>
      <dsp:txXfrm>
        <a:off x="368091" y="762373"/>
        <a:ext cx="2389146" cy="4717064"/>
      </dsp:txXfrm>
    </dsp:sp>
    <dsp:sp modelId="{3B598E6F-26E5-4690-AD89-B170C8C99D6B}">
      <dsp:nvSpPr>
        <dsp:cNvPr id="0" name=""/>
        <dsp:cNvSpPr/>
      </dsp:nvSpPr>
      <dsp:spPr>
        <a:xfrm>
          <a:off x="60529" y="294281"/>
          <a:ext cx="860691" cy="86069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49EA5D-061A-4AC9-B5D6-95832BC5E883}">
      <dsp:nvSpPr>
        <dsp:cNvPr id="0" name=""/>
        <dsp:cNvSpPr/>
      </dsp:nvSpPr>
      <dsp:spPr>
        <a:xfrm rot="16200000">
          <a:off x="1260340" y="2905732"/>
          <a:ext cx="4517136" cy="43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541" bIns="0" numCol="1" spcCol="1270" anchor="t" anchorCtr="0">
          <a:noAutofit/>
        </a:bodyPr>
        <a:lstStyle/>
        <a:p>
          <a:pPr lvl="0" algn="r" defTabSz="1333500">
            <a:lnSpc>
              <a:spcPct val="90000"/>
            </a:lnSpc>
            <a:spcBef>
              <a:spcPct val="0"/>
            </a:spcBef>
            <a:spcAft>
              <a:spcPct val="35000"/>
            </a:spcAft>
          </a:pPr>
          <a:endParaRPr lang="en-US" sz="3000" kern="1200"/>
        </a:p>
      </dsp:txBody>
      <dsp:txXfrm>
        <a:off x="1260340" y="2905732"/>
        <a:ext cx="4517136" cy="430345"/>
      </dsp:txXfrm>
    </dsp:sp>
    <dsp:sp modelId="{42C5C2B9-F01E-4261-9DDF-DF6081D2DDF3}">
      <dsp:nvSpPr>
        <dsp:cNvPr id="0" name=""/>
        <dsp:cNvSpPr/>
      </dsp:nvSpPr>
      <dsp:spPr>
        <a:xfrm>
          <a:off x="3648691" y="762373"/>
          <a:ext cx="2314357" cy="4717064"/>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379541" rIns="248920" bIns="248920" numCol="1" spcCol="1270" anchor="t" anchorCtr="0">
          <a:noAutofit/>
        </a:bodyPr>
        <a:lstStyle/>
        <a:p>
          <a:pPr marL="285750" lvl="1" indent="-285750" algn="ctr" defTabSz="1555750">
            <a:lnSpc>
              <a:spcPct val="90000"/>
            </a:lnSpc>
            <a:spcBef>
              <a:spcPct val="0"/>
            </a:spcBef>
            <a:spcAft>
              <a:spcPct val="15000"/>
            </a:spcAft>
            <a:buChar char="••"/>
          </a:pPr>
          <a:r>
            <a:rPr lang="fr-FR" sz="3500" b="1" kern="1200" dirty="0" err="1" smtClean="0">
              <a:solidFill>
                <a:srgbClr val="002060"/>
              </a:solidFill>
              <a:latin typeface="Arial" pitchFamily="34" charset="0"/>
              <a:cs typeface="Arial" pitchFamily="34" charset="0"/>
            </a:rPr>
            <a:t>Không</a:t>
          </a:r>
          <a:r>
            <a:rPr lang="fr-FR" sz="3500" b="1" kern="1200" dirty="0" smtClean="0">
              <a:solidFill>
                <a:srgbClr val="002060"/>
              </a:solidFill>
              <a:latin typeface="Arial" pitchFamily="34" charset="0"/>
              <a:cs typeface="Arial" pitchFamily="34" charset="0"/>
            </a:rPr>
            <a:t> </a:t>
          </a:r>
          <a:r>
            <a:rPr lang="fr-FR" sz="3500" b="1" kern="1200" dirty="0" err="1" smtClean="0">
              <a:solidFill>
                <a:srgbClr val="002060"/>
              </a:solidFill>
              <a:latin typeface="Arial" pitchFamily="34" charset="0"/>
              <a:cs typeface="Arial" pitchFamily="34" charset="0"/>
            </a:rPr>
            <a:t>làm</a:t>
          </a:r>
          <a:r>
            <a:rPr lang="fr-FR" sz="3500" b="1" kern="1200" dirty="0" smtClean="0">
              <a:solidFill>
                <a:srgbClr val="002060"/>
              </a:solidFill>
              <a:latin typeface="Arial" pitchFamily="34" charset="0"/>
              <a:cs typeface="Arial" pitchFamily="34" charset="0"/>
            </a:rPr>
            <a:t> </a:t>
          </a:r>
          <a:r>
            <a:rPr lang="fr-FR" sz="3500" b="1" kern="1200" dirty="0" err="1" smtClean="0">
              <a:solidFill>
                <a:srgbClr val="002060"/>
              </a:solidFill>
              <a:latin typeface="Arial" pitchFamily="34" charset="0"/>
              <a:cs typeface="Arial" pitchFamily="34" charset="0"/>
            </a:rPr>
            <a:t>những</a:t>
          </a:r>
          <a:r>
            <a:rPr lang="fr-FR" sz="3500" b="1" kern="1200" dirty="0" smtClean="0">
              <a:solidFill>
                <a:srgbClr val="002060"/>
              </a:solidFill>
              <a:latin typeface="Arial" pitchFamily="34" charset="0"/>
              <a:cs typeface="Arial" pitchFamily="34" charset="0"/>
            </a:rPr>
            <a:t> </a:t>
          </a:r>
          <a:r>
            <a:rPr lang="fr-FR" sz="3500" b="1" kern="1200" dirty="0" err="1" smtClean="0">
              <a:solidFill>
                <a:srgbClr val="002060"/>
              </a:solidFill>
              <a:latin typeface="Arial" pitchFamily="34" charset="0"/>
              <a:cs typeface="Arial" pitchFamily="34" charset="0"/>
            </a:rPr>
            <a:t>việc</a:t>
          </a:r>
          <a:r>
            <a:rPr lang="fr-FR" sz="3500" b="1" kern="1200" dirty="0" smtClean="0">
              <a:solidFill>
                <a:srgbClr val="002060"/>
              </a:solidFill>
              <a:latin typeface="Arial" pitchFamily="34" charset="0"/>
              <a:cs typeface="Arial" pitchFamily="34" charset="0"/>
            </a:rPr>
            <a:t> </a:t>
          </a:r>
          <a:r>
            <a:rPr lang="fr-FR" sz="3500" b="1" kern="1200" dirty="0" err="1" smtClean="0">
              <a:solidFill>
                <a:srgbClr val="002060"/>
              </a:solidFill>
              <a:latin typeface="Arial" pitchFamily="34" charset="0"/>
              <a:cs typeface="Arial" pitchFamily="34" charset="0"/>
            </a:rPr>
            <a:t>mà</a:t>
          </a:r>
          <a:r>
            <a:rPr lang="fr-FR" sz="3500" b="1" kern="1200" dirty="0" smtClean="0">
              <a:solidFill>
                <a:srgbClr val="002060"/>
              </a:solidFill>
              <a:latin typeface="Arial" pitchFamily="34" charset="0"/>
              <a:cs typeface="Arial" pitchFamily="34" charset="0"/>
            </a:rPr>
            <a:t> </a:t>
          </a:r>
          <a:r>
            <a:rPr lang="fr-FR" sz="3500" b="1" kern="1200" dirty="0" err="1" smtClean="0">
              <a:solidFill>
                <a:srgbClr val="002060"/>
              </a:solidFill>
              <a:latin typeface="Arial" pitchFamily="34" charset="0"/>
              <a:cs typeface="Arial" pitchFamily="34" charset="0"/>
            </a:rPr>
            <a:t>pháp</a:t>
          </a:r>
          <a:r>
            <a:rPr lang="fr-FR" sz="3500" b="1" kern="1200" dirty="0" smtClean="0">
              <a:solidFill>
                <a:srgbClr val="002060"/>
              </a:solidFill>
              <a:latin typeface="Arial" pitchFamily="34" charset="0"/>
              <a:cs typeface="Arial" pitchFamily="34" charset="0"/>
            </a:rPr>
            <a:t> </a:t>
          </a:r>
          <a:r>
            <a:rPr lang="fr-FR" sz="3500" b="1" kern="1200" dirty="0" err="1" smtClean="0">
              <a:solidFill>
                <a:srgbClr val="002060"/>
              </a:solidFill>
              <a:latin typeface="Arial" pitchFamily="34" charset="0"/>
              <a:cs typeface="Arial" pitchFamily="34" charset="0"/>
            </a:rPr>
            <a:t>luật</a:t>
          </a:r>
          <a:r>
            <a:rPr lang="fr-FR" sz="3500" b="1" kern="1200" dirty="0" smtClean="0">
              <a:solidFill>
                <a:srgbClr val="002060"/>
              </a:solidFill>
              <a:latin typeface="Arial" pitchFamily="34" charset="0"/>
              <a:cs typeface="Arial" pitchFamily="34" charset="0"/>
            </a:rPr>
            <a:t> </a:t>
          </a:r>
          <a:r>
            <a:rPr lang="fr-FR" sz="3500" b="1" kern="1200" dirty="0" err="1" smtClean="0">
              <a:solidFill>
                <a:srgbClr val="002060"/>
              </a:solidFill>
              <a:latin typeface="Arial" pitchFamily="34" charset="0"/>
              <a:cs typeface="Arial" pitchFamily="34" charset="0"/>
            </a:rPr>
            <a:t>yêu</a:t>
          </a:r>
          <a:r>
            <a:rPr lang="fr-FR" sz="3500" b="1" kern="1200" dirty="0" smtClean="0">
              <a:solidFill>
                <a:srgbClr val="002060"/>
              </a:solidFill>
              <a:latin typeface="Arial" pitchFamily="34" charset="0"/>
              <a:cs typeface="Arial" pitchFamily="34" charset="0"/>
            </a:rPr>
            <a:t> </a:t>
          </a:r>
          <a:r>
            <a:rPr lang="fr-FR" sz="3500" b="1" kern="1200" dirty="0" err="1" smtClean="0">
              <a:solidFill>
                <a:srgbClr val="002060"/>
              </a:solidFill>
              <a:latin typeface="Arial" pitchFamily="34" charset="0"/>
              <a:cs typeface="Arial" pitchFamily="34" charset="0"/>
            </a:rPr>
            <a:t>cầu</a:t>
          </a:r>
          <a:endParaRPr lang="en-US" sz="3500" b="1" kern="1200" dirty="0">
            <a:latin typeface="Arial" pitchFamily="34" charset="0"/>
            <a:cs typeface="Arial" pitchFamily="34" charset="0"/>
          </a:endParaRPr>
        </a:p>
      </dsp:txBody>
      <dsp:txXfrm>
        <a:off x="3648691" y="762373"/>
        <a:ext cx="2314357" cy="4717064"/>
      </dsp:txXfrm>
    </dsp:sp>
    <dsp:sp modelId="{C991FB35-4C9E-4E8F-9712-82E51E7C9787}">
      <dsp:nvSpPr>
        <dsp:cNvPr id="0" name=""/>
        <dsp:cNvSpPr/>
      </dsp:nvSpPr>
      <dsp:spPr>
        <a:xfrm>
          <a:off x="3303735" y="294281"/>
          <a:ext cx="860691" cy="86069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E136C3-CEBC-4080-A14D-C2DF9E13BEAA}">
      <dsp:nvSpPr>
        <dsp:cNvPr id="0" name=""/>
        <dsp:cNvSpPr/>
      </dsp:nvSpPr>
      <dsp:spPr>
        <a:xfrm rot="16200000">
          <a:off x="4466150" y="2905732"/>
          <a:ext cx="4517136" cy="43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541" bIns="0" numCol="1" spcCol="1270" anchor="t" anchorCtr="0">
          <a:noAutofit/>
        </a:bodyPr>
        <a:lstStyle/>
        <a:p>
          <a:pPr lvl="0" algn="r" defTabSz="1333500">
            <a:lnSpc>
              <a:spcPct val="90000"/>
            </a:lnSpc>
            <a:spcBef>
              <a:spcPct val="0"/>
            </a:spcBef>
            <a:spcAft>
              <a:spcPct val="35000"/>
            </a:spcAft>
          </a:pPr>
          <a:endParaRPr lang="en-US" sz="3000" kern="1200"/>
        </a:p>
      </dsp:txBody>
      <dsp:txXfrm>
        <a:off x="4466150" y="2905732"/>
        <a:ext cx="4517136" cy="430345"/>
      </dsp:txXfrm>
    </dsp:sp>
    <dsp:sp modelId="{62B0CD55-A89C-4E2E-88A5-721EECA168F7}">
      <dsp:nvSpPr>
        <dsp:cNvPr id="0" name=""/>
        <dsp:cNvSpPr/>
      </dsp:nvSpPr>
      <dsp:spPr>
        <a:xfrm>
          <a:off x="6939891" y="744891"/>
          <a:ext cx="2143578" cy="4752027"/>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379541" rIns="256032" bIns="256032" numCol="1" spcCol="1270" anchor="t" anchorCtr="0">
          <a:noAutofit/>
        </a:bodyPr>
        <a:lstStyle/>
        <a:p>
          <a:pPr marL="285750" lvl="1" indent="-285750" algn="ctr" defTabSz="1600200">
            <a:lnSpc>
              <a:spcPct val="90000"/>
            </a:lnSpc>
            <a:spcBef>
              <a:spcPct val="0"/>
            </a:spcBef>
            <a:spcAft>
              <a:spcPct val="15000"/>
            </a:spcAft>
            <a:buChar char="••"/>
          </a:pPr>
          <a:r>
            <a:rPr lang="fr-FR" sz="3600" b="1" kern="1200" dirty="0" err="1" smtClean="0">
              <a:solidFill>
                <a:srgbClr val="002060"/>
              </a:solidFill>
              <a:latin typeface="Arial" pitchFamily="34" charset="0"/>
              <a:cs typeface="Arial" pitchFamily="34" charset="0"/>
            </a:rPr>
            <a:t>Vượt</a:t>
          </a:r>
          <a:r>
            <a:rPr lang="fr-FR" sz="3600" b="1" kern="1200" dirty="0" smtClean="0">
              <a:solidFill>
                <a:srgbClr val="002060"/>
              </a:solidFill>
              <a:latin typeface="Arial" pitchFamily="34" charset="0"/>
              <a:cs typeface="Arial" pitchFamily="34" charset="0"/>
            </a:rPr>
            <a:t> </a:t>
          </a:r>
          <a:r>
            <a:rPr lang="fr-FR" sz="3600" b="1" kern="1200" dirty="0" err="1" smtClean="0">
              <a:solidFill>
                <a:srgbClr val="002060"/>
              </a:solidFill>
              <a:latin typeface="Arial" pitchFamily="34" charset="0"/>
              <a:cs typeface="Arial" pitchFamily="34" charset="0"/>
            </a:rPr>
            <a:t>quá</a:t>
          </a:r>
          <a:r>
            <a:rPr lang="fr-FR" sz="3600" b="1" kern="1200" dirty="0" smtClean="0">
              <a:solidFill>
                <a:srgbClr val="002060"/>
              </a:solidFill>
              <a:latin typeface="Arial" pitchFamily="34" charset="0"/>
              <a:cs typeface="Arial" pitchFamily="34" charset="0"/>
            </a:rPr>
            <a:t> </a:t>
          </a:r>
          <a:r>
            <a:rPr lang="fr-FR" sz="3600" b="1" kern="1200" dirty="0" err="1" smtClean="0">
              <a:solidFill>
                <a:srgbClr val="002060"/>
              </a:solidFill>
              <a:latin typeface="Arial" pitchFamily="34" charset="0"/>
              <a:cs typeface="Arial" pitchFamily="34" charset="0"/>
            </a:rPr>
            <a:t>giới</a:t>
          </a:r>
          <a:r>
            <a:rPr lang="fr-FR" sz="3600" b="1" kern="1200" dirty="0" smtClean="0">
              <a:solidFill>
                <a:srgbClr val="002060"/>
              </a:solidFill>
              <a:latin typeface="Arial" pitchFamily="34" charset="0"/>
              <a:cs typeface="Arial" pitchFamily="34" charset="0"/>
            </a:rPr>
            <a:t> </a:t>
          </a:r>
          <a:r>
            <a:rPr lang="fr-FR" sz="3600" b="1" kern="1200" dirty="0" err="1" smtClean="0">
              <a:solidFill>
                <a:srgbClr val="002060"/>
              </a:solidFill>
              <a:latin typeface="Arial" pitchFamily="34" charset="0"/>
              <a:cs typeface="Arial" pitchFamily="34" charset="0"/>
            </a:rPr>
            <a:t>hạn</a:t>
          </a:r>
          <a:r>
            <a:rPr lang="fr-FR" sz="3600" b="1" kern="1200" dirty="0" smtClean="0">
              <a:solidFill>
                <a:srgbClr val="002060"/>
              </a:solidFill>
              <a:latin typeface="Arial" pitchFamily="34" charset="0"/>
              <a:cs typeface="Arial" pitchFamily="34" charset="0"/>
            </a:rPr>
            <a:t> </a:t>
          </a:r>
          <a:r>
            <a:rPr lang="fr-FR" sz="3600" b="1" kern="1200" dirty="0" err="1" smtClean="0">
              <a:solidFill>
                <a:srgbClr val="002060"/>
              </a:solidFill>
              <a:latin typeface="Arial" pitchFamily="34" charset="0"/>
              <a:cs typeface="Arial" pitchFamily="34" charset="0"/>
            </a:rPr>
            <a:t>cho</a:t>
          </a:r>
          <a:r>
            <a:rPr lang="fr-FR" sz="3600" b="1" kern="1200" dirty="0" smtClean="0">
              <a:solidFill>
                <a:srgbClr val="002060"/>
              </a:solidFill>
              <a:latin typeface="Arial" pitchFamily="34" charset="0"/>
              <a:cs typeface="Arial" pitchFamily="34" charset="0"/>
            </a:rPr>
            <a:t> </a:t>
          </a:r>
          <a:r>
            <a:rPr lang="fr-FR" sz="3600" b="1" kern="1200" dirty="0" err="1" smtClean="0">
              <a:solidFill>
                <a:srgbClr val="002060"/>
              </a:solidFill>
              <a:latin typeface="Arial" pitchFamily="34" charset="0"/>
              <a:cs typeface="Arial" pitchFamily="34" charset="0"/>
            </a:rPr>
            <a:t>phép</a:t>
          </a:r>
          <a:r>
            <a:rPr lang="fr-FR" sz="3600" b="1" kern="1200" dirty="0" smtClean="0">
              <a:solidFill>
                <a:srgbClr val="002060"/>
              </a:solidFill>
              <a:latin typeface="Arial" pitchFamily="34" charset="0"/>
              <a:cs typeface="Arial" pitchFamily="34" charset="0"/>
            </a:rPr>
            <a:t> </a:t>
          </a:r>
          <a:r>
            <a:rPr lang="fr-FR" sz="3600" b="1" kern="1200" dirty="0" err="1" smtClean="0">
              <a:solidFill>
                <a:srgbClr val="002060"/>
              </a:solidFill>
              <a:latin typeface="Arial" pitchFamily="34" charset="0"/>
              <a:cs typeface="Arial" pitchFamily="34" charset="0"/>
            </a:rPr>
            <a:t>của</a:t>
          </a:r>
          <a:r>
            <a:rPr lang="fr-FR" sz="3600" b="1" kern="1200" dirty="0" smtClean="0">
              <a:solidFill>
                <a:srgbClr val="002060"/>
              </a:solidFill>
              <a:latin typeface="Arial" pitchFamily="34" charset="0"/>
              <a:cs typeface="Arial" pitchFamily="34" charset="0"/>
            </a:rPr>
            <a:t> </a:t>
          </a:r>
          <a:r>
            <a:rPr lang="fr-FR" sz="3600" b="1" kern="1200" dirty="0" err="1" smtClean="0">
              <a:solidFill>
                <a:srgbClr val="002060"/>
              </a:solidFill>
              <a:latin typeface="Arial" pitchFamily="34" charset="0"/>
              <a:cs typeface="Arial" pitchFamily="34" charset="0"/>
            </a:rPr>
            <a:t>pháp</a:t>
          </a:r>
          <a:r>
            <a:rPr lang="fr-FR" sz="3600" b="1" kern="1200" dirty="0" smtClean="0">
              <a:solidFill>
                <a:srgbClr val="002060"/>
              </a:solidFill>
              <a:latin typeface="Arial" pitchFamily="34" charset="0"/>
              <a:cs typeface="Arial" pitchFamily="34" charset="0"/>
            </a:rPr>
            <a:t> </a:t>
          </a:r>
          <a:r>
            <a:rPr lang="fr-FR" sz="3600" b="1" kern="1200" dirty="0" err="1" smtClean="0">
              <a:solidFill>
                <a:srgbClr val="002060"/>
              </a:solidFill>
              <a:latin typeface="Arial" pitchFamily="34" charset="0"/>
              <a:cs typeface="Arial" pitchFamily="34" charset="0"/>
            </a:rPr>
            <a:t>luật</a:t>
          </a:r>
          <a:endParaRPr lang="en-US" sz="3600" b="1" kern="1200" dirty="0">
            <a:latin typeface="Arial" pitchFamily="34" charset="0"/>
            <a:cs typeface="Arial" pitchFamily="34" charset="0"/>
          </a:endParaRPr>
        </a:p>
      </dsp:txBody>
      <dsp:txXfrm>
        <a:off x="6939891" y="744891"/>
        <a:ext cx="2143578" cy="4752027"/>
      </dsp:txXfrm>
    </dsp:sp>
    <dsp:sp modelId="{21D6E10D-9ABE-4617-8B9C-1E08A0281F80}">
      <dsp:nvSpPr>
        <dsp:cNvPr id="0" name=""/>
        <dsp:cNvSpPr/>
      </dsp:nvSpPr>
      <dsp:spPr>
        <a:xfrm>
          <a:off x="6509545" y="294281"/>
          <a:ext cx="860691" cy="86069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13EEB-9C7A-49D9-AA39-BDB19E669034}">
      <dsp:nvSpPr>
        <dsp:cNvPr id="0" name=""/>
        <dsp:cNvSpPr/>
      </dsp:nvSpPr>
      <dsp:spPr>
        <a:xfrm>
          <a:off x="3276603" y="580"/>
          <a:ext cx="5303520" cy="2263524"/>
        </a:xfrm>
        <a:prstGeom prst="rightArrow">
          <a:avLst>
            <a:gd name="adj1" fmla="val 75000"/>
            <a:gd name="adj2" fmla="val 50000"/>
          </a:avLst>
        </a:prstGeom>
        <a:solidFill>
          <a:schemeClr val="accent2">
            <a:lumMod val="40000"/>
            <a:lumOff val="60000"/>
            <a:alpha val="90000"/>
          </a:schemeClr>
        </a:solidFill>
        <a:ln w="25400" cap="flat" cmpd="sng" algn="ctr">
          <a:solidFill>
            <a:schemeClr val="accent1">
              <a:alpha val="90000"/>
              <a:tint val="40000"/>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t" anchorCtr="0">
          <a:noAutofit/>
        </a:bodyPr>
        <a:lstStyle/>
        <a:p>
          <a:pPr marL="285750" lvl="1" indent="-285750" algn="l" defTabSz="1422400">
            <a:lnSpc>
              <a:spcPct val="90000"/>
            </a:lnSpc>
            <a:spcBef>
              <a:spcPct val="0"/>
            </a:spcBef>
            <a:spcAft>
              <a:spcPct val="15000"/>
            </a:spcAft>
            <a:buChar char="••"/>
          </a:pPr>
          <a:endParaRPr lang="en-US" sz="3200" kern="1200">
            <a:solidFill>
              <a:srgbClr val="002060"/>
            </a:solidFill>
            <a:latin typeface="Times New Roman" pitchFamily="18" charset="0"/>
            <a:cs typeface="Times New Roman" pitchFamily="18" charset="0"/>
          </a:endParaRPr>
        </a:p>
        <a:p>
          <a:pPr marL="285750" lvl="1" indent="-285750" algn="l" defTabSz="1422400">
            <a:lnSpc>
              <a:spcPct val="90000"/>
            </a:lnSpc>
            <a:spcBef>
              <a:spcPct val="0"/>
            </a:spcBef>
            <a:spcAft>
              <a:spcPct val="15000"/>
            </a:spcAft>
            <a:buChar char="••"/>
          </a:pPr>
          <a:r>
            <a:rPr lang="en-US" sz="3200" kern="1200" smtClean="0">
              <a:solidFill>
                <a:srgbClr val="002060"/>
              </a:solidFill>
              <a:latin typeface="Times New Roman" pitchFamily="18" charset="0"/>
              <a:cs typeface="Times New Roman" pitchFamily="18" charset="0"/>
            </a:rPr>
            <a:t>TRỰC TIẾP</a:t>
          </a:r>
          <a:endParaRPr lang="en-US" sz="3200" kern="1200">
            <a:solidFill>
              <a:srgbClr val="002060"/>
            </a:solidFill>
            <a:latin typeface="Times New Roman" pitchFamily="18" charset="0"/>
            <a:cs typeface="Times New Roman" pitchFamily="18" charset="0"/>
          </a:endParaRPr>
        </a:p>
        <a:p>
          <a:pPr marL="285750" lvl="1" indent="-285750" algn="l" defTabSz="1422400">
            <a:lnSpc>
              <a:spcPct val="90000"/>
            </a:lnSpc>
            <a:spcBef>
              <a:spcPct val="0"/>
            </a:spcBef>
            <a:spcAft>
              <a:spcPct val="15000"/>
            </a:spcAft>
            <a:buChar char="••"/>
          </a:pPr>
          <a:r>
            <a:rPr lang="en-US" sz="3200" kern="1200" smtClean="0">
              <a:solidFill>
                <a:srgbClr val="002060"/>
              </a:solidFill>
              <a:latin typeface="Times New Roman" pitchFamily="18" charset="0"/>
              <a:cs typeface="Times New Roman" pitchFamily="18" charset="0"/>
            </a:rPr>
            <a:t>GIÁN TIẾP</a:t>
          </a:r>
          <a:endParaRPr lang="en-US" sz="3200" kern="1200">
            <a:solidFill>
              <a:srgbClr val="002060"/>
            </a:solidFill>
            <a:latin typeface="Times New Roman" pitchFamily="18" charset="0"/>
            <a:cs typeface="Times New Roman" pitchFamily="18" charset="0"/>
          </a:endParaRPr>
        </a:p>
      </dsp:txBody>
      <dsp:txXfrm>
        <a:off x="3276603" y="283521"/>
        <a:ext cx="4454699" cy="1697643"/>
      </dsp:txXfrm>
    </dsp:sp>
    <dsp:sp modelId="{89D7221C-F74C-4085-9EB0-26AFC2E7FF4B}">
      <dsp:nvSpPr>
        <dsp:cNvPr id="0" name=""/>
        <dsp:cNvSpPr/>
      </dsp:nvSpPr>
      <dsp:spPr>
        <a:xfrm>
          <a:off x="259076" y="580"/>
          <a:ext cx="3017526" cy="2263524"/>
        </a:xfrm>
        <a:prstGeom prst="round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39700" prst="cross"/>
        </a:sp3d>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b="1" kern="1200" smtClean="0">
              <a:solidFill>
                <a:srgbClr val="002060"/>
              </a:solidFill>
              <a:latin typeface="Times New Roman" pitchFamily="18" charset="0"/>
              <a:cs typeface="Times New Roman" pitchFamily="18" charset="0"/>
            </a:rPr>
            <a:t>LỖI CỐ Ý</a:t>
          </a:r>
          <a:endParaRPr lang="en-US" sz="3200" b="1" kern="1200">
            <a:solidFill>
              <a:srgbClr val="002060"/>
            </a:solidFill>
            <a:latin typeface="Times New Roman" pitchFamily="18" charset="0"/>
            <a:cs typeface="Times New Roman" pitchFamily="18" charset="0"/>
          </a:endParaRPr>
        </a:p>
      </dsp:txBody>
      <dsp:txXfrm>
        <a:off x="369572" y="111076"/>
        <a:ext cx="2796534" cy="2042532"/>
      </dsp:txXfrm>
    </dsp:sp>
    <dsp:sp modelId="{4C17BD42-95EE-4242-8B46-046B4E17AB85}">
      <dsp:nvSpPr>
        <dsp:cNvPr id="0" name=""/>
        <dsp:cNvSpPr/>
      </dsp:nvSpPr>
      <dsp:spPr>
        <a:xfrm>
          <a:off x="3352796" y="2438396"/>
          <a:ext cx="5303520" cy="2263524"/>
        </a:xfrm>
        <a:prstGeom prst="rightArrow">
          <a:avLst>
            <a:gd name="adj1" fmla="val 75000"/>
            <a:gd name="adj2" fmla="val 50000"/>
          </a:avLst>
        </a:prstGeom>
        <a:solidFill>
          <a:schemeClr val="accent6">
            <a:lumMod val="60000"/>
            <a:lumOff val="40000"/>
            <a:alpha val="89804"/>
          </a:schemeClr>
        </a:solidFill>
        <a:ln w="25400" cap="flat" cmpd="sng" algn="ctr">
          <a:solidFill>
            <a:schemeClr val="accent1">
              <a:alpha val="90000"/>
              <a:tint val="40000"/>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t" anchorCtr="0">
          <a:noAutofit/>
        </a:bodyPr>
        <a:lstStyle/>
        <a:p>
          <a:pPr marL="285750" lvl="1" indent="-285750" algn="l" defTabSz="1422400">
            <a:lnSpc>
              <a:spcPct val="90000"/>
            </a:lnSpc>
            <a:spcBef>
              <a:spcPct val="0"/>
            </a:spcBef>
            <a:spcAft>
              <a:spcPct val="15000"/>
            </a:spcAft>
            <a:buChar char="••"/>
          </a:pPr>
          <a:endParaRPr lang="en-US" sz="3200" kern="1200">
            <a:solidFill>
              <a:srgbClr val="002060"/>
            </a:solidFill>
            <a:latin typeface="Times New Roman" pitchFamily="18" charset="0"/>
            <a:cs typeface="Times New Roman" pitchFamily="18" charset="0"/>
          </a:endParaRPr>
        </a:p>
        <a:p>
          <a:pPr marL="285750" lvl="1" indent="-285750" algn="l" defTabSz="1422400">
            <a:lnSpc>
              <a:spcPct val="90000"/>
            </a:lnSpc>
            <a:spcBef>
              <a:spcPct val="0"/>
            </a:spcBef>
            <a:spcAft>
              <a:spcPct val="15000"/>
            </a:spcAft>
            <a:buChar char="••"/>
          </a:pPr>
          <a:r>
            <a:rPr lang="en-US" sz="3200" kern="1200" smtClean="0">
              <a:solidFill>
                <a:srgbClr val="002060"/>
              </a:solidFill>
              <a:latin typeface="Times New Roman" pitchFamily="18" charset="0"/>
              <a:cs typeface="Times New Roman" pitchFamily="18" charset="0"/>
            </a:rPr>
            <a:t>VÌ QUÁ TỰ TIN</a:t>
          </a:r>
          <a:endParaRPr lang="en-US" sz="3200" kern="1200">
            <a:solidFill>
              <a:srgbClr val="002060"/>
            </a:solidFill>
            <a:latin typeface="Times New Roman" pitchFamily="18" charset="0"/>
            <a:cs typeface="Times New Roman" pitchFamily="18" charset="0"/>
          </a:endParaRPr>
        </a:p>
        <a:p>
          <a:pPr marL="285750" lvl="1" indent="-285750" algn="l" defTabSz="1422400">
            <a:lnSpc>
              <a:spcPct val="90000"/>
            </a:lnSpc>
            <a:spcBef>
              <a:spcPct val="0"/>
            </a:spcBef>
            <a:spcAft>
              <a:spcPct val="15000"/>
            </a:spcAft>
            <a:buChar char="••"/>
          </a:pPr>
          <a:r>
            <a:rPr lang="en-US" sz="3200" kern="1200" smtClean="0">
              <a:solidFill>
                <a:srgbClr val="002060"/>
              </a:solidFill>
              <a:latin typeface="Times New Roman" pitchFamily="18" charset="0"/>
              <a:cs typeface="Times New Roman" pitchFamily="18" charset="0"/>
            </a:rPr>
            <a:t>DO CẨU THẢ</a:t>
          </a:r>
          <a:endParaRPr lang="en-US" sz="3200" kern="1200">
            <a:solidFill>
              <a:srgbClr val="002060"/>
            </a:solidFill>
            <a:latin typeface="Times New Roman" pitchFamily="18" charset="0"/>
            <a:cs typeface="Times New Roman" pitchFamily="18" charset="0"/>
          </a:endParaRPr>
        </a:p>
      </dsp:txBody>
      <dsp:txXfrm>
        <a:off x="3352796" y="2721337"/>
        <a:ext cx="4454699" cy="1697643"/>
      </dsp:txXfrm>
    </dsp:sp>
    <dsp:sp modelId="{968E9D61-5C6B-400D-ACAB-DF6DB127765D}">
      <dsp:nvSpPr>
        <dsp:cNvPr id="0" name=""/>
        <dsp:cNvSpPr/>
      </dsp:nvSpPr>
      <dsp:spPr>
        <a:xfrm>
          <a:off x="182883" y="2490457"/>
          <a:ext cx="3169913" cy="2263524"/>
        </a:xfrm>
        <a:prstGeom prst="roundRect">
          <a:avLst/>
        </a:prstGeom>
        <a:solidFill>
          <a:schemeClr val="accent6"/>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b="1" kern="1200" smtClean="0">
              <a:solidFill>
                <a:srgbClr val="002060"/>
              </a:solidFill>
              <a:latin typeface="Times New Roman" pitchFamily="18" charset="0"/>
              <a:cs typeface="Times New Roman" pitchFamily="18" charset="0"/>
            </a:rPr>
            <a:t>LỖI VÔ Ý</a:t>
          </a:r>
          <a:endParaRPr lang="en-US" sz="3200" b="1" kern="1200">
            <a:solidFill>
              <a:srgbClr val="002060"/>
            </a:solidFill>
            <a:latin typeface="Times New Roman" pitchFamily="18" charset="0"/>
            <a:cs typeface="Times New Roman" pitchFamily="18" charset="0"/>
          </a:endParaRPr>
        </a:p>
      </dsp:txBody>
      <dsp:txXfrm>
        <a:off x="293379" y="2600953"/>
        <a:ext cx="2948921" cy="20425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84125-F237-4662-A74C-17B31B720FE5}">
      <dsp:nvSpPr>
        <dsp:cNvPr id="0" name=""/>
        <dsp:cNvSpPr/>
      </dsp:nvSpPr>
      <dsp:spPr>
        <a:xfrm>
          <a:off x="3798" y="0"/>
          <a:ext cx="4350543" cy="4876800"/>
        </a:xfrm>
        <a:prstGeom prst="roundRect">
          <a:avLst>
            <a:gd name="adj" fmla="val 10000"/>
          </a:avLst>
        </a:prstGeom>
        <a:solidFill>
          <a:schemeClr val="accent5"/>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en-US" sz="3600" kern="1200" dirty="0" err="1" smtClean="0">
              <a:latin typeface="Arial" pitchFamily="34" charset="0"/>
              <a:cs typeface="Arial" pitchFamily="34" charset="0"/>
            </a:rPr>
            <a:t>Độ</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tuổi</a:t>
          </a:r>
          <a:endParaRPr lang="en-US" sz="3600" kern="1200" dirty="0">
            <a:latin typeface="Arial" pitchFamily="34" charset="0"/>
            <a:cs typeface="Arial" pitchFamily="34" charset="0"/>
          </a:endParaRPr>
        </a:p>
      </dsp:txBody>
      <dsp:txXfrm>
        <a:off x="3798" y="1950720"/>
        <a:ext cx="4350543" cy="1950720"/>
      </dsp:txXfrm>
    </dsp:sp>
    <dsp:sp modelId="{3DFEC54A-B9AE-4B87-9F8D-65EA11E5BB86}">
      <dsp:nvSpPr>
        <dsp:cNvPr id="0" name=""/>
        <dsp:cNvSpPr/>
      </dsp:nvSpPr>
      <dsp:spPr>
        <a:xfrm>
          <a:off x="1367082" y="292608"/>
          <a:ext cx="1623974" cy="162397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0" r="-20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94B07E6-5005-480B-A5D5-D2B7CEE2D889}">
      <dsp:nvSpPr>
        <dsp:cNvPr id="0" name=""/>
        <dsp:cNvSpPr/>
      </dsp:nvSpPr>
      <dsp:spPr>
        <a:xfrm>
          <a:off x="4484858" y="0"/>
          <a:ext cx="4350543" cy="4876800"/>
        </a:xfrm>
        <a:prstGeom prst="roundRect">
          <a:avLst>
            <a:gd name="adj" fmla="val 10000"/>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en-US" sz="3600" kern="1200" dirty="0" err="1" smtClean="0">
              <a:latin typeface="Arial" pitchFamily="34" charset="0"/>
              <a:cs typeface="Arial" pitchFamily="34" charset="0"/>
            </a:rPr>
            <a:t>Khả</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năng</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nhận</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thức</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điều</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khiển</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hành</a:t>
          </a:r>
          <a:r>
            <a:rPr lang="en-US" sz="3600" kern="1200" dirty="0" smtClean="0">
              <a:latin typeface="Arial" pitchFamily="34" charset="0"/>
              <a:cs typeface="Arial" pitchFamily="34" charset="0"/>
            </a:rPr>
            <a:t> vi</a:t>
          </a:r>
          <a:endParaRPr lang="en-US" sz="3600" kern="1200" dirty="0">
            <a:latin typeface="Arial" pitchFamily="34" charset="0"/>
            <a:cs typeface="Arial" pitchFamily="34" charset="0"/>
          </a:endParaRPr>
        </a:p>
      </dsp:txBody>
      <dsp:txXfrm>
        <a:off x="4484858" y="1950720"/>
        <a:ext cx="4350543" cy="1950720"/>
      </dsp:txXfrm>
    </dsp:sp>
    <dsp:sp modelId="{A6AA03D5-9318-4B89-8E61-AFEA61611D27}">
      <dsp:nvSpPr>
        <dsp:cNvPr id="0" name=""/>
        <dsp:cNvSpPr/>
      </dsp:nvSpPr>
      <dsp:spPr>
        <a:xfrm>
          <a:off x="5848142" y="292608"/>
          <a:ext cx="1623974" cy="162397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CFD782A-CC4D-423F-B80E-5DA72745AC86}">
      <dsp:nvSpPr>
        <dsp:cNvPr id="0" name=""/>
        <dsp:cNvSpPr/>
      </dsp:nvSpPr>
      <dsp:spPr>
        <a:xfrm>
          <a:off x="353567" y="3901440"/>
          <a:ext cx="8132064" cy="731520"/>
        </a:xfrm>
        <a:prstGeom prst="leftRightArrow">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5634F-7866-498C-8EC7-20CBEF4D9B8B}">
      <dsp:nvSpPr>
        <dsp:cNvPr id="0" name=""/>
        <dsp:cNvSpPr/>
      </dsp:nvSpPr>
      <dsp:spPr>
        <a:xfrm>
          <a:off x="152408" y="0"/>
          <a:ext cx="8826483" cy="5791200"/>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9468D-46AA-48FD-AEA8-A891C9D6E14F}">
      <dsp:nvSpPr>
        <dsp:cNvPr id="0" name=""/>
        <dsp:cNvSpPr/>
      </dsp:nvSpPr>
      <dsp:spPr>
        <a:xfrm>
          <a:off x="2046477" y="376428"/>
          <a:ext cx="2316480" cy="2316480"/>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latin typeface="Arial" pitchFamily="34" charset="0"/>
              <a:cs typeface="Arial" pitchFamily="34" charset="0"/>
            </a:rPr>
            <a:t>MẶT KHÁCH QUAN</a:t>
          </a:r>
          <a:endParaRPr lang="en-US" sz="4000" kern="1200" dirty="0">
            <a:latin typeface="Arial" pitchFamily="34" charset="0"/>
            <a:cs typeface="Arial" pitchFamily="34" charset="0"/>
          </a:endParaRPr>
        </a:p>
      </dsp:txBody>
      <dsp:txXfrm>
        <a:off x="2159558" y="489509"/>
        <a:ext cx="2090318" cy="2090318"/>
      </dsp:txXfrm>
    </dsp:sp>
    <dsp:sp modelId="{5E456AFC-01ED-4E54-9C42-F04119E9A254}">
      <dsp:nvSpPr>
        <dsp:cNvPr id="0" name=""/>
        <dsp:cNvSpPr/>
      </dsp:nvSpPr>
      <dsp:spPr>
        <a:xfrm>
          <a:off x="4768341" y="376428"/>
          <a:ext cx="2316480" cy="231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latin typeface="Arial" pitchFamily="34" charset="0"/>
              <a:cs typeface="Arial" pitchFamily="34" charset="0"/>
            </a:rPr>
            <a:t>MẶT CHỦ QUAN</a:t>
          </a:r>
          <a:endParaRPr lang="en-US" sz="4000" kern="1200" dirty="0">
            <a:latin typeface="Arial" pitchFamily="34" charset="0"/>
            <a:cs typeface="Arial" pitchFamily="34" charset="0"/>
          </a:endParaRPr>
        </a:p>
      </dsp:txBody>
      <dsp:txXfrm>
        <a:off x="4881422" y="489509"/>
        <a:ext cx="2090318" cy="2090318"/>
      </dsp:txXfrm>
    </dsp:sp>
    <dsp:sp modelId="{828F2AE8-FA53-43D4-9726-AAC57ADEDA24}">
      <dsp:nvSpPr>
        <dsp:cNvPr id="0" name=""/>
        <dsp:cNvSpPr/>
      </dsp:nvSpPr>
      <dsp:spPr>
        <a:xfrm>
          <a:off x="2046477" y="3098292"/>
          <a:ext cx="2316480" cy="231648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latin typeface="Arial" pitchFamily="34" charset="0"/>
              <a:cs typeface="Arial" pitchFamily="34" charset="0"/>
            </a:rPr>
            <a:t>KHÁCH THỂ</a:t>
          </a:r>
          <a:endParaRPr lang="en-US" sz="4000" kern="1200" dirty="0">
            <a:latin typeface="Arial" pitchFamily="34" charset="0"/>
            <a:cs typeface="Arial" pitchFamily="34" charset="0"/>
          </a:endParaRPr>
        </a:p>
      </dsp:txBody>
      <dsp:txXfrm>
        <a:off x="2159558" y="3211373"/>
        <a:ext cx="2090318" cy="2090318"/>
      </dsp:txXfrm>
    </dsp:sp>
    <dsp:sp modelId="{D9C40B9E-BC8D-473E-8535-DF09D781ACED}">
      <dsp:nvSpPr>
        <dsp:cNvPr id="0" name=""/>
        <dsp:cNvSpPr/>
      </dsp:nvSpPr>
      <dsp:spPr>
        <a:xfrm>
          <a:off x="4768341" y="3098292"/>
          <a:ext cx="2316480" cy="2316480"/>
        </a:xfrm>
        <a:prstGeom prst="round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latin typeface="Arial" pitchFamily="34" charset="0"/>
              <a:cs typeface="Arial" pitchFamily="34" charset="0"/>
            </a:rPr>
            <a:t>CHỦ THỂ</a:t>
          </a:r>
          <a:endParaRPr lang="en-US" sz="4000" kern="1200" dirty="0">
            <a:latin typeface="Arial" pitchFamily="34" charset="0"/>
            <a:cs typeface="Arial" pitchFamily="34" charset="0"/>
          </a:endParaRPr>
        </a:p>
      </dsp:txBody>
      <dsp:txXfrm>
        <a:off x="4881422" y="3211373"/>
        <a:ext cx="2090318" cy="20903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8927B-E0A5-4FAE-A471-5774DAF556C5}">
      <dsp:nvSpPr>
        <dsp:cNvPr id="0" name=""/>
        <dsp:cNvSpPr/>
      </dsp:nvSpPr>
      <dsp:spPr>
        <a:xfrm>
          <a:off x="3536" y="0"/>
          <a:ext cx="4050506" cy="4525963"/>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914400" rtl="0" eaLnBrk="1" fontAlgn="auto" latinLnBrk="0" hangingPunct="1">
            <a:lnSpc>
              <a:spcPct val="90000"/>
            </a:lnSpc>
            <a:spcBef>
              <a:spcPct val="0"/>
            </a:spcBef>
            <a:spcAft>
              <a:spcPts val="0"/>
            </a:spcAft>
            <a:buNone/>
            <a:defRPr/>
          </a:pPr>
          <a:r>
            <a:rPr lang="en-US" sz="3200" b="1" kern="1200" dirty="0" err="1" smtClean="0">
              <a:solidFill>
                <a:schemeClr val="bg2"/>
              </a:solidFill>
              <a:latin typeface="Arial" panose="020B0604020202020204" pitchFamily="34" charset="0"/>
              <a:ea typeface="+mj-ea"/>
              <a:cs typeface="Arial" panose="020B0604020202020204" pitchFamily="34" charset="0"/>
            </a:rPr>
            <a:t>Tư</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hữu</a:t>
          </a:r>
          <a:r>
            <a:rPr lang="en-US" sz="3200" b="1" kern="1200" dirty="0" smtClean="0">
              <a:solidFill>
                <a:schemeClr val="bg2"/>
              </a:solidFill>
              <a:latin typeface="Arial" panose="020B0604020202020204" pitchFamily="34" charset="0"/>
              <a:ea typeface="+mj-ea"/>
              <a:cs typeface="Arial" panose="020B0604020202020204" pitchFamily="34" charset="0"/>
            </a:rPr>
            <a:t> TLSX</a:t>
          </a:r>
          <a:endParaRPr lang="en-US" sz="3200" b="1" kern="1200" dirty="0">
            <a:solidFill>
              <a:schemeClr val="bg2"/>
            </a:solidFill>
            <a:latin typeface="Arial" panose="020B0604020202020204" pitchFamily="34" charset="0"/>
            <a:ea typeface="+mj-ea"/>
            <a:cs typeface="Arial" panose="020B0604020202020204" pitchFamily="34" charset="0"/>
          </a:endParaRPr>
        </a:p>
      </dsp:txBody>
      <dsp:txXfrm>
        <a:off x="3536" y="1810385"/>
        <a:ext cx="4050506" cy="1810385"/>
      </dsp:txXfrm>
    </dsp:sp>
    <dsp:sp modelId="{8B1FC56F-8311-4678-8042-1D6B67863652}">
      <dsp:nvSpPr>
        <dsp:cNvPr id="0" name=""/>
        <dsp:cNvSpPr/>
      </dsp:nvSpPr>
      <dsp:spPr>
        <a:xfrm>
          <a:off x="914398" y="59351"/>
          <a:ext cx="2573948" cy="1998053"/>
        </a:xfrm>
        <a:prstGeom prst="ellipse">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759AB66-15B9-4B15-B399-38B3B224A7EC}">
      <dsp:nvSpPr>
        <dsp:cNvPr id="0" name=""/>
        <dsp:cNvSpPr/>
      </dsp:nvSpPr>
      <dsp:spPr>
        <a:xfrm>
          <a:off x="4175557" y="0"/>
          <a:ext cx="4050506" cy="4525963"/>
        </a:xfrm>
        <a:prstGeom prst="roundRect">
          <a:avLst>
            <a:gd name="adj" fmla="val 10000"/>
          </a:avLst>
        </a:prstGeom>
        <a:solidFill>
          <a:srgbClr val="C00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914400" rtl="0" eaLnBrk="1" fontAlgn="auto" latinLnBrk="0" hangingPunct="1">
            <a:lnSpc>
              <a:spcPct val="90000"/>
            </a:lnSpc>
            <a:spcBef>
              <a:spcPct val="0"/>
            </a:spcBef>
            <a:spcAft>
              <a:spcPts val="0"/>
            </a:spcAft>
            <a:buNone/>
            <a:defRPr/>
          </a:pPr>
          <a:r>
            <a:rPr lang="en-US" sz="3200" b="1" kern="1200" dirty="0" err="1" smtClean="0">
              <a:solidFill>
                <a:schemeClr val="bg2"/>
              </a:solidFill>
              <a:latin typeface="Arial" panose="020B0604020202020204" pitchFamily="34" charset="0"/>
              <a:ea typeface="+mj-ea"/>
              <a:cs typeface="Arial" panose="020B0604020202020204" pitchFamily="34" charset="0"/>
            </a:rPr>
            <a:t>Mâu</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thuẫn</a:t>
          </a:r>
          <a:r>
            <a:rPr lang="en-US" sz="3200" b="1" kern="1200" dirty="0" smtClean="0">
              <a:solidFill>
                <a:schemeClr val="bg2"/>
              </a:solidFill>
              <a:latin typeface="Arial" panose="020B0604020202020204" pitchFamily="34" charset="0"/>
              <a:ea typeface="+mj-ea"/>
              <a:cs typeface="Arial" panose="020B0604020202020204" pitchFamily="34" charset="0"/>
            </a:rPr>
            <a:t> </a:t>
          </a:r>
        </a:p>
        <a:p>
          <a:pPr lvl="0" algn="ctr" defTabSz="914400" rtl="0" eaLnBrk="1" fontAlgn="auto" latinLnBrk="0" hangingPunct="1">
            <a:lnSpc>
              <a:spcPct val="90000"/>
            </a:lnSpc>
            <a:spcBef>
              <a:spcPct val="0"/>
            </a:spcBef>
            <a:spcAft>
              <a:spcPts val="0"/>
            </a:spcAft>
            <a:buNone/>
            <a:defRPr/>
          </a:pPr>
          <a:r>
            <a:rPr lang="en-US" sz="3200" b="1" kern="1200" dirty="0" err="1" smtClean="0">
              <a:solidFill>
                <a:schemeClr val="bg2"/>
              </a:solidFill>
              <a:latin typeface="Arial" panose="020B0604020202020204" pitchFamily="34" charset="0"/>
              <a:ea typeface="+mj-ea"/>
              <a:cs typeface="Arial" panose="020B0604020202020204" pitchFamily="34" charset="0"/>
            </a:rPr>
            <a:t>giai</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cấp</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không</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thể</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điều</a:t>
          </a:r>
          <a:r>
            <a:rPr lang="en-US" sz="3200" b="1" kern="1200" dirty="0" smtClean="0">
              <a:solidFill>
                <a:schemeClr val="bg2"/>
              </a:solidFill>
              <a:latin typeface="Arial" panose="020B0604020202020204" pitchFamily="34" charset="0"/>
              <a:ea typeface="+mj-ea"/>
              <a:cs typeface="Arial" panose="020B0604020202020204" pitchFamily="34" charset="0"/>
            </a:rPr>
            <a:t> </a:t>
          </a:r>
          <a:r>
            <a:rPr lang="en-US" sz="3200" b="1" kern="1200" dirty="0" err="1" smtClean="0">
              <a:solidFill>
                <a:schemeClr val="bg2"/>
              </a:solidFill>
              <a:latin typeface="Arial" panose="020B0604020202020204" pitchFamily="34" charset="0"/>
              <a:ea typeface="+mj-ea"/>
              <a:cs typeface="Arial" panose="020B0604020202020204" pitchFamily="34" charset="0"/>
            </a:rPr>
            <a:t>hòa</a:t>
          </a:r>
          <a:endParaRPr lang="en-US" sz="3200" b="1" kern="1200" dirty="0">
            <a:solidFill>
              <a:schemeClr val="bg2"/>
            </a:solidFill>
            <a:latin typeface="Arial" panose="020B0604020202020204" pitchFamily="34" charset="0"/>
            <a:ea typeface="+mj-ea"/>
            <a:cs typeface="Arial" panose="020B0604020202020204" pitchFamily="34" charset="0"/>
          </a:endParaRPr>
        </a:p>
      </dsp:txBody>
      <dsp:txXfrm>
        <a:off x="4175557" y="1810385"/>
        <a:ext cx="4050506" cy="1810385"/>
      </dsp:txXfrm>
    </dsp:sp>
    <dsp:sp modelId="{98CAFEC0-A3FB-4CC5-8AF4-13DA5A95FB3D}">
      <dsp:nvSpPr>
        <dsp:cNvPr id="0" name=""/>
        <dsp:cNvSpPr/>
      </dsp:nvSpPr>
      <dsp:spPr>
        <a:xfrm>
          <a:off x="4952999" y="69057"/>
          <a:ext cx="2495622" cy="1912145"/>
        </a:xfrm>
        <a:prstGeom prst="ellipse">
          <a:avLst/>
        </a:prstGeom>
        <a:blipFill rotWithShape="1">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5FFC837-C010-4E56-A862-142BD8829DC7}">
      <dsp:nvSpPr>
        <dsp:cNvPr id="0" name=""/>
        <dsp:cNvSpPr/>
      </dsp:nvSpPr>
      <dsp:spPr>
        <a:xfrm>
          <a:off x="329183" y="3620770"/>
          <a:ext cx="7571232" cy="678894"/>
        </a:xfrm>
        <a:prstGeom prst="leftRightArrow">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3D18C-ADFD-4D1A-B058-14832A54170D}">
      <dsp:nvSpPr>
        <dsp:cNvPr id="0" name=""/>
        <dsp:cNvSpPr/>
      </dsp:nvSpPr>
      <dsp:spPr>
        <a:xfrm>
          <a:off x="0" y="599439"/>
          <a:ext cx="7162800" cy="2865120"/>
        </a:xfrm>
        <a:prstGeom prst="leftRightRibbon">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A86465-DD5F-43CE-AEA4-7471E9225A5B}">
      <dsp:nvSpPr>
        <dsp:cNvPr id="0" name=""/>
        <dsp:cNvSpPr/>
      </dsp:nvSpPr>
      <dsp:spPr>
        <a:xfrm>
          <a:off x="859535" y="1100835"/>
          <a:ext cx="2363724" cy="14039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lvl="0" algn="ctr" defTabSz="1422400">
            <a:lnSpc>
              <a:spcPct val="90000"/>
            </a:lnSpc>
            <a:spcBef>
              <a:spcPct val="0"/>
            </a:spcBef>
            <a:spcAft>
              <a:spcPct val="35000"/>
            </a:spcAft>
          </a:pPr>
          <a:r>
            <a:rPr lang="en-US" sz="3200" b="1" kern="1200" dirty="0" smtClean="0"/>
            <a:t>ĐỐI NỘI</a:t>
          </a:r>
          <a:endParaRPr lang="en-US" sz="3200" b="1" kern="1200" dirty="0"/>
        </a:p>
      </dsp:txBody>
      <dsp:txXfrm>
        <a:off x="859535" y="1100835"/>
        <a:ext cx="2363724" cy="1403908"/>
      </dsp:txXfrm>
    </dsp:sp>
    <dsp:sp modelId="{9A7438F4-9E32-4C12-99D7-58E8D0F0F7EE}">
      <dsp:nvSpPr>
        <dsp:cNvPr id="0" name=""/>
        <dsp:cNvSpPr/>
      </dsp:nvSpPr>
      <dsp:spPr>
        <a:xfrm>
          <a:off x="2972558" y="1559255"/>
          <a:ext cx="4011175" cy="14039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lvl="0" algn="ctr" defTabSz="1422400">
            <a:lnSpc>
              <a:spcPct val="90000"/>
            </a:lnSpc>
            <a:spcBef>
              <a:spcPct val="0"/>
            </a:spcBef>
            <a:spcAft>
              <a:spcPct val="35000"/>
            </a:spcAft>
          </a:pPr>
          <a:r>
            <a:rPr lang="en-US" sz="3200" b="1" kern="1200" dirty="0" smtClean="0"/>
            <a:t>ĐỐI NGOẠI</a:t>
          </a:r>
          <a:endParaRPr lang="en-US" sz="3200" b="1" kern="1200" dirty="0"/>
        </a:p>
      </dsp:txBody>
      <dsp:txXfrm>
        <a:off x="2972558" y="1559255"/>
        <a:ext cx="4011175" cy="140390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3D18C-ADFD-4D1A-B058-14832A54170D}">
      <dsp:nvSpPr>
        <dsp:cNvPr id="0" name=""/>
        <dsp:cNvSpPr/>
      </dsp:nvSpPr>
      <dsp:spPr>
        <a:xfrm>
          <a:off x="0" y="599439"/>
          <a:ext cx="7162800" cy="2865120"/>
        </a:xfrm>
        <a:prstGeom prst="leftRightRibbon">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A86465-DD5F-43CE-AEA4-7471E9225A5B}">
      <dsp:nvSpPr>
        <dsp:cNvPr id="0" name=""/>
        <dsp:cNvSpPr/>
      </dsp:nvSpPr>
      <dsp:spPr>
        <a:xfrm>
          <a:off x="859535" y="1100835"/>
          <a:ext cx="2363724" cy="14039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lvl="0" algn="ctr" defTabSz="1422400">
            <a:lnSpc>
              <a:spcPct val="90000"/>
            </a:lnSpc>
            <a:spcBef>
              <a:spcPct val="0"/>
            </a:spcBef>
            <a:spcAft>
              <a:spcPct val="35000"/>
            </a:spcAft>
          </a:pPr>
          <a:r>
            <a:rPr lang="en-US" sz="3200" b="1" kern="1200" dirty="0" smtClean="0">
              <a:latin typeface="Arial" panose="020B0604020202020204" pitchFamily="34" charset="0"/>
              <a:cs typeface="Arial" panose="020B0604020202020204" pitchFamily="34" charset="0"/>
            </a:rPr>
            <a:t>DÂN CHỦ</a:t>
          </a:r>
          <a:endParaRPr lang="en-US" sz="3200" b="1" kern="1200" dirty="0">
            <a:latin typeface="Arial" panose="020B0604020202020204" pitchFamily="34" charset="0"/>
            <a:cs typeface="Arial" panose="020B0604020202020204" pitchFamily="34" charset="0"/>
          </a:endParaRPr>
        </a:p>
      </dsp:txBody>
      <dsp:txXfrm>
        <a:off x="859535" y="1100835"/>
        <a:ext cx="2363724" cy="1403908"/>
      </dsp:txXfrm>
    </dsp:sp>
    <dsp:sp modelId="{9A7438F4-9E32-4C12-99D7-58E8D0F0F7EE}">
      <dsp:nvSpPr>
        <dsp:cNvPr id="0" name=""/>
        <dsp:cNvSpPr/>
      </dsp:nvSpPr>
      <dsp:spPr>
        <a:xfrm>
          <a:off x="2972558" y="1559255"/>
          <a:ext cx="4011175" cy="14039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lvl="0" algn="ctr" defTabSz="1422400">
            <a:lnSpc>
              <a:spcPct val="90000"/>
            </a:lnSpc>
            <a:spcBef>
              <a:spcPct val="0"/>
            </a:spcBef>
            <a:spcAft>
              <a:spcPct val="35000"/>
            </a:spcAft>
          </a:pPr>
          <a:r>
            <a:rPr lang="en-US" sz="3200" b="1" kern="1200" dirty="0" smtClean="0">
              <a:latin typeface="Arial" panose="020B0604020202020204" pitchFamily="34" charset="0"/>
              <a:cs typeface="Arial" panose="020B0604020202020204" pitchFamily="34" charset="0"/>
            </a:rPr>
            <a:t>PHẢN DÂN CHỦ</a:t>
          </a:r>
          <a:endParaRPr lang="en-US" sz="3200" b="1" kern="1200" dirty="0">
            <a:latin typeface="Arial" panose="020B0604020202020204" pitchFamily="34" charset="0"/>
            <a:cs typeface="Arial" panose="020B0604020202020204" pitchFamily="34" charset="0"/>
          </a:endParaRPr>
        </a:p>
      </dsp:txBody>
      <dsp:txXfrm>
        <a:off x="2972558" y="1559255"/>
        <a:ext cx="4011175" cy="140390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3D18C-ADFD-4D1A-B058-14832A54170D}">
      <dsp:nvSpPr>
        <dsp:cNvPr id="0" name=""/>
        <dsp:cNvSpPr/>
      </dsp:nvSpPr>
      <dsp:spPr>
        <a:xfrm>
          <a:off x="0" y="599439"/>
          <a:ext cx="7162800" cy="2865120"/>
        </a:xfrm>
        <a:prstGeom prst="leftRightRibbon">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A86465-DD5F-43CE-AEA4-7471E9225A5B}">
      <dsp:nvSpPr>
        <dsp:cNvPr id="0" name=""/>
        <dsp:cNvSpPr/>
      </dsp:nvSpPr>
      <dsp:spPr>
        <a:xfrm>
          <a:off x="859535" y="1100835"/>
          <a:ext cx="2363724" cy="14039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lvl="0" algn="ctr" defTabSz="1422400">
            <a:lnSpc>
              <a:spcPct val="90000"/>
            </a:lnSpc>
            <a:spcBef>
              <a:spcPct val="0"/>
            </a:spcBef>
            <a:spcAft>
              <a:spcPct val="35000"/>
            </a:spcAft>
          </a:pPr>
          <a:r>
            <a:rPr lang="en-US" sz="3200" b="1" kern="1200" dirty="0" smtClean="0"/>
            <a:t>ĐỐI NỘI</a:t>
          </a:r>
          <a:endParaRPr lang="en-US" sz="3200" b="1" kern="1200" dirty="0"/>
        </a:p>
      </dsp:txBody>
      <dsp:txXfrm>
        <a:off x="859535" y="1100835"/>
        <a:ext cx="2363724" cy="1403908"/>
      </dsp:txXfrm>
    </dsp:sp>
    <dsp:sp modelId="{9A7438F4-9E32-4C12-99D7-58E8D0F0F7EE}">
      <dsp:nvSpPr>
        <dsp:cNvPr id="0" name=""/>
        <dsp:cNvSpPr/>
      </dsp:nvSpPr>
      <dsp:spPr>
        <a:xfrm>
          <a:off x="2972558" y="1559255"/>
          <a:ext cx="4011175" cy="14039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lvl="0" algn="ctr" defTabSz="1422400">
            <a:lnSpc>
              <a:spcPct val="90000"/>
            </a:lnSpc>
            <a:spcBef>
              <a:spcPct val="0"/>
            </a:spcBef>
            <a:spcAft>
              <a:spcPct val="35000"/>
            </a:spcAft>
          </a:pPr>
          <a:r>
            <a:rPr lang="en-US" sz="3200" b="1" kern="1200" dirty="0" smtClean="0"/>
            <a:t>ĐỐI NGOẠI</a:t>
          </a:r>
          <a:endParaRPr lang="en-US" sz="3200" b="1" kern="1200" dirty="0"/>
        </a:p>
      </dsp:txBody>
      <dsp:txXfrm>
        <a:off x="2972558" y="1559255"/>
        <a:ext cx="4011175" cy="14039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39B68-3BDE-4BC3-ACD3-C1390EDDB45F}">
      <dsp:nvSpPr>
        <dsp:cNvPr id="0" name=""/>
        <dsp:cNvSpPr/>
      </dsp:nvSpPr>
      <dsp:spPr>
        <a:xfrm rot="10800000">
          <a:off x="2144866" y="297"/>
          <a:ext cx="6080760" cy="2452985"/>
        </a:xfrm>
        <a:prstGeom prst="homePlate">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1698" tIns="129540" rIns="241808" bIns="129540" numCol="1" spcCol="1270" anchor="ctr" anchorCtr="0">
          <a:noAutofit/>
        </a:bodyPr>
        <a:lstStyle/>
        <a:p>
          <a:pPr lvl="0" algn="ctr" defTabSz="1511300" rtl="0">
            <a:lnSpc>
              <a:spcPct val="90000"/>
            </a:lnSpc>
            <a:spcBef>
              <a:spcPct val="0"/>
            </a:spcBef>
            <a:spcAft>
              <a:spcPct val="35000"/>
            </a:spcAft>
          </a:pPr>
          <a:r>
            <a:rPr lang="vi-VN" sz="3400" b="1" i="0" kern="1200" baseline="0" dirty="0" smtClean="0">
              <a:solidFill>
                <a:schemeClr val="bg1"/>
              </a:solidFill>
              <a:latin typeface="Arial" pitchFamily="34" charset="0"/>
              <a:cs typeface="Arial" pitchFamily="34" charset="0"/>
            </a:rPr>
            <a:t>Q</a:t>
          </a:r>
          <a:r>
            <a:rPr lang="en-US" sz="3400" b="1" i="0" kern="1200" baseline="0" dirty="0" err="1" smtClean="0">
              <a:solidFill>
                <a:schemeClr val="bg1"/>
              </a:solidFill>
              <a:latin typeface="Arial" pitchFamily="34" charset="0"/>
              <a:cs typeface="Arial" pitchFamily="34" charset="0"/>
            </a:rPr>
            <a:t>uan</a:t>
          </a:r>
          <a:r>
            <a:rPr lang="en-US" sz="3400" b="1" i="0" kern="1200" baseline="0" dirty="0" smtClean="0">
              <a:solidFill>
                <a:schemeClr val="bg1"/>
              </a:solidFill>
              <a:latin typeface="Arial" pitchFamily="34" charset="0"/>
              <a:cs typeface="Arial" pitchFamily="34" charset="0"/>
            </a:rPr>
            <a:t> </a:t>
          </a:r>
          <a:r>
            <a:rPr lang="en-US" sz="3400" b="1" i="0" kern="1200" baseline="0" dirty="0" err="1" smtClean="0">
              <a:solidFill>
                <a:schemeClr val="bg1"/>
              </a:solidFill>
              <a:latin typeface="Arial" pitchFamily="34" charset="0"/>
              <a:cs typeface="Arial" pitchFamily="34" charset="0"/>
            </a:rPr>
            <a:t>điểm</a:t>
          </a:r>
          <a:r>
            <a:rPr lang="en-US" sz="3400" b="1" i="0" kern="1200" baseline="0" dirty="0" smtClean="0">
              <a:solidFill>
                <a:schemeClr val="bg1"/>
              </a:solidFill>
              <a:latin typeface="Arial" pitchFamily="34" charset="0"/>
              <a:cs typeface="Arial" pitchFamily="34" charset="0"/>
            </a:rPr>
            <a:t> phi </a:t>
          </a:r>
          <a:r>
            <a:rPr lang="en-US" sz="3400" b="1" i="0" kern="1200" baseline="0" dirty="0" err="1" smtClean="0">
              <a:solidFill>
                <a:schemeClr val="bg1"/>
              </a:solidFill>
              <a:latin typeface="Arial" pitchFamily="34" charset="0"/>
              <a:cs typeface="Arial" pitchFamily="34" charset="0"/>
            </a:rPr>
            <a:t>Mác</a:t>
          </a:r>
          <a:r>
            <a:rPr lang="en-US" sz="3400" b="1" i="0" kern="1200" baseline="0" dirty="0" smtClean="0">
              <a:solidFill>
                <a:schemeClr val="bg1"/>
              </a:solidFill>
              <a:latin typeface="Arial" pitchFamily="34" charset="0"/>
              <a:cs typeface="Arial" pitchFamily="34" charset="0"/>
            </a:rPr>
            <a:t> </a:t>
          </a:r>
          <a:r>
            <a:rPr lang="en-US" sz="3400" b="1" i="0" kern="1200" baseline="0" dirty="0" err="1" smtClean="0">
              <a:solidFill>
                <a:schemeClr val="bg1"/>
              </a:solidFill>
              <a:latin typeface="Arial" pitchFamily="34" charset="0"/>
              <a:cs typeface="Arial" pitchFamily="34" charset="0"/>
            </a:rPr>
            <a:t>xít</a:t>
          </a:r>
          <a:endParaRPr lang="en-US" sz="3400" kern="1200" dirty="0">
            <a:solidFill>
              <a:schemeClr val="bg1"/>
            </a:solidFill>
            <a:latin typeface="Arial" pitchFamily="34" charset="0"/>
            <a:cs typeface="Arial" pitchFamily="34" charset="0"/>
          </a:endParaRPr>
        </a:p>
      </dsp:txBody>
      <dsp:txXfrm rot="10800000">
        <a:off x="2758112" y="297"/>
        <a:ext cx="5467514" cy="2452985"/>
      </dsp:txXfrm>
    </dsp:sp>
    <dsp:sp modelId="{F75C0054-52F2-48D8-B849-47C269701029}">
      <dsp:nvSpPr>
        <dsp:cNvPr id="0" name=""/>
        <dsp:cNvSpPr/>
      </dsp:nvSpPr>
      <dsp:spPr>
        <a:xfrm>
          <a:off x="918373" y="297"/>
          <a:ext cx="2452985" cy="2452985"/>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895FB6-20A0-4919-8911-E97153B1A932}">
      <dsp:nvSpPr>
        <dsp:cNvPr id="0" name=""/>
        <dsp:cNvSpPr/>
      </dsp:nvSpPr>
      <dsp:spPr>
        <a:xfrm rot="10800000">
          <a:off x="2144866" y="3185517"/>
          <a:ext cx="6080760" cy="2452985"/>
        </a:xfrm>
        <a:prstGeom prst="homePlate">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1698" tIns="129540" rIns="241808" bIns="129540" numCol="1" spcCol="1270" anchor="ctr" anchorCtr="0">
          <a:noAutofit/>
        </a:bodyPr>
        <a:lstStyle/>
        <a:p>
          <a:pPr lvl="0" algn="ctr" defTabSz="1511300" rtl="0">
            <a:lnSpc>
              <a:spcPct val="90000"/>
            </a:lnSpc>
            <a:spcBef>
              <a:spcPct val="0"/>
            </a:spcBef>
            <a:spcAft>
              <a:spcPct val="35000"/>
            </a:spcAft>
          </a:pPr>
          <a:r>
            <a:rPr lang="vi-VN" sz="3400" b="1" i="0" kern="1200" baseline="0" dirty="0" smtClean="0">
              <a:solidFill>
                <a:schemeClr val="bg1"/>
              </a:solidFill>
              <a:latin typeface="Arial" pitchFamily="34" charset="0"/>
              <a:cs typeface="Arial" pitchFamily="34" charset="0"/>
            </a:rPr>
            <a:t>Q</a:t>
          </a:r>
          <a:r>
            <a:rPr lang="en-US" sz="3400" b="1" i="0" kern="1200" baseline="0" dirty="0" err="1" smtClean="0">
              <a:solidFill>
                <a:schemeClr val="bg1"/>
              </a:solidFill>
              <a:latin typeface="Arial" pitchFamily="34" charset="0"/>
              <a:cs typeface="Arial" pitchFamily="34" charset="0"/>
            </a:rPr>
            <a:t>uan</a:t>
          </a:r>
          <a:r>
            <a:rPr lang="en-US" sz="3400" b="1" i="0" kern="1200" baseline="0" dirty="0" smtClean="0">
              <a:solidFill>
                <a:schemeClr val="bg1"/>
              </a:solidFill>
              <a:latin typeface="Arial" pitchFamily="34" charset="0"/>
              <a:cs typeface="Arial" pitchFamily="34" charset="0"/>
            </a:rPr>
            <a:t> </a:t>
          </a:r>
          <a:r>
            <a:rPr lang="en-US" sz="3400" b="1" i="0" kern="1200" baseline="0" dirty="0" err="1" smtClean="0">
              <a:solidFill>
                <a:schemeClr val="bg1"/>
              </a:solidFill>
              <a:latin typeface="Arial" pitchFamily="34" charset="0"/>
              <a:cs typeface="Arial" pitchFamily="34" charset="0"/>
            </a:rPr>
            <a:t>điểm</a:t>
          </a:r>
          <a:r>
            <a:rPr lang="en-US" sz="3400" b="1" i="0" kern="1200" baseline="0" dirty="0" smtClean="0">
              <a:solidFill>
                <a:schemeClr val="bg1"/>
              </a:solidFill>
              <a:latin typeface="Arial" pitchFamily="34" charset="0"/>
              <a:cs typeface="Arial" pitchFamily="34" charset="0"/>
            </a:rPr>
            <a:t> </a:t>
          </a:r>
          <a:r>
            <a:rPr lang="en-US" sz="3400" b="1" i="0" kern="1200" baseline="0" dirty="0" err="1" smtClean="0">
              <a:solidFill>
                <a:schemeClr val="bg1"/>
              </a:solidFill>
              <a:latin typeface="Arial" pitchFamily="34" charset="0"/>
              <a:cs typeface="Arial" pitchFamily="34" charset="0"/>
            </a:rPr>
            <a:t>của</a:t>
          </a:r>
          <a:r>
            <a:rPr lang="en-US" sz="3400" b="1" i="0" kern="1200" baseline="0" dirty="0" smtClean="0">
              <a:solidFill>
                <a:schemeClr val="bg1"/>
              </a:solidFill>
              <a:latin typeface="Arial" pitchFamily="34" charset="0"/>
              <a:cs typeface="Arial" pitchFamily="34" charset="0"/>
            </a:rPr>
            <a:t> </a:t>
          </a:r>
          <a:r>
            <a:rPr lang="en-US" sz="3400" b="1" i="0" kern="1200" baseline="0" dirty="0" err="1" smtClean="0">
              <a:solidFill>
                <a:schemeClr val="bg1"/>
              </a:solidFill>
              <a:latin typeface="Arial" pitchFamily="34" charset="0"/>
              <a:cs typeface="Arial" pitchFamily="34" charset="0"/>
            </a:rPr>
            <a:t>Mác</a:t>
          </a:r>
          <a:r>
            <a:rPr lang="en-US" sz="3400" b="1" i="0" kern="1200" baseline="0" dirty="0" smtClean="0">
              <a:solidFill>
                <a:schemeClr val="bg1"/>
              </a:solidFill>
              <a:latin typeface="Arial" pitchFamily="34" charset="0"/>
              <a:cs typeface="Arial" pitchFamily="34" charset="0"/>
            </a:rPr>
            <a:t> - </a:t>
          </a:r>
          <a:r>
            <a:rPr lang="en-US" sz="3400" b="1" i="0" kern="1200" baseline="0" dirty="0" err="1" smtClean="0">
              <a:solidFill>
                <a:schemeClr val="bg1"/>
              </a:solidFill>
              <a:latin typeface="Arial" pitchFamily="34" charset="0"/>
              <a:cs typeface="Arial" pitchFamily="34" charset="0"/>
            </a:rPr>
            <a:t>Lênin</a:t>
          </a:r>
          <a:endParaRPr lang="en-US" sz="3400" kern="1200" dirty="0">
            <a:solidFill>
              <a:schemeClr val="bg1"/>
            </a:solidFill>
            <a:latin typeface="Arial" pitchFamily="34" charset="0"/>
            <a:cs typeface="Arial" pitchFamily="34" charset="0"/>
          </a:endParaRPr>
        </a:p>
      </dsp:txBody>
      <dsp:txXfrm rot="10800000">
        <a:off x="2758112" y="3185517"/>
        <a:ext cx="5467514" cy="2452985"/>
      </dsp:txXfrm>
    </dsp:sp>
    <dsp:sp modelId="{3F24BBB7-E621-4973-8058-0A8AE6EC223D}">
      <dsp:nvSpPr>
        <dsp:cNvPr id="0" name=""/>
        <dsp:cNvSpPr/>
      </dsp:nvSpPr>
      <dsp:spPr>
        <a:xfrm>
          <a:off x="914399" y="3185811"/>
          <a:ext cx="2452985" cy="245298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DE1F4-8C36-4672-8B6B-08162D1EDABC}">
      <dsp:nvSpPr>
        <dsp:cNvPr id="0" name=""/>
        <dsp:cNvSpPr/>
      </dsp:nvSpPr>
      <dsp:spPr>
        <a:xfrm>
          <a:off x="0" y="0"/>
          <a:ext cx="4648200" cy="4648200"/>
        </a:xfrm>
        <a:prstGeom prst="pie">
          <a:avLst>
            <a:gd name="adj1" fmla="val 5400000"/>
            <a:gd name="adj2" fmla="val 16200000"/>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E750ED-063D-4191-BB59-A94DDD9FA878}">
      <dsp:nvSpPr>
        <dsp:cNvPr id="0" name=""/>
        <dsp:cNvSpPr/>
      </dsp:nvSpPr>
      <dsp:spPr>
        <a:xfrm>
          <a:off x="2324100" y="0"/>
          <a:ext cx="6134098" cy="4648200"/>
        </a:xfrm>
        <a:prstGeom prst="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1" i="0" kern="1200" baseline="0" dirty="0" err="1" smtClean="0">
              <a:solidFill>
                <a:schemeClr val="tx1"/>
              </a:solidFill>
              <a:latin typeface="Arial" pitchFamily="34" charset="0"/>
              <a:cs typeface="Arial" pitchFamily="34" charset="0"/>
            </a:rPr>
            <a:t>Thuyết</a:t>
          </a:r>
          <a:r>
            <a:rPr lang="en-US" sz="3600" b="1" i="0" kern="1200" baseline="0" dirty="0" smtClean="0">
              <a:solidFill>
                <a:schemeClr val="tx1"/>
              </a:solidFill>
              <a:latin typeface="Arial" pitchFamily="34" charset="0"/>
              <a:cs typeface="Arial" pitchFamily="34" charset="0"/>
            </a:rPr>
            <a:t> </a:t>
          </a:r>
          <a:r>
            <a:rPr lang="en-US" sz="3600" b="1" i="0" kern="1200" baseline="0" dirty="0" err="1" smtClean="0">
              <a:solidFill>
                <a:schemeClr val="tx1"/>
              </a:solidFill>
              <a:latin typeface="Arial" pitchFamily="34" charset="0"/>
              <a:cs typeface="Arial" pitchFamily="34" charset="0"/>
            </a:rPr>
            <a:t>Thần</a:t>
          </a:r>
          <a:r>
            <a:rPr lang="en-US" sz="3600" b="1" i="0" kern="1200" baseline="0" dirty="0" smtClean="0">
              <a:solidFill>
                <a:schemeClr val="tx1"/>
              </a:solidFill>
              <a:latin typeface="Arial" pitchFamily="34" charset="0"/>
              <a:cs typeface="Arial" pitchFamily="34" charset="0"/>
            </a:rPr>
            <a:t> </a:t>
          </a:r>
          <a:r>
            <a:rPr lang="en-US" sz="3600" b="1" i="0" kern="1200" baseline="0" dirty="0" err="1" smtClean="0">
              <a:solidFill>
                <a:schemeClr val="tx1"/>
              </a:solidFill>
              <a:latin typeface="Arial" pitchFamily="34" charset="0"/>
              <a:cs typeface="Arial" pitchFamily="34" charset="0"/>
            </a:rPr>
            <a:t>học</a:t>
          </a:r>
          <a:endParaRPr lang="en-US" sz="3600" b="1" i="0" kern="1200" baseline="0" dirty="0">
            <a:solidFill>
              <a:schemeClr val="tx1"/>
            </a:solidFill>
            <a:latin typeface="Arial" pitchFamily="34" charset="0"/>
            <a:cs typeface="Arial" pitchFamily="34" charset="0"/>
          </a:endParaRPr>
        </a:p>
      </dsp:txBody>
      <dsp:txXfrm>
        <a:off x="2324100" y="0"/>
        <a:ext cx="6134098" cy="1394463"/>
      </dsp:txXfrm>
    </dsp:sp>
    <dsp:sp modelId="{939BA40C-4F39-444F-95F6-77C1D5804E5B}">
      <dsp:nvSpPr>
        <dsp:cNvPr id="0" name=""/>
        <dsp:cNvSpPr/>
      </dsp:nvSpPr>
      <dsp:spPr>
        <a:xfrm>
          <a:off x="813436" y="1394463"/>
          <a:ext cx="3021326" cy="3021326"/>
        </a:xfrm>
        <a:prstGeom prst="pie">
          <a:avLst>
            <a:gd name="adj1" fmla="val 5400000"/>
            <a:gd name="adj2" fmla="val 1620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1125A6-C1F5-4463-B9A6-6CF76D7E1914}">
      <dsp:nvSpPr>
        <dsp:cNvPr id="0" name=""/>
        <dsp:cNvSpPr/>
      </dsp:nvSpPr>
      <dsp:spPr>
        <a:xfrm>
          <a:off x="2314162" y="1374008"/>
          <a:ext cx="6134098" cy="3021326"/>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1" kern="1200" dirty="0" err="1" smtClean="0">
              <a:solidFill>
                <a:schemeClr val="tx1"/>
              </a:solidFill>
              <a:latin typeface="Arial" pitchFamily="34" charset="0"/>
              <a:cs typeface="Arial" pitchFamily="34" charset="0"/>
            </a:rPr>
            <a:t>Thuyết</a:t>
          </a:r>
          <a:r>
            <a:rPr lang="en-US" sz="3600" b="1" kern="1200" dirty="0" smtClean="0">
              <a:solidFill>
                <a:schemeClr val="tx1"/>
              </a:solidFill>
              <a:latin typeface="Arial" pitchFamily="34" charset="0"/>
              <a:cs typeface="Arial" pitchFamily="34" charset="0"/>
            </a:rPr>
            <a:t> </a:t>
          </a:r>
          <a:r>
            <a:rPr lang="en-US" sz="3600" b="1" kern="1200" dirty="0" err="1" smtClean="0">
              <a:solidFill>
                <a:schemeClr val="tx1"/>
              </a:solidFill>
              <a:latin typeface="Arial" pitchFamily="34" charset="0"/>
              <a:cs typeface="Arial" pitchFamily="34" charset="0"/>
            </a:rPr>
            <a:t>Tâm</a:t>
          </a:r>
          <a:r>
            <a:rPr lang="en-US" sz="3600" b="1" kern="1200" dirty="0" smtClean="0">
              <a:solidFill>
                <a:schemeClr val="tx1"/>
              </a:solidFill>
              <a:latin typeface="Arial" pitchFamily="34" charset="0"/>
              <a:cs typeface="Arial" pitchFamily="34" charset="0"/>
            </a:rPr>
            <a:t> </a:t>
          </a:r>
          <a:r>
            <a:rPr lang="en-US" sz="3600" b="1" kern="1200" dirty="0" err="1" smtClean="0">
              <a:solidFill>
                <a:schemeClr val="tx1"/>
              </a:solidFill>
              <a:latin typeface="Arial" pitchFamily="34" charset="0"/>
              <a:cs typeface="Arial" pitchFamily="34" charset="0"/>
            </a:rPr>
            <a:t>lý</a:t>
          </a:r>
          <a:endParaRPr lang="en-US" sz="3600" b="1" kern="1200" dirty="0">
            <a:solidFill>
              <a:schemeClr val="tx1"/>
            </a:solidFill>
            <a:latin typeface="Arial" pitchFamily="34" charset="0"/>
            <a:cs typeface="Arial" pitchFamily="34" charset="0"/>
          </a:endParaRPr>
        </a:p>
      </dsp:txBody>
      <dsp:txXfrm>
        <a:off x="2314162" y="1374008"/>
        <a:ext cx="6134098" cy="1394458"/>
      </dsp:txXfrm>
    </dsp:sp>
    <dsp:sp modelId="{8DED6849-15ED-4238-83AD-F4E1CC506E01}">
      <dsp:nvSpPr>
        <dsp:cNvPr id="0" name=""/>
        <dsp:cNvSpPr/>
      </dsp:nvSpPr>
      <dsp:spPr>
        <a:xfrm>
          <a:off x="1600194" y="2552135"/>
          <a:ext cx="1394458" cy="1841368"/>
        </a:xfrm>
        <a:prstGeom prst="pie">
          <a:avLst>
            <a:gd name="adj1" fmla="val 5400000"/>
            <a:gd name="adj2" fmla="val 1620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1E43D1-0AF1-47D2-9633-01F044DD2273}">
      <dsp:nvSpPr>
        <dsp:cNvPr id="0" name=""/>
        <dsp:cNvSpPr/>
      </dsp:nvSpPr>
      <dsp:spPr>
        <a:xfrm>
          <a:off x="2324100" y="2577465"/>
          <a:ext cx="6134098" cy="1817370"/>
        </a:xfrm>
        <a:prstGeom prst="rect">
          <a:avLst/>
        </a:prstGeom>
        <a:solidFill>
          <a:srgbClr val="00B05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i="0" kern="1200" baseline="0" dirty="0" err="1" smtClean="0">
              <a:solidFill>
                <a:schemeClr val="tx1"/>
              </a:solidFill>
              <a:latin typeface="Arial" pitchFamily="34" charset="0"/>
              <a:cs typeface="Arial" pitchFamily="34" charset="0"/>
            </a:rPr>
            <a:t>Thuyết</a:t>
          </a:r>
          <a:r>
            <a:rPr lang="en-US" sz="3200" b="1" i="0" kern="1200" baseline="0" dirty="0" smtClean="0">
              <a:solidFill>
                <a:schemeClr val="tx1"/>
              </a:solidFill>
              <a:latin typeface="Arial" pitchFamily="34" charset="0"/>
              <a:cs typeface="Arial" pitchFamily="34" charset="0"/>
            </a:rPr>
            <a:t> </a:t>
          </a:r>
          <a:r>
            <a:rPr lang="en-US" sz="3200" b="1" i="0" kern="1200" baseline="0" dirty="0" err="1" smtClean="0">
              <a:solidFill>
                <a:schemeClr val="tx1"/>
              </a:solidFill>
              <a:latin typeface="Arial" pitchFamily="34" charset="0"/>
              <a:cs typeface="Arial" pitchFamily="34" charset="0"/>
            </a:rPr>
            <a:t>Pháp</a:t>
          </a:r>
          <a:r>
            <a:rPr lang="en-US" sz="3200" b="1" i="0" kern="1200" baseline="0" dirty="0" smtClean="0">
              <a:solidFill>
                <a:schemeClr val="tx1"/>
              </a:solidFill>
              <a:latin typeface="Arial" pitchFamily="34" charset="0"/>
              <a:cs typeface="Arial" pitchFamily="34" charset="0"/>
            </a:rPr>
            <a:t> </a:t>
          </a:r>
          <a:r>
            <a:rPr lang="en-US" sz="3200" b="1" i="0" kern="1200" baseline="0" dirty="0" err="1" smtClean="0">
              <a:solidFill>
                <a:schemeClr val="tx1"/>
              </a:solidFill>
              <a:latin typeface="Arial" pitchFamily="34" charset="0"/>
              <a:cs typeface="Arial" pitchFamily="34" charset="0"/>
            </a:rPr>
            <a:t>quyền</a:t>
          </a:r>
          <a:r>
            <a:rPr lang="en-US" sz="3200" b="1" i="0" kern="1200" baseline="0" dirty="0" smtClean="0">
              <a:solidFill>
                <a:schemeClr val="tx1"/>
              </a:solidFill>
              <a:latin typeface="Arial" pitchFamily="34" charset="0"/>
              <a:cs typeface="Arial" pitchFamily="34" charset="0"/>
            </a:rPr>
            <a:t> </a:t>
          </a:r>
        </a:p>
        <a:p>
          <a:pPr lvl="0" algn="ctr" defTabSz="1422400" rtl="0">
            <a:lnSpc>
              <a:spcPct val="90000"/>
            </a:lnSpc>
            <a:spcBef>
              <a:spcPct val="0"/>
            </a:spcBef>
            <a:spcAft>
              <a:spcPct val="35000"/>
            </a:spcAft>
          </a:pPr>
          <a:r>
            <a:rPr lang="en-US" sz="3200" b="1" i="0" kern="1200" baseline="0" dirty="0" err="1" smtClean="0">
              <a:solidFill>
                <a:schemeClr val="tx1"/>
              </a:solidFill>
              <a:latin typeface="Arial" pitchFamily="34" charset="0"/>
              <a:cs typeface="Arial" pitchFamily="34" charset="0"/>
            </a:rPr>
            <a:t>tự</a:t>
          </a:r>
          <a:r>
            <a:rPr lang="en-US" sz="3200" b="1" i="0" kern="1200" baseline="0" dirty="0" smtClean="0">
              <a:solidFill>
                <a:schemeClr val="tx1"/>
              </a:solidFill>
              <a:latin typeface="Arial" pitchFamily="34" charset="0"/>
              <a:cs typeface="Arial" pitchFamily="34" charset="0"/>
            </a:rPr>
            <a:t> </a:t>
          </a:r>
          <a:r>
            <a:rPr lang="en-US" sz="3200" b="1" i="0" kern="1200" baseline="0" dirty="0" err="1" smtClean="0">
              <a:solidFill>
                <a:schemeClr val="tx1"/>
              </a:solidFill>
              <a:latin typeface="Arial" pitchFamily="34" charset="0"/>
              <a:cs typeface="Arial" pitchFamily="34" charset="0"/>
            </a:rPr>
            <a:t>nhiên</a:t>
          </a:r>
          <a:endParaRPr lang="en-US" sz="3200" kern="1200" dirty="0">
            <a:solidFill>
              <a:schemeClr val="tx1"/>
            </a:solidFill>
            <a:latin typeface="Arial" pitchFamily="34" charset="0"/>
            <a:cs typeface="Arial" pitchFamily="34" charset="0"/>
          </a:endParaRPr>
        </a:p>
      </dsp:txBody>
      <dsp:txXfrm>
        <a:off x="2324100" y="2577465"/>
        <a:ext cx="6134098" cy="18173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3040B-3C3E-42EF-B05C-490A6FD136FE}">
      <dsp:nvSpPr>
        <dsp:cNvPr id="0" name=""/>
        <dsp:cNvSpPr/>
      </dsp:nvSpPr>
      <dsp:spPr>
        <a:xfrm>
          <a:off x="3923" y="0"/>
          <a:ext cx="4494311" cy="5791200"/>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US" sz="3600" kern="1200" dirty="0" err="1" smtClean="0">
              <a:latin typeface="Arial" pitchFamily="34" charset="0"/>
              <a:cs typeface="Arial" pitchFamily="34" charset="0"/>
            </a:rPr>
            <a:t>Tính</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giai</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cấp</a:t>
          </a:r>
          <a:endParaRPr lang="en-US" sz="3600" kern="1200" dirty="0">
            <a:latin typeface="Arial" pitchFamily="34" charset="0"/>
            <a:cs typeface="Arial" pitchFamily="34" charset="0"/>
          </a:endParaRPr>
        </a:p>
      </dsp:txBody>
      <dsp:txXfrm>
        <a:off x="3923" y="2316480"/>
        <a:ext cx="4494311" cy="2316480"/>
      </dsp:txXfrm>
    </dsp:sp>
    <dsp:sp modelId="{CCEC93B7-3BAD-44B1-B824-199638763233}">
      <dsp:nvSpPr>
        <dsp:cNvPr id="0" name=""/>
        <dsp:cNvSpPr/>
      </dsp:nvSpPr>
      <dsp:spPr>
        <a:xfrm>
          <a:off x="123659" y="347472"/>
          <a:ext cx="4254840" cy="192846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03C7B0-4855-4D86-A273-2872D8C0E907}">
      <dsp:nvSpPr>
        <dsp:cNvPr id="0" name=""/>
        <dsp:cNvSpPr/>
      </dsp:nvSpPr>
      <dsp:spPr>
        <a:xfrm>
          <a:off x="4636974" y="0"/>
          <a:ext cx="4494311" cy="5791200"/>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US" sz="3600" kern="1200" dirty="0" err="1" smtClean="0">
              <a:latin typeface="Arial" pitchFamily="34" charset="0"/>
              <a:cs typeface="Arial" pitchFamily="34" charset="0"/>
            </a:rPr>
            <a:t>Tính</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xã</a:t>
          </a:r>
          <a:r>
            <a:rPr lang="en-US" sz="3600" kern="1200" dirty="0" smtClean="0">
              <a:latin typeface="Arial" pitchFamily="34" charset="0"/>
              <a:cs typeface="Arial" pitchFamily="34" charset="0"/>
            </a:rPr>
            <a:t> </a:t>
          </a:r>
          <a:r>
            <a:rPr lang="en-US" sz="3600" kern="1200" dirty="0" err="1" smtClean="0">
              <a:latin typeface="Arial" pitchFamily="34" charset="0"/>
              <a:cs typeface="Arial" pitchFamily="34" charset="0"/>
            </a:rPr>
            <a:t>hội</a:t>
          </a:r>
          <a:endParaRPr lang="en-US" sz="3600" kern="1200" dirty="0">
            <a:latin typeface="Arial" pitchFamily="34" charset="0"/>
            <a:cs typeface="Arial" pitchFamily="34" charset="0"/>
          </a:endParaRPr>
        </a:p>
      </dsp:txBody>
      <dsp:txXfrm>
        <a:off x="4636974" y="2316480"/>
        <a:ext cx="4494311" cy="2316480"/>
      </dsp:txXfrm>
    </dsp:sp>
    <dsp:sp modelId="{37D7415A-0CD5-496A-95A6-0A1555063951}">
      <dsp:nvSpPr>
        <dsp:cNvPr id="0" name=""/>
        <dsp:cNvSpPr/>
      </dsp:nvSpPr>
      <dsp:spPr>
        <a:xfrm>
          <a:off x="4818339" y="347472"/>
          <a:ext cx="4123762" cy="192846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1000" b="-2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D1AAFE-48A5-4325-9341-E65CDD053261}">
      <dsp:nvSpPr>
        <dsp:cNvPr id="0" name=""/>
        <dsp:cNvSpPr/>
      </dsp:nvSpPr>
      <dsp:spPr>
        <a:xfrm>
          <a:off x="365251" y="4632960"/>
          <a:ext cx="8400796" cy="86868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B5862-7E32-4EFF-A0CD-D957C1C45FFC}">
      <dsp:nvSpPr>
        <dsp:cNvPr id="0" name=""/>
        <dsp:cNvSpPr/>
      </dsp:nvSpPr>
      <dsp:spPr>
        <a:xfrm>
          <a:off x="1023778" y="0"/>
          <a:ext cx="5791200" cy="5791200"/>
        </a:xfrm>
        <a:prstGeom prst="triangle">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A84DB6-A2B9-44AD-BF77-D7E72A02254B}">
      <dsp:nvSpPr>
        <dsp:cNvPr id="0" name=""/>
        <dsp:cNvSpPr/>
      </dsp:nvSpPr>
      <dsp:spPr>
        <a:xfrm>
          <a:off x="3919379" y="582230"/>
          <a:ext cx="3764280" cy="1370885"/>
        </a:xfrm>
        <a:prstGeom prst="roundRect">
          <a:avLst/>
        </a:prstGeom>
        <a:solidFill>
          <a:srgbClr val="92D05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1" kern="1200" dirty="0" err="1" smtClean="0">
              <a:solidFill>
                <a:srgbClr val="000000"/>
              </a:solidFill>
              <a:latin typeface="Arial" pitchFamily="34" charset="0"/>
              <a:cs typeface="Arial" pitchFamily="34" charset="0"/>
            </a:rPr>
            <a:t>Điều</a:t>
          </a:r>
          <a:r>
            <a:rPr lang="en-US" sz="3600" b="1" kern="1200" dirty="0" smtClean="0">
              <a:solidFill>
                <a:srgbClr val="000000"/>
              </a:solidFill>
              <a:latin typeface="Arial" pitchFamily="34" charset="0"/>
              <a:cs typeface="Arial" pitchFamily="34" charset="0"/>
            </a:rPr>
            <a:t> </a:t>
          </a:r>
          <a:r>
            <a:rPr lang="en-US" sz="3600" b="1" kern="1200" dirty="0" err="1" smtClean="0">
              <a:solidFill>
                <a:srgbClr val="000000"/>
              </a:solidFill>
              <a:latin typeface="Arial" pitchFamily="34" charset="0"/>
              <a:cs typeface="Arial" pitchFamily="34" charset="0"/>
            </a:rPr>
            <a:t>chỉnh</a:t>
          </a:r>
          <a:r>
            <a:rPr lang="vi-VN" sz="3600" b="1" kern="1200" dirty="0" smtClean="0">
              <a:solidFill>
                <a:srgbClr val="000000"/>
              </a:solidFill>
              <a:latin typeface="Arial" pitchFamily="34" charset="0"/>
              <a:cs typeface="Arial" pitchFamily="34" charset="0"/>
            </a:rPr>
            <a:t> </a:t>
          </a:r>
          <a:endParaRPr lang="en-US" sz="3600" kern="1200" dirty="0">
            <a:latin typeface="Arial" pitchFamily="34" charset="0"/>
            <a:cs typeface="Arial" pitchFamily="34" charset="0"/>
          </a:endParaRPr>
        </a:p>
      </dsp:txBody>
      <dsp:txXfrm>
        <a:off x="3986300" y="649151"/>
        <a:ext cx="3630438" cy="1237043"/>
      </dsp:txXfrm>
    </dsp:sp>
    <dsp:sp modelId="{33A4ACB1-3465-4D1A-AEE8-3EF75D6775B9}">
      <dsp:nvSpPr>
        <dsp:cNvPr id="0" name=""/>
        <dsp:cNvSpPr/>
      </dsp:nvSpPr>
      <dsp:spPr>
        <a:xfrm>
          <a:off x="3919379" y="2124476"/>
          <a:ext cx="3764280" cy="1370885"/>
        </a:xfrm>
        <a:prstGeom prst="roundRect">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1" kern="1200" dirty="0" err="1" smtClean="0">
              <a:latin typeface="Arial" pitchFamily="34" charset="0"/>
              <a:cs typeface="Arial" pitchFamily="34" charset="0"/>
            </a:rPr>
            <a:t>Bảo</a:t>
          </a:r>
          <a:r>
            <a:rPr lang="en-US" sz="3600" b="1" kern="1200" dirty="0" smtClean="0">
              <a:latin typeface="Arial" pitchFamily="34" charset="0"/>
              <a:cs typeface="Arial" pitchFamily="34" charset="0"/>
            </a:rPr>
            <a:t> </a:t>
          </a:r>
          <a:r>
            <a:rPr lang="en-US" sz="3600" b="1" kern="1200" dirty="0" err="1" smtClean="0">
              <a:latin typeface="Arial" pitchFamily="34" charset="0"/>
              <a:cs typeface="Arial" pitchFamily="34" charset="0"/>
            </a:rPr>
            <a:t>vệ</a:t>
          </a:r>
          <a:endParaRPr lang="en-US" sz="3600" b="1" kern="1200" dirty="0">
            <a:latin typeface="Arial" pitchFamily="34" charset="0"/>
            <a:cs typeface="Arial" pitchFamily="34" charset="0"/>
          </a:endParaRPr>
        </a:p>
      </dsp:txBody>
      <dsp:txXfrm>
        <a:off x="3986300" y="2191397"/>
        <a:ext cx="3630438" cy="1237043"/>
      </dsp:txXfrm>
    </dsp:sp>
    <dsp:sp modelId="{D1F66925-0E38-45C1-91A4-EFE444F9050B}">
      <dsp:nvSpPr>
        <dsp:cNvPr id="0" name=""/>
        <dsp:cNvSpPr/>
      </dsp:nvSpPr>
      <dsp:spPr>
        <a:xfrm>
          <a:off x="3919379" y="3666723"/>
          <a:ext cx="3764280" cy="1370885"/>
        </a:xfrm>
        <a:prstGeom prst="round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1" i="0" kern="1200" baseline="0" dirty="0" err="1" smtClean="0">
              <a:latin typeface="Arial" pitchFamily="34" charset="0"/>
              <a:cs typeface="Arial" pitchFamily="34" charset="0"/>
            </a:rPr>
            <a:t>Giáo</a:t>
          </a:r>
          <a:r>
            <a:rPr lang="en-US" sz="3600" b="1" i="0" kern="1200" baseline="0" dirty="0" smtClean="0">
              <a:latin typeface="Arial" pitchFamily="34" charset="0"/>
              <a:cs typeface="Arial" pitchFamily="34" charset="0"/>
            </a:rPr>
            <a:t> </a:t>
          </a:r>
          <a:r>
            <a:rPr lang="en-US" sz="3600" b="1" i="0" kern="1200" baseline="0" dirty="0" err="1" smtClean="0">
              <a:latin typeface="Arial" pitchFamily="34" charset="0"/>
              <a:cs typeface="Arial" pitchFamily="34" charset="0"/>
            </a:rPr>
            <a:t>dục</a:t>
          </a:r>
          <a:r>
            <a:rPr lang="vi-VN" sz="3600" b="0" i="0" kern="1200" baseline="0" dirty="0" smtClean="0">
              <a:latin typeface="Arial" pitchFamily="34" charset="0"/>
              <a:cs typeface="Arial" pitchFamily="34" charset="0"/>
            </a:rPr>
            <a:t/>
          </a:r>
          <a:br>
            <a:rPr lang="vi-VN" sz="3600" b="0" i="0" kern="1200" baseline="0" dirty="0" smtClean="0">
              <a:latin typeface="Arial" pitchFamily="34" charset="0"/>
              <a:cs typeface="Arial" pitchFamily="34" charset="0"/>
            </a:rPr>
          </a:br>
          <a:endParaRPr lang="en-US" sz="3600" kern="1200" dirty="0">
            <a:latin typeface="Arial" pitchFamily="34" charset="0"/>
            <a:cs typeface="Arial" pitchFamily="34" charset="0"/>
          </a:endParaRPr>
        </a:p>
      </dsp:txBody>
      <dsp:txXfrm>
        <a:off x="3986300" y="3733644"/>
        <a:ext cx="3630438" cy="1237043"/>
      </dsp:txXfrm>
    </dsp:sp>
  </dsp:spTree>
</dsp:drawing>
</file>

<file path=ppt/diagrams/layout1.xml><?xml version="1.0" encoding="utf-8"?>
<dgm:layoutDef xmlns:dgm="http://schemas.openxmlformats.org/drawingml/2006/diagram" xmlns:a="http://schemas.openxmlformats.org/drawingml/2006/main" uniqueId="urn:microsoft.com/office/officeart/2005/8/layout/pList2#1">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0.xml><?xml version="1.0" encoding="utf-8"?>
<dgm:layoutDef xmlns:dgm="http://schemas.openxmlformats.org/drawingml/2006/diagram" xmlns:a="http://schemas.openxmlformats.org/drawingml/2006/main" uniqueId="urn:microsoft.com/office/officeart/2005/8/layout/cycle4#2">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2#1">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7#3">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0.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3.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bList2#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9.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0.xml><?xml version="1.0" encoding="utf-8"?>
<dgm:layoutDef xmlns:dgm="http://schemas.openxmlformats.org/drawingml/2006/diagram" xmlns:a="http://schemas.openxmlformats.org/drawingml/2006/main" uniqueId="urn:microsoft.com/office/officeart/2005/8/layout/cycle4#2">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6.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7#2">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8F1872-98DA-4C9C-BF3E-15DDC2FF8FE7}" type="datetimeFigureOut">
              <a:rPr lang="en-US" smtClean="0"/>
              <a:pPr/>
              <a:t>3/16/2023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8C538C-36D8-4EFC-BFAE-FC57B66929CE}" type="slidenum">
              <a:rPr lang="en-US" smtClean="0"/>
              <a:pPr/>
              <a:t>‹#›</a:t>
            </a:fld>
            <a:endParaRPr lang="en-US"/>
          </a:p>
        </p:txBody>
      </p:sp>
    </p:spTree>
    <p:extLst>
      <p:ext uri="{BB962C8B-B14F-4D97-AF65-F5344CB8AC3E}">
        <p14:creationId xmlns:p14="http://schemas.microsoft.com/office/powerpoint/2010/main" val="3152258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C538C-36D8-4EFC-BFAE-FC57B66929CE}" type="slidenum">
              <a:rPr lang="en-US" smtClean="0"/>
              <a:pPr/>
              <a:t>5</a:t>
            </a:fld>
            <a:endParaRPr lang="en-US"/>
          </a:p>
        </p:txBody>
      </p:sp>
    </p:spTree>
    <p:extLst>
      <p:ext uri="{BB962C8B-B14F-4D97-AF65-F5344CB8AC3E}">
        <p14:creationId xmlns:p14="http://schemas.microsoft.com/office/powerpoint/2010/main" val="150363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C538C-36D8-4EFC-BFAE-FC57B66929CE}" type="slidenum">
              <a:rPr lang="en-US" smtClean="0"/>
              <a:pPr/>
              <a:t>144</a:t>
            </a:fld>
            <a:endParaRPr lang="en-US"/>
          </a:p>
        </p:txBody>
      </p:sp>
    </p:spTree>
    <p:extLst>
      <p:ext uri="{BB962C8B-B14F-4D97-AF65-F5344CB8AC3E}">
        <p14:creationId xmlns:p14="http://schemas.microsoft.com/office/powerpoint/2010/main" val="145057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3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fontAlgn="base">
              <a:spcBef>
                <a:spcPct val="0"/>
              </a:spcBef>
              <a:spcAft>
                <a:spcPct val="0"/>
              </a:spcAft>
              <a:defRPr/>
            </a:pPr>
            <a:fld id="{9163EE6E-08BE-4333-977E-06D2B154487E}" type="slidenum">
              <a:rPr lang="en-US" smtClean="0">
                <a:latin typeface="Calibri" pitchFamily="34" charset="0"/>
              </a:rPr>
              <a:pPr fontAlgn="base">
                <a:spcBef>
                  <a:spcPct val="0"/>
                </a:spcBef>
                <a:spcAft>
                  <a:spcPct val="0"/>
                </a:spcAft>
                <a:defRPr/>
              </a:pPr>
              <a:t>160</a:t>
            </a:fld>
            <a:endParaRPr lang="en-US" smtClean="0">
              <a:latin typeface="Calibri" pitchFamily="34" charset="0"/>
            </a:endParaRPr>
          </a:p>
        </p:txBody>
      </p:sp>
    </p:spTree>
    <p:extLst>
      <p:ext uri="{BB962C8B-B14F-4D97-AF65-F5344CB8AC3E}">
        <p14:creationId xmlns:p14="http://schemas.microsoft.com/office/powerpoint/2010/main" val="261934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3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fontAlgn="base">
              <a:spcBef>
                <a:spcPct val="0"/>
              </a:spcBef>
              <a:spcAft>
                <a:spcPct val="0"/>
              </a:spcAft>
              <a:defRPr/>
            </a:pPr>
            <a:fld id="{C38E575B-5BEC-4927-AF96-44D660118376}" type="slidenum">
              <a:rPr lang="en-US" smtClean="0">
                <a:latin typeface="Calibri" pitchFamily="34" charset="0"/>
              </a:rPr>
              <a:pPr fontAlgn="base">
                <a:spcBef>
                  <a:spcPct val="0"/>
                </a:spcBef>
                <a:spcAft>
                  <a:spcPct val="0"/>
                </a:spcAft>
                <a:defRPr/>
              </a:pPr>
              <a:t>163</a:t>
            </a:fld>
            <a:endParaRPr lang="en-US" smtClean="0">
              <a:latin typeface="Calibri" pitchFamily="34" charset="0"/>
            </a:endParaRPr>
          </a:p>
        </p:txBody>
      </p:sp>
    </p:spTree>
    <p:extLst>
      <p:ext uri="{BB962C8B-B14F-4D97-AF65-F5344CB8AC3E}">
        <p14:creationId xmlns:p14="http://schemas.microsoft.com/office/powerpoint/2010/main" val="278560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918FB9-349B-4B4D-8641-B6D4E8F6C36C}" type="slidenum">
              <a:rPr lang="en-US" smtClean="0"/>
              <a:pPr/>
              <a:t>168</a:t>
            </a:fld>
            <a:endParaRPr lang="en-US"/>
          </a:p>
        </p:txBody>
      </p:sp>
    </p:spTree>
    <p:extLst>
      <p:ext uri="{BB962C8B-B14F-4D97-AF65-F5344CB8AC3E}">
        <p14:creationId xmlns:p14="http://schemas.microsoft.com/office/powerpoint/2010/main" val="1818528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eaLnBrk="1" hangingPunct="1"/>
            <a:fld id="{332CB822-5B89-48C7-8F82-E47B4DFAE02A}" type="slidenum">
              <a:rPr lang="en-US" smtClean="0">
                <a:solidFill>
                  <a:srgbClr val="000000"/>
                </a:solidFill>
                <a:latin typeface="Arial" charset="0"/>
              </a:rPr>
              <a:pPr eaLnBrk="1" hangingPunct="1"/>
              <a:t>196</a:t>
            </a:fld>
            <a:endParaRPr lang="en-US" smtClean="0">
              <a:solidFill>
                <a:srgbClr val="000000"/>
              </a:solidFill>
              <a:latin typeface="Arial"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GB" smtClean="0"/>
          </a:p>
        </p:txBody>
      </p:sp>
    </p:spTree>
    <p:extLst>
      <p:ext uri="{BB962C8B-B14F-4D97-AF65-F5344CB8AC3E}">
        <p14:creationId xmlns:p14="http://schemas.microsoft.com/office/powerpoint/2010/main" val="3519776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smtClean="0"/>
          </a:p>
        </p:txBody>
      </p:sp>
      <p:sp>
        <p:nvSpPr>
          <p:cNvPr id="78852" name="Slide Number Placeholder 3"/>
          <p:cNvSpPr>
            <a:spLocks noGrp="1"/>
          </p:cNvSpPr>
          <p:nvPr>
            <p:ph type="sldNum" sz="quarter" idx="5"/>
          </p:nvPr>
        </p:nvSpPr>
        <p:spPr>
          <a:noFill/>
        </p:spPr>
        <p:txBody>
          <a:bodyPr/>
          <a:lstStyle/>
          <a:p>
            <a:fld id="{39FF7697-3FEE-4CA5-ABDD-E57E4F019EB3}" type="slidenum">
              <a:rPr lang="en-US" smtClean="0"/>
              <a:pPr/>
              <a:t>206</a:t>
            </a:fld>
            <a:endParaRPr lang="en-US" smtClean="0"/>
          </a:p>
        </p:txBody>
      </p:sp>
    </p:spTree>
    <p:extLst>
      <p:ext uri="{BB962C8B-B14F-4D97-AF65-F5344CB8AC3E}">
        <p14:creationId xmlns:p14="http://schemas.microsoft.com/office/powerpoint/2010/main" val="1751795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endParaRPr lang="en-US" smtClean="0"/>
          </a:p>
        </p:txBody>
      </p:sp>
      <p:sp>
        <p:nvSpPr>
          <p:cNvPr id="110596" name="Slide Number Placeholder 3"/>
          <p:cNvSpPr>
            <a:spLocks noGrp="1"/>
          </p:cNvSpPr>
          <p:nvPr>
            <p:ph type="sldNum" sz="quarter" idx="5"/>
          </p:nvPr>
        </p:nvSpPr>
        <p:spPr>
          <a:noFill/>
        </p:spPr>
        <p:txBody>
          <a:bodyPr/>
          <a:lstStyle/>
          <a:p>
            <a:fld id="{D96A354C-0480-46C6-A7D1-8CCE33294B7A}" type="slidenum">
              <a:rPr lang="en-US" smtClean="0"/>
              <a:pPr/>
              <a:t>210</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C538C-36D8-4EFC-BFAE-FC57B66929CE}" type="slidenum">
              <a:rPr lang="en-US" smtClean="0"/>
              <a:pPr/>
              <a:t>14</a:t>
            </a:fld>
            <a:endParaRPr lang="en-US"/>
          </a:p>
        </p:txBody>
      </p:sp>
    </p:spTree>
    <p:extLst>
      <p:ext uri="{BB962C8B-B14F-4D97-AF65-F5344CB8AC3E}">
        <p14:creationId xmlns:p14="http://schemas.microsoft.com/office/powerpoint/2010/main" val="387641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C538C-36D8-4EFC-BFAE-FC57B66929CE}" type="slidenum">
              <a:rPr lang="en-US" smtClean="0"/>
              <a:pPr/>
              <a:t>20</a:t>
            </a:fld>
            <a:endParaRPr lang="en-US"/>
          </a:p>
        </p:txBody>
      </p:sp>
    </p:spTree>
    <p:extLst>
      <p:ext uri="{BB962C8B-B14F-4D97-AF65-F5344CB8AC3E}">
        <p14:creationId xmlns:p14="http://schemas.microsoft.com/office/powerpoint/2010/main" val="1963031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Pladsholder til diasbillede 1"/>
          <p:cNvSpPr>
            <a:spLocks noGrp="1" noRot="1" noChangeAspect="1" noTextEdit="1"/>
          </p:cNvSpPr>
          <p:nvPr>
            <p:ph type="sldImg"/>
          </p:nvPr>
        </p:nvSpPr>
        <p:spPr bwMode="auto">
          <a:noFill/>
          <a:ln>
            <a:solidFill>
              <a:srgbClr val="000000"/>
            </a:solidFill>
            <a:miter lim="800000"/>
            <a:headEnd/>
            <a:tailEnd/>
          </a:ln>
        </p:spPr>
      </p:sp>
      <p:sp>
        <p:nvSpPr>
          <p:cNvPr id="151555" name="Pladsholder til no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51556" name="Pladsholder til diasnumm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eaLnBrk="1" hangingPunct="1"/>
            <a:fld id="{472C29F7-22CE-47DB-9A88-DD0541AB81D1}" type="slidenum">
              <a:rPr lang="da-DK" smtClean="0">
                <a:latin typeface="Calibri" pitchFamily="34" charset="0"/>
              </a:rPr>
              <a:pPr eaLnBrk="1" hangingPunct="1"/>
              <a:t>50</a:t>
            </a:fld>
            <a:endParaRPr lang="da-DK" smtClean="0">
              <a:latin typeface="Calibri" pitchFamily="34" charset="0"/>
            </a:endParaRPr>
          </a:p>
        </p:txBody>
      </p:sp>
    </p:spTree>
    <p:extLst>
      <p:ext uri="{BB962C8B-B14F-4D97-AF65-F5344CB8AC3E}">
        <p14:creationId xmlns:p14="http://schemas.microsoft.com/office/powerpoint/2010/main" val="187393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6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BD03D0DF-0117-447F-9095-BD2B3E2ED8F1}" type="slidenum">
              <a:rPr lang="en-US" altLang="en-US" smtClean="0"/>
              <a:pPr/>
              <a:t>95</a:t>
            </a:fld>
            <a:endParaRPr lang="en-US" altLang="en-US" smtClean="0"/>
          </a:p>
        </p:txBody>
      </p:sp>
    </p:spTree>
    <p:extLst>
      <p:ext uri="{BB962C8B-B14F-4D97-AF65-F5344CB8AC3E}">
        <p14:creationId xmlns:p14="http://schemas.microsoft.com/office/powerpoint/2010/main" val="748430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5CC661-2858-4078-BB6C-2F991BC29710}" type="slidenum">
              <a:rPr lang="en-US" smtClean="0"/>
              <a:pPr fontAlgn="base">
                <a:spcBef>
                  <a:spcPct val="0"/>
                </a:spcBef>
                <a:spcAft>
                  <a:spcPct val="0"/>
                </a:spcAft>
                <a:defRPr/>
              </a:pPr>
              <a:t>129</a:t>
            </a:fld>
            <a:endParaRPr lang="en-US" smtClean="0"/>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7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E41DF4-5CC4-4AB1-B010-BAC58F112853}" type="slidenum">
              <a:rPr lang="en-US" smtClean="0"/>
              <a:pPr/>
              <a:t>131</a:t>
            </a:fld>
            <a:endParaRPr lang="en-US"/>
          </a:p>
        </p:txBody>
      </p:sp>
    </p:spTree>
    <p:extLst>
      <p:ext uri="{BB962C8B-B14F-4D97-AF65-F5344CB8AC3E}">
        <p14:creationId xmlns:p14="http://schemas.microsoft.com/office/powerpoint/2010/main" val="211652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E41DF4-5CC4-4AB1-B010-BAC58F112853}" type="slidenum">
              <a:rPr lang="en-US" smtClean="0"/>
              <a:pPr/>
              <a:t>132</a:t>
            </a:fld>
            <a:endParaRPr lang="en-US"/>
          </a:p>
        </p:txBody>
      </p:sp>
    </p:spTree>
    <p:extLst>
      <p:ext uri="{BB962C8B-B14F-4D97-AF65-F5344CB8AC3E}">
        <p14:creationId xmlns:p14="http://schemas.microsoft.com/office/powerpoint/2010/main" val="3733947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HS cấp</a:t>
            </a:r>
            <a:r>
              <a:rPr lang="en-US" baseline="0" smtClean="0"/>
              <a:t> 2 Phạm Ngũ Lão- Khánh Hòa. Tân và Tiếp vụ cướp bánh mỳ TP Hồ Chí Minh</a:t>
            </a:r>
          </a:p>
          <a:p>
            <a:endParaRPr lang="en-US"/>
          </a:p>
        </p:txBody>
      </p:sp>
      <p:sp>
        <p:nvSpPr>
          <p:cNvPr id="4" name="Slide Number Placeholder 3"/>
          <p:cNvSpPr>
            <a:spLocks noGrp="1"/>
          </p:cNvSpPr>
          <p:nvPr>
            <p:ph type="sldNum" sz="quarter" idx="10"/>
          </p:nvPr>
        </p:nvSpPr>
        <p:spPr/>
        <p:txBody>
          <a:bodyPr/>
          <a:lstStyle/>
          <a:p>
            <a:fld id="{048C538C-36D8-4EFC-BFAE-FC57B66929CE}" type="slidenum">
              <a:rPr lang="en-US" smtClean="0"/>
              <a:pPr/>
              <a:t>139</a:t>
            </a:fld>
            <a:endParaRPr lang="en-US"/>
          </a:p>
        </p:txBody>
      </p:sp>
    </p:spTree>
    <p:extLst>
      <p:ext uri="{BB962C8B-B14F-4D97-AF65-F5344CB8AC3E}">
        <p14:creationId xmlns:p14="http://schemas.microsoft.com/office/powerpoint/2010/main" val="197077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C16A9F-CB7E-4E52-A8A9-8340F0562BB4}" type="datetime1">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7D660-0E6F-402F-9A4F-39F38E391F3B}" type="slidenum">
              <a:rPr lang="en-US" smtClean="0"/>
              <a:pPr/>
              <a:t>‹#›</a:t>
            </a:fld>
            <a:endParaRPr lang="en-US"/>
          </a:p>
        </p:txBody>
      </p:sp>
    </p:spTree>
    <p:extLst>
      <p:ext uri="{BB962C8B-B14F-4D97-AF65-F5344CB8AC3E}">
        <p14:creationId xmlns:p14="http://schemas.microsoft.com/office/powerpoint/2010/main" val="3007148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56D77B-E0BE-4B0D-BA6F-FDFD08E38014}" type="datetime1">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7D660-0E6F-402F-9A4F-39F38E391F3B}" type="slidenum">
              <a:rPr lang="en-US" smtClean="0"/>
              <a:pPr/>
              <a:t>‹#›</a:t>
            </a:fld>
            <a:endParaRPr lang="en-US"/>
          </a:p>
        </p:txBody>
      </p:sp>
    </p:spTree>
    <p:extLst>
      <p:ext uri="{BB962C8B-B14F-4D97-AF65-F5344CB8AC3E}">
        <p14:creationId xmlns:p14="http://schemas.microsoft.com/office/powerpoint/2010/main" val="3318491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394BFD-F57F-4F5F-AB88-F0D8FFC0BEC9}" type="datetime1">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7D660-0E6F-402F-9A4F-39F38E391F3B}" type="slidenum">
              <a:rPr lang="en-US" smtClean="0"/>
              <a:pPr/>
              <a:t>‹#›</a:t>
            </a:fld>
            <a:endParaRPr lang="en-US"/>
          </a:p>
        </p:txBody>
      </p:sp>
    </p:spTree>
    <p:extLst>
      <p:ext uri="{BB962C8B-B14F-4D97-AF65-F5344CB8AC3E}">
        <p14:creationId xmlns:p14="http://schemas.microsoft.com/office/powerpoint/2010/main" val="1813454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1"/>
            <a:ext cx="4044462"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2338" y="1600201"/>
            <a:ext cx="4044462"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1625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1"/>
            <a:ext cx="4044462"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2338" y="1600200"/>
            <a:ext cx="4044462"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2338" y="3938589"/>
            <a:ext cx="4044462"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4686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en bai giang">
    <p:spTree>
      <p:nvGrpSpPr>
        <p:cNvPr id="1" name=""/>
        <p:cNvGrpSpPr/>
        <p:nvPr/>
      </p:nvGrpSpPr>
      <p:grpSpPr>
        <a:xfrm>
          <a:off x="0" y="0"/>
          <a:ext cx="0" cy="0"/>
          <a:chOff x="0" y="0"/>
          <a:chExt cx="0" cy="0"/>
        </a:xfrm>
      </p:grpSpPr>
      <p:grpSp>
        <p:nvGrpSpPr>
          <p:cNvPr id="4" name="Group 14"/>
          <p:cNvGrpSpPr>
            <a:grpSpLocks/>
          </p:cNvGrpSpPr>
          <p:nvPr userDrawn="1"/>
        </p:nvGrpSpPr>
        <p:grpSpPr bwMode="auto">
          <a:xfrm>
            <a:off x="4335463" y="1169988"/>
            <a:ext cx="4814887" cy="4994275"/>
            <a:chOff x="4334933" y="1169931"/>
            <a:chExt cx="4814835" cy="4993802"/>
          </a:xfrm>
        </p:grpSpPr>
        <p:cxnSp>
          <p:nvCxnSpPr>
            <p:cNvPr id="5" name="Straight Connector 4"/>
            <p:cNvCxnSpPr/>
            <p:nvPr/>
          </p:nvCxnSpPr>
          <p:spPr>
            <a:xfrm flipH="1">
              <a:off x="6009727" y="1169931"/>
              <a:ext cx="3133691" cy="313501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4334933" y="1349301"/>
              <a:ext cx="4814835" cy="481443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5225510" y="1469940"/>
              <a:ext cx="3911558" cy="391123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5304885" y="1308030"/>
              <a:ext cx="3838534" cy="38397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706518" y="1769949"/>
              <a:ext cx="3430550" cy="343026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0" name="Picture 8" descr="Nhãn hiệu trường Đại học Công nghiệp Hà Nội được cấp giấy chứng nhậ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 y="2169056"/>
            <a:ext cx="8839200" cy="1793344"/>
          </a:xfrm>
          <a:prstGeom prst="rect">
            <a:avLst/>
          </a:prstGeom>
        </p:spPr>
        <p:txBody>
          <a:bodyPr>
            <a:noAutofit/>
          </a:bodyPr>
          <a:lstStyle>
            <a:lvl1pPr algn="ctr">
              <a:defRPr sz="6000" b="1">
                <a:solidFill>
                  <a:srgbClr val="FFFF00"/>
                </a:solidFill>
                <a:effectLst/>
              </a:defRPr>
            </a:lvl1pPr>
          </a:lstStyle>
          <a:p>
            <a:r>
              <a:rPr lang="en-US" dirty="0" smtClean="0"/>
              <a:t>Click to edit Master title style</a:t>
            </a:r>
            <a:endParaRPr lang="en-US" dirty="0"/>
          </a:p>
        </p:txBody>
      </p:sp>
      <p:sp>
        <p:nvSpPr>
          <p:cNvPr id="21" name="Text Placeholder 20"/>
          <p:cNvSpPr>
            <a:spLocks noGrp="1"/>
          </p:cNvSpPr>
          <p:nvPr>
            <p:ph type="body" sz="quarter" idx="11"/>
          </p:nvPr>
        </p:nvSpPr>
        <p:spPr>
          <a:xfrm>
            <a:off x="952500" y="0"/>
            <a:ext cx="7886700" cy="935038"/>
          </a:xfrm>
        </p:spPr>
        <p:txBody>
          <a:bodyPr anchor="ctr"/>
          <a:lstStyle>
            <a:lvl1pPr>
              <a:defRPr sz="4000" b="1">
                <a:solidFill>
                  <a:srgbClr val="FFC000"/>
                </a:solidFill>
                <a:latin typeface="+mj-lt"/>
              </a:defRPr>
            </a:lvl1pPr>
            <a:lvl5pPr marL="1828800" indent="0">
              <a:buNone/>
              <a:defRPr/>
            </a:lvl5pPr>
          </a:lstStyle>
          <a:p>
            <a:pPr lvl="0"/>
            <a:r>
              <a:rPr lang="en-US" dirty="0" smtClean="0"/>
              <a:t>Click to edit Master text styles</a:t>
            </a:r>
          </a:p>
        </p:txBody>
      </p:sp>
      <p:sp>
        <p:nvSpPr>
          <p:cNvPr id="11" name="Slide Number Placeholder 5"/>
          <p:cNvSpPr>
            <a:spLocks noGrp="1"/>
          </p:cNvSpPr>
          <p:nvPr>
            <p:ph type="sldNum" sz="quarter" idx="12"/>
          </p:nvPr>
        </p:nvSpPr>
        <p:spPr>
          <a:xfrm>
            <a:off x="8458200" y="6384925"/>
            <a:ext cx="677863" cy="473075"/>
          </a:xfrm>
        </p:spPr>
        <p:txBody>
          <a:bodyPr/>
          <a:lstStyle>
            <a:lvl1pPr>
              <a:defRPr/>
            </a:lvl1pPr>
          </a:lstStyle>
          <a:p>
            <a:pPr>
              <a:defRPr/>
            </a:pPr>
            <a:fld id="{757879E3-C228-4279-A632-B0346790E104}" type="slidenum">
              <a:rPr lang="en-US"/>
              <a:pPr>
                <a:defRPr/>
              </a:pPr>
              <a:t>‹#›</a:t>
            </a:fld>
            <a:endParaRPr lang="en-US"/>
          </a:p>
        </p:txBody>
      </p:sp>
    </p:spTree>
    <p:extLst>
      <p:ext uri="{BB962C8B-B14F-4D97-AF65-F5344CB8AC3E}">
        <p14:creationId xmlns:p14="http://schemas.microsoft.com/office/powerpoint/2010/main" val="537040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3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1A95E948-E8C2-403F-9A63-30B4686BFE5E}" type="slidenum">
              <a:rPr lang="en-US"/>
              <a:pPr>
                <a:defRPr/>
              </a:pPr>
              <a:t>‹#›</a:t>
            </a:fld>
            <a:endParaRPr lang="en-US"/>
          </a:p>
        </p:txBody>
      </p:sp>
    </p:spTree>
    <p:extLst>
      <p:ext uri="{BB962C8B-B14F-4D97-AF65-F5344CB8AC3E}">
        <p14:creationId xmlns:p14="http://schemas.microsoft.com/office/powerpoint/2010/main" val="1351593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98AC0009-852C-4AEC-B636-5D666AB81990}" type="slidenum">
              <a:rPr lang="en-US"/>
              <a:pPr>
                <a:defRPr/>
              </a:pPr>
              <a:t>‹#›</a:t>
            </a:fld>
            <a:endParaRPr lang="en-US"/>
          </a:p>
        </p:txBody>
      </p:sp>
    </p:spTree>
    <p:extLst>
      <p:ext uri="{BB962C8B-B14F-4D97-AF65-F5344CB8AC3E}">
        <p14:creationId xmlns:p14="http://schemas.microsoft.com/office/powerpoint/2010/main" val="2189034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Noi dung">
    <p:spTree>
      <p:nvGrpSpPr>
        <p:cNvPr id="1" name=""/>
        <p:cNvGrpSpPr/>
        <p:nvPr/>
      </p:nvGrpSpPr>
      <p:grpSpPr>
        <a:xfrm>
          <a:off x="0" y="0"/>
          <a:ext cx="0" cy="0"/>
          <a:chOff x="0" y="0"/>
          <a:chExt cx="0" cy="0"/>
        </a:xfrm>
      </p:grpSpPr>
      <p:sp>
        <p:nvSpPr>
          <p:cNvPr id="2" name="Title 1"/>
          <p:cNvSpPr>
            <a:spLocks noGrp="1"/>
          </p:cNvSpPr>
          <p:nvPr>
            <p:ph type="title"/>
          </p:nvPr>
        </p:nvSpPr>
        <p:spPr>
          <a:xfrm>
            <a:off x="1139825" y="0"/>
            <a:ext cx="7851775" cy="947738"/>
          </a:xfrm>
          <a:prstGeom prst="rect">
            <a:avLst/>
          </a:prstGeom>
        </p:spPr>
        <p:txBody>
          <a:bodyPr/>
          <a:lstStyle>
            <a:lvl1pPr>
              <a:defRPr sz="3600" b="1">
                <a:solidFill>
                  <a:srgbClr val="C00000"/>
                </a:solidFill>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4" name="Slide Number Placeholder 5"/>
          <p:cNvSpPr>
            <a:spLocks noGrp="1"/>
          </p:cNvSpPr>
          <p:nvPr>
            <p:ph type="sldNum" sz="quarter" idx="12"/>
          </p:nvPr>
        </p:nvSpPr>
        <p:spPr/>
        <p:txBody>
          <a:bodyPr/>
          <a:lstStyle>
            <a:lvl1pPr>
              <a:defRPr sz="1800"/>
            </a:lvl1pPr>
          </a:lstStyle>
          <a:p>
            <a:pPr>
              <a:defRPr/>
            </a:pPr>
            <a:fld id="{776BE39B-1C5F-41BD-8B83-EC0DDD72C7A1}" type="slidenum">
              <a:rPr lang="en-US"/>
              <a:pPr>
                <a:defRPr/>
              </a:pPr>
              <a:t>‹#›</a:t>
            </a:fld>
            <a:endParaRPr lang="en-US"/>
          </a:p>
        </p:txBody>
      </p:sp>
    </p:spTree>
    <p:extLst>
      <p:ext uri="{BB962C8B-B14F-4D97-AF65-F5344CB8AC3E}">
        <p14:creationId xmlns:p14="http://schemas.microsoft.com/office/powerpoint/2010/main" val="32112194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B28EFCDB-3B4E-462F-8FAA-538BC5FCCBFC}" type="slidenum">
              <a:rPr lang="en-US"/>
              <a:pPr>
                <a:defRPr/>
              </a:pPr>
              <a:t>‹#›</a:t>
            </a:fld>
            <a:endParaRPr lang="en-US"/>
          </a:p>
        </p:txBody>
      </p:sp>
    </p:spTree>
    <p:extLst>
      <p:ext uri="{BB962C8B-B14F-4D97-AF65-F5344CB8AC3E}">
        <p14:creationId xmlns:p14="http://schemas.microsoft.com/office/powerpoint/2010/main" val="586572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411403EC-0AAB-4F15-8750-EB1CE788BF08}" type="slidenum">
              <a:rPr lang="en-US"/>
              <a:pPr>
                <a:defRPr/>
              </a:pPr>
              <a:t>‹#›</a:t>
            </a:fld>
            <a:endParaRPr lang="en-US"/>
          </a:p>
        </p:txBody>
      </p:sp>
    </p:spTree>
    <p:extLst>
      <p:ext uri="{BB962C8B-B14F-4D97-AF65-F5344CB8AC3E}">
        <p14:creationId xmlns:p14="http://schemas.microsoft.com/office/powerpoint/2010/main" val="380871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F658BD-C357-4BD4-8478-779CC6C59228}" type="datetime1">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7D660-0E6F-402F-9A4F-39F38E391F3B}" type="slidenum">
              <a:rPr lang="en-US" smtClean="0"/>
              <a:pPr/>
              <a:t>‹#›</a:t>
            </a:fld>
            <a:endParaRPr lang="en-US"/>
          </a:p>
        </p:txBody>
      </p:sp>
    </p:spTree>
    <p:extLst>
      <p:ext uri="{BB962C8B-B14F-4D97-AF65-F5344CB8AC3E}">
        <p14:creationId xmlns:p14="http://schemas.microsoft.com/office/powerpoint/2010/main" val="2847215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7F0080A7-7C0E-4602-BB6A-7694246F8B43}" type="slidenum">
              <a:rPr lang="en-US"/>
              <a:pPr>
                <a:defRPr/>
              </a:pPr>
              <a:t>‹#›</a:t>
            </a:fld>
            <a:endParaRPr lang="en-US"/>
          </a:p>
        </p:txBody>
      </p:sp>
    </p:spTree>
    <p:extLst>
      <p:ext uri="{BB962C8B-B14F-4D97-AF65-F5344CB8AC3E}">
        <p14:creationId xmlns:p14="http://schemas.microsoft.com/office/powerpoint/2010/main" val="2793052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D3866105-A6C8-4FEE-9F41-13835B97CA5D}" type="slidenum">
              <a:rPr lang="en-US"/>
              <a:pPr>
                <a:defRPr/>
              </a:pPr>
              <a:t>‹#›</a:t>
            </a:fld>
            <a:endParaRPr lang="en-US"/>
          </a:p>
        </p:txBody>
      </p:sp>
    </p:spTree>
    <p:extLst>
      <p:ext uri="{BB962C8B-B14F-4D97-AF65-F5344CB8AC3E}">
        <p14:creationId xmlns:p14="http://schemas.microsoft.com/office/powerpoint/2010/main" val="2872328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C635ADB0-CB54-41CF-989F-8E5A1660B653}" type="slidenum">
              <a:rPr lang="en-US"/>
              <a:pPr>
                <a:defRPr/>
              </a:pPr>
              <a:t>‹#›</a:t>
            </a:fld>
            <a:endParaRPr lang="en-US"/>
          </a:p>
        </p:txBody>
      </p:sp>
    </p:spTree>
    <p:extLst>
      <p:ext uri="{BB962C8B-B14F-4D97-AF65-F5344CB8AC3E}">
        <p14:creationId xmlns:p14="http://schemas.microsoft.com/office/powerpoint/2010/main" val="2908370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0DA4794A-2969-451A-94A0-FBD304B56464}" type="slidenum">
              <a:rPr lang="en-US"/>
              <a:pPr>
                <a:defRPr/>
              </a:pPr>
              <a:t>‹#›</a:t>
            </a:fld>
            <a:endParaRPr lang="en-US"/>
          </a:p>
        </p:txBody>
      </p:sp>
    </p:spTree>
    <p:extLst>
      <p:ext uri="{BB962C8B-B14F-4D97-AF65-F5344CB8AC3E}">
        <p14:creationId xmlns:p14="http://schemas.microsoft.com/office/powerpoint/2010/main" val="26821707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A9825F5D-8A9C-40F9-B1B1-3D8F82539B59}" type="slidenum">
              <a:rPr lang="en-US"/>
              <a:pPr>
                <a:defRPr/>
              </a:pPr>
              <a:t>‹#›</a:t>
            </a:fld>
            <a:endParaRPr lang="en-US"/>
          </a:p>
        </p:txBody>
      </p:sp>
    </p:spTree>
    <p:extLst>
      <p:ext uri="{BB962C8B-B14F-4D97-AF65-F5344CB8AC3E}">
        <p14:creationId xmlns:p14="http://schemas.microsoft.com/office/powerpoint/2010/main" val="22686387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9BB6DA6C-EF04-4BEC-A744-116CD6646C65}" type="slidenum">
              <a:rPr lang="en-US"/>
              <a:pPr>
                <a:defRPr/>
              </a:pPr>
              <a:t>‹#›</a:t>
            </a:fld>
            <a:endParaRPr lang="en-US"/>
          </a:p>
        </p:txBody>
      </p:sp>
    </p:spTree>
    <p:extLst>
      <p:ext uri="{BB962C8B-B14F-4D97-AF65-F5344CB8AC3E}">
        <p14:creationId xmlns:p14="http://schemas.microsoft.com/office/powerpoint/2010/main" val="2840772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757DB64D-54EC-4131-B231-33CAD0216F1D}" type="slidenum">
              <a:rPr lang="en-US"/>
              <a:pPr>
                <a:defRPr/>
              </a:pPr>
              <a:t>‹#›</a:t>
            </a:fld>
            <a:endParaRPr lang="en-US"/>
          </a:p>
        </p:txBody>
      </p:sp>
    </p:spTree>
    <p:extLst>
      <p:ext uri="{BB962C8B-B14F-4D97-AF65-F5344CB8AC3E}">
        <p14:creationId xmlns:p14="http://schemas.microsoft.com/office/powerpoint/2010/main" val="3945405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22CE115B-4D41-4908-875B-3E8BE9979D87}" type="slidenum">
              <a:rPr lang="en-US"/>
              <a:pPr>
                <a:defRPr/>
              </a:pPr>
              <a:t>‹#›</a:t>
            </a:fld>
            <a:endParaRPr lang="en-US"/>
          </a:p>
        </p:txBody>
      </p:sp>
    </p:spTree>
    <p:extLst>
      <p:ext uri="{BB962C8B-B14F-4D97-AF65-F5344CB8AC3E}">
        <p14:creationId xmlns:p14="http://schemas.microsoft.com/office/powerpoint/2010/main" val="2883674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F8C75E32-CB17-4AE4-A0B1-1166D97AA0B4}" type="slidenum">
              <a:rPr lang="en-US"/>
              <a:pPr>
                <a:defRPr/>
              </a:pPr>
              <a:t>‹#›</a:t>
            </a:fld>
            <a:endParaRPr lang="en-US"/>
          </a:p>
        </p:txBody>
      </p:sp>
    </p:spTree>
    <p:extLst>
      <p:ext uri="{BB962C8B-B14F-4D97-AF65-F5344CB8AC3E}">
        <p14:creationId xmlns:p14="http://schemas.microsoft.com/office/powerpoint/2010/main" val="16619303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EFE92C36-E90D-4CEB-8788-159620A7D07F}" type="slidenum">
              <a:rPr lang="en-US"/>
              <a:pPr>
                <a:defRPr/>
              </a:pPr>
              <a:t>‹#›</a:t>
            </a:fld>
            <a:endParaRPr lang="en-US"/>
          </a:p>
        </p:txBody>
      </p:sp>
    </p:spTree>
    <p:extLst>
      <p:ext uri="{BB962C8B-B14F-4D97-AF65-F5344CB8AC3E}">
        <p14:creationId xmlns:p14="http://schemas.microsoft.com/office/powerpoint/2010/main" val="146741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F172BD-56A2-4097-97D3-0D5E39C98FF8}" type="datetime1">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7D660-0E6F-402F-9A4F-39F38E391F3B}" type="slidenum">
              <a:rPr lang="en-US" smtClean="0"/>
              <a:pPr/>
              <a:t>‹#›</a:t>
            </a:fld>
            <a:endParaRPr lang="en-US"/>
          </a:p>
        </p:txBody>
      </p:sp>
    </p:spTree>
    <p:extLst>
      <p:ext uri="{BB962C8B-B14F-4D97-AF65-F5344CB8AC3E}">
        <p14:creationId xmlns:p14="http://schemas.microsoft.com/office/powerpoint/2010/main" val="10096734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E3E8A528-EA10-4FFF-8A8B-A2D9A2831078}" type="slidenum">
              <a:rPr lang="en-US"/>
              <a:pPr>
                <a:defRPr/>
              </a:pPr>
              <a:t>‹#›</a:t>
            </a:fld>
            <a:endParaRPr lang="en-US"/>
          </a:p>
        </p:txBody>
      </p:sp>
    </p:spTree>
    <p:extLst>
      <p:ext uri="{BB962C8B-B14F-4D97-AF65-F5344CB8AC3E}">
        <p14:creationId xmlns:p14="http://schemas.microsoft.com/office/powerpoint/2010/main" val="2626631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FB0BC751-62C9-4BFF-9F85-708E7B895F26}" type="slidenum">
              <a:rPr lang="en-US"/>
              <a:pPr>
                <a:defRPr/>
              </a:pPr>
              <a:t>‹#›</a:t>
            </a:fld>
            <a:endParaRPr lang="en-US"/>
          </a:p>
        </p:txBody>
      </p:sp>
    </p:spTree>
    <p:extLst>
      <p:ext uri="{BB962C8B-B14F-4D97-AF65-F5344CB8AC3E}">
        <p14:creationId xmlns:p14="http://schemas.microsoft.com/office/powerpoint/2010/main" val="4239509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8C6E2CDE-7625-4F42-8226-BA5B686D8278}" type="slidenum">
              <a:rPr lang="en-US"/>
              <a:pPr>
                <a:defRPr/>
              </a:pPr>
              <a:t>‹#›</a:t>
            </a:fld>
            <a:endParaRPr lang="en-US"/>
          </a:p>
        </p:txBody>
      </p:sp>
    </p:spTree>
    <p:extLst>
      <p:ext uri="{BB962C8B-B14F-4D97-AF65-F5344CB8AC3E}">
        <p14:creationId xmlns:p14="http://schemas.microsoft.com/office/powerpoint/2010/main" val="1689612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9D4F4275-007D-423D-BC45-DE94AEA2CE76}" type="slidenum">
              <a:rPr lang="en-US"/>
              <a:pPr>
                <a:defRPr/>
              </a:pPr>
              <a:t>‹#›</a:t>
            </a:fld>
            <a:endParaRPr lang="en-US"/>
          </a:p>
        </p:txBody>
      </p:sp>
    </p:spTree>
    <p:extLst>
      <p:ext uri="{BB962C8B-B14F-4D97-AF65-F5344CB8AC3E}">
        <p14:creationId xmlns:p14="http://schemas.microsoft.com/office/powerpoint/2010/main" val="34083705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A9D59F47-E856-40A7-9062-8B8BFD4DEC1C}" type="slidenum">
              <a:rPr lang="en-US"/>
              <a:pPr>
                <a:defRPr/>
              </a:pPr>
              <a:t>‹#›</a:t>
            </a:fld>
            <a:endParaRPr lang="en-US"/>
          </a:p>
        </p:txBody>
      </p:sp>
    </p:spTree>
    <p:extLst>
      <p:ext uri="{BB962C8B-B14F-4D97-AF65-F5344CB8AC3E}">
        <p14:creationId xmlns:p14="http://schemas.microsoft.com/office/powerpoint/2010/main" val="19916038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5E2058C7-E8CA-4A7D-B143-D5CE42A6ECDB}" type="slidenum">
              <a:rPr lang="en-US"/>
              <a:pPr>
                <a:defRPr/>
              </a:pPr>
              <a:t>‹#›</a:t>
            </a:fld>
            <a:endParaRPr lang="en-US"/>
          </a:p>
        </p:txBody>
      </p:sp>
    </p:spTree>
    <p:extLst>
      <p:ext uri="{BB962C8B-B14F-4D97-AF65-F5344CB8AC3E}">
        <p14:creationId xmlns:p14="http://schemas.microsoft.com/office/powerpoint/2010/main" val="14269715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3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8BDFBC4A-0654-461B-893A-00E2C550D4D4}" type="slidenum">
              <a:rPr lang="en-US"/>
              <a:pPr>
                <a:defRPr/>
              </a:pPr>
              <a:t>‹#›</a:t>
            </a:fld>
            <a:endParaRPr lang="en-US"/>
          </a:p>
        </p:txBody>
      </p:sp>
    </p:spTree>
    <p:extLst>
      <p:ext uri="{BB962C8B-B14F-4D97-AF65-F5344CB8AC3E}">
        <p14:creationId xmlns:p14="http://schemas.microsoft.com/office/powerpoint/2010/main" val="10802125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4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FF255386-61BD-497E-ABE5-8EFCB4455B92}" type="slidenum">
              <a:rPr lang="en-US"/>
              <a:pPr>
                <a:defRPr/>
              </a:pPr>
              <a:t>‹#›</a:t>
            </a:fld>
            <a:endParaRPr lang="en-US"/>
          </a:p>
        </p:txBody>
      </p:sp>
    </p:spTree>
    <p:extLst>
      <p:ext uri="{BB962C8B-B14F-4D97-AF65-F5344CB8AC3E}">
        <p14:creationId xmlns:p14="http://schemas.microsoft.com/office/powerpoint/2010/main" val="37090735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5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66D9CB91-EE26-4898-B216-B65B9A274706}" type="slidenum">
              <a:rPr lang="en-US"/>
              <a:pPr>
                <a:defRPr/>
              </a:pPr>
              <a:t>‹#›</a:t>
            </a:fld>
            <a:endParaRPr lang="en-US"/>
          </a:p>
        </p:txBody>
      </p:sp>
    </p:spTree>
    <p:extLst>
      <p:ext uri="{BB962C8B-B14F-4D97-AF65-F5344CB8AC3E}">
        <p14:creationId xmlns:p14="http://schemas.microsoft.com/office/powerpoint/2010/main" val="20821987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6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6A6B167A-324C-4DC5-9646-EC1E1CE72A08}" type="slidenum">
              <a:rPr lang="en-US"/>
              <a:pPr>
                <a:defRPr/>
              </a:pPr>
              <a:t>‹#›</a:t>
            </a:fld>
            <a:endParaRPr lang="en-US"/>
          </a:p>
        </p:txBody>
      </p:sp>
    </p:spTree>
    <p:extLst>
      <p:ext uri="{BB962C8B-B14F-4D97-AF65-F5344CB8AC3E}">
        <p14:creationId xmlns:p14="http://schemas.microsoft.com/office/powerpoint/2010/main" val="288048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D666D2-6DFC-4805-8A36-3C0CA21AA4E9}" type="datetime1">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7D660-0E6F-402F-9A4F-39F38E391F3B}" type="slidenum">
              <a:rPr lang="en-US" smtClean="0"/>
              <a:pPr/>
              <a:t>‹#›</a:t>
            </a:fld>
            <a:endParaRPr lang="en-US"/>
          </a:p>
        </p:txBody>
      </p:sp>
    </p:spTree>
    <p:extLst>
      <p:ext uri="{BB962C8B-B14F-4D97-AF65-F5344CB8AC3E}">
        <p14:creationId xmlns:p14="http://schemas.microsoft.com/office/powerpoint/2010/main" val="721546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7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F0A57761-5CDF-48B5-807C-0FDC0240DDC4}" type="slidenum">
              <a:rPr lang="en-US"/>
              <a:pPr>
                <a:defRPr/>
              </a:pPr>
              <a:t>‹#›</a:t>
            </a:fld>
            <a:endParaRPr lang="en-US"/>
          </a:p>
        </p:txBody>
      </p:sp>
    </p:spTree>
    <p:extLst>
      <p:ext uri="{BB962C8B-B14F-4D97-AF65-F5344CB8AC3E}">
        <p14:creationId xmlns:p14="http://schemas.microsoft.com/office/powerpoint/2010/main" val="30917986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Noi dun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52400" y="1447800"/>
            <a:ext cx="8839200" cy="4876800"/>
          </a:xfrm>
        </p:spPr>
        <p:txBody>
          <a:bodyPr/>
          <a:lstStyle>
            <a:lvl1pPr>
              <a:defRPr sz="2800">
                <a:solidFill>
                  <a:schemeClr val="tx1"/>
                </a:solidFill>
              </a:defRPr>
            </a:lvl1pPr>
            <a:lvl2pPr marL="457200" indent="0">
              <a:buNone/>
              <a:defRPr sz="2800">
                <a:solidFill>
                  <a:schemeClr val="tx1"/>
                </a:solidFill>
              </a:defRPr>
            </a:lvl2pPr>
          </a:lstStyle>
          <a:p>
            <a:pPr lvl="0"/>
            <a:r>
              <a:rPr lang="en-US" dirty="0" smtClean="0"/>
              <a:t>Click to edit Master text styles</a:t>
            </a:r>
          </a:p>
          <a:p>
            <a:pPr lvl="1"/>
            <a:endParaRPr lang="en-US" dirty="0"/>
          </a:p>
        </p:txBody>
      </p:sp>
      <p:sp>
        <p:nvSpPr>
          <p:cNvPr id="3" name="Slide Number Placeholder 5"/>
          <p:cNvSpPr>
            <a:spLocks noGrp="1"/>
          </p:cNvSpPr>
          <p:nvPr>
            <p:ph type="sldNum" sz="quarter" idx="12"/>
          </p:nvPr>
        </p:nvSpPr>
        <p:spPr/>
        <p:txBody>
          <a:bodyPr/>
          <a:lstStyle>
            <a:lvl1pPr>
              <a:defRPr sz="1800"/>
            </a:lvl1pPr>
          </a:lstStyle>
          <a:p>
            <a:pPr>
              <a:defRPr/>
            </a:pPr>
            <a:fld id="{4563B17D-DBD6-4C6F-942F-BF1CBC727D5A}" type="slidenum">
              <a:rPr lang="en-US"/>
              <a:pPr>
                <a:defRPr/>
              </a:pPr>
              <a:t>‹#›</a:t>
            </a:fld>
            <a:endParaRPr lang="en-US"/>
          </a:p>
        </p:txBody>
      </p:sp>
    </p:spTree>
    <p:extLst>
      <p:ext uri="{BB962C8B-B14F-4D97-AF65-F5344CB8AC3E}">
        <p14:creationId xmlns:p14="http://schemas.microsoft.com/office/powerpoint/2010/main" val="36984604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rtlCol="0">
            <a:normAutofit/>
          </a:bodyPr>
          <a:lstStyle/>
          <a:p>
            <a:pPr lvl="0"/>
            <a:endParaRPr lang="en-US" noProof="0" smtClean="0"/>
          </a:p>
        </p:txBody>
      </p:sp>
      <p:sp>
        <p:nvSpPr>
          <p:cNvPr id="4" name="Rectangle 39"/>
          <p:cNvSpPr>
            <a:spLocks noGrp="1" noChangeArrowheads="1"/>
          </p:cNvSpPr>
          <p:nvPr>
            <p:ph type="dt" sz="half" idx="10"/>
          </p:nvPr>
        </p:nvSpPr>
        <p:spPr/>
        <p:txBody>
          <a:bodyPr/>
          <a:lstStyle>
            <a:lvl1pPr>
              <a:defRPr/>
            </a:lvl1pPr>
          </a:lstStyle>
          <a:p>
            <a:pPr>
              <a:defRPr/>
            </a:pPr>
            <a:endParaRPr lang="en-US"/>
          </a:p>
        </p:txBody>
      </p:sp>
      <p:sp>
        <p:nvSpPr>
          <p:cNvPr id="5" name="Rectangle 40"/>
          <p:cNvSpPr>
            <a:spLocks noGrp="1" noChangeArrowheads="1"/>
          </p:cNvSpPr>
          <p:nvPr>
            <p:ph type="ftr" sz="quarter" idx="11"/>
          </p:nvPr>
        </p:nvSpPr>
        <p:spPr/>
        <p:txBody>
          <a:bodyPr/>
          <a:lstStyle>
            <a:lvl1pPr>
              <a:defRPr/>
            </a:lvl1pPr>
          </a:lstStyle>
          <a:p>
            <a:pPr>
              <a:defRPr/>
            </a:pPr>
            <a:endParaRPr lang="en-US"/>
          </a:p>
        </p:txBody>
      </p:sp>
      <p:sp>
        <p:nvSpPr>
          <p:cNvPr id="6" name="Rectangle 41"/>
          <p:cNvSpPr>
            <a:spLocks noGrp="1" noChangeArrowheads="1"/>
          </p:cNvSpPr>
          <p:nvPr>
            <p:ph type="sldNum" sz="quarter" idx="12"/>
          </p:nvPr>
        </p:nvSpPr>
        <p:spPr/>
        <p:txBody>
          <a:bodyPr/>
          <a:lstStyle>
            <a:lvl1pPr>
              <a:defRPr/>
            </a:lvl1pPr>
          </a:lstStyle>
          <a:p>
            <a:pPr>
              <a:defRPr/>
            </a:pPr>
            <a:fld id="{A8EC4D4B-8B38-4A2E-B5EF-7D8D2C2777E2}" type="slidenum">
              <a:rPr lang="en-US"/>
              <a:pPr>
                <a:defRPr/>
              </a:pPr>
              <a:t>‹#›</a:t>
            </a:fld>
            <a:endParaRPr lang="en-US"/>
          </a:p>
        </p:txBody>
      </p:sp>
    </p:spTree>
  </p:cSld>
  <p:clrMapOvr>
    <a:masterClrMapping/>
  </p:clrMapOvr>
  <p:transition>
    <p:comb/>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646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9C7766-3A34-40C4-9989-C4DE221B300D}" type="datetime1">
              <a:rPr lang="en-US" smtClean="0"/>
              <a:pPr/>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57D660-0E6F-402F-9A4F-39F38E391F3B}" type="slidenum">
              <a:rPr lang="en-US" smtClean="0"/>
              <a:pPr/>
              <a:t>‹#›</a:t>
            </a:fld>
            <a:endParaRPr lang="en-US"/>
          </a:p>
        </p:txBody>
      </p:sp>
    </p:spTree>
    <p:extLst>
      <p:ext uri="{BB962C8B-B14F-4D97-AF65-F5344CB8AC3E}">
        <p14:creationId xmlns:p14="http://schemas.microsoft.com/office/powerpoint/2010/main" val="4169268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5B60C3-6BFF-4333-BB4D-4FB5977AC6BF}" type="datetime1">
              <a:rPr lang="en-US" smtClean="0"/>
              <a:pPr/>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57D660-0E6F-402F-9A4F-39F38E391F3B}" type="slidenum">
              <a:rPr lang="en-US" smtClean="0"/>
              <a:pPr/>
              <a:t>‹#›</a:t>
            </a:fld>
            <a:endParaRPr lang="en-US"/>
          </a:p>
        </p:txBody>
      </p:sp>
    </p:spTree>
    <p:extLst>
      <p:ext uri="{BB962C8B-B14F-4D97-AF65-F5344CB8AC3E}">
        <p14:creationId xmlns:p14="http://schemas.microsoft.com/office/powerpoint/2010/main" val="988124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868A6-E1E0-48B6-8C35-F703D4F3872F}" type="datetime1">
              <a:rPr lang="en-US" smtClean="0"/>
              <a:pPr/>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57D660-0E6F-402F-9A4F-39F38E391F3B}" type="slidenum">
              <a:rPr lang="en-US" smtClean="0"/>
              <a:pPr/>
              <a:t>‹#›</a:t>
            </a:fld>
            <a:endParaRPr lang="en-US"/>
          </a:p>
        </p:txBody>
      </p:sp>
    </p:spTree>
    <p:extLst>
      <p:ext uri="{BB962C8B-B14F-4D97-AF65-F5344CB8AC3E}">
        <p14:creationId xmlns:p14="http://schemas.microsoft.com/office/powerpoint/2010/main" val="944651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E0257-8E82-4D15-8F3F-D4B1A805519C}" type="datetime1">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7D660-0E6F-402F-9A4F-39F38E391F3B}" type="slidenum">
              <a:rPr lang="en-US" smtClean="0"/>
              <a:pPr/>
              <a:t>‹#›</a:t>
            </a:fld>
            <a:endParaRPr lang="en-US"/>
          </a:p>
        </p:txBody>
      </p:sp>
    </p:spTree>
    <p:extLst>
      <p:ext uri="{BB962C8B-B14F-4D97-AF65-F5344CB8AC3E}">
        <p14:creationId xmlns:p14="http://schemas.microsoft.com/office/powerpoint/2010/main" val="5001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8A6A74-5289-4B10-AD3B-8261227BD02E}" type="datetime1">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7D660-0E6F-402F-9A4F-39F38E391F3B}" type="slidenum">
              <a:rPr lang="en-US" smtClean="0"/>
              <a:pPr/>
              <a:t>‹#›</a:t>
            </a:fld>
            <a:endParaRPr lang="en-US"/>
          </a:p>
        </p:txBody>
      </p:sp>
    </p:spTree>
    <p:extLst>
      <p:ext uri="{BB962C8B-B14F-4D97-AF65-F5344CB8AC3E}">
        <p14:creationId xmlns:p14="http://schemas.microsoft.com/office/powerpoint/2010/main" val="2421378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204B9E-9DF5-4364-8E0F-941F014D3B80}" type="datetime1">
              <a:rPr lang="en-US" smtClean="0"/>
              <a:pPr/>
              <a:t>3/16/2023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7D660-0E6F-402F-9A4F-39F38E391F3B}" type="slidenum">
              <a:rPr lang="en-US" smtClean="0"/>
              <a:pPr/>
              <a:t>‹#›</a:t>
            </a:fld>
            <a:endParaRPr lang="en-US"/>
          </a:p>
        </p:txBody>
      </p:sp>
    </p:spTree>
    <p:extLst>
      <p:ext uri="{BB962C8B-B14F-4D97-AF65-F5344CB8AC3E}">
        <p14:creationId xmlns:p14="http://schemas.microsoft.com/office/powerpoint/2010/main" val="2015977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6.xml"/><Relationship Id="rId4" Type="http://schemas.openxmlformats.org/officeDocument/2006/relationships/image" Target="../media/image45.png"/></Relationships>
</file>

<file path=ppt/slides/_rels/slide10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www.google.com.vn/url?sa=i&amp;rct=j&amp;q=&amp;esrc=s&amp;source=images&amp;cd=&amp;cad=rja&amp;uact=8&amp;ved=2ahUKEwiQ_M2tiY_fAhVMPHAKHTRbBWYQjRx6BAgBEAU&amp;url=https://laodong.vn/tu-van-phap-luat/dieu-kien-boi-thuong-thiet-hai-ngoai-hop-dong-the-nao-625264.ldo&amp;psig=AOvVaw0LxkHt3aYdLC3icUY_dDDO&amp;ust=1544318631023320" TargetMode="External"/><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8.xml"/><Relationship Id="rId5" Type="http://schemas.openxmlformats.org/officeDocument/2006/relationships/image" Target="../media/image47.png"/><Relationship Id="rId4" Type="http://schemas.openxmlformats.org/officeDocument/2006/relationships/image" Target="../media/image45.png"/></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9.xml"/></Relationships>
</file>

<file path=ppt/slides/_rels/slide10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0.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0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18" Type="http://schemas.openxmlformats.org/officeDocument/2006/relationships/image" Target="../media/image69.jpeg"/><Relationship Id="rId3" Type="http://schemas.openxmlformats.org/officeDocument/2006/relationships/image" Target="../media/image54.jpeg"/><Relationship Id="rId21" Type="http://schemas.openxmlformats.org/officeDocument/2006/relationships/image" Target="../media/image72.jpeg"/><Relationship Id="rId7" Type="http://schemas.openxmlformats.org/officeDocument/2006/relationships/image" Target="../media/image58.jpeg"/><Relationship Id="rId12" Type="http://schemas.openxmlformats.org/officeDocument/2006/relationships/image" Target="../media/image63.jpeg"/><Relationship Id="rId17" Type="http://schemas.openxmlformats.org/officeDocument/2006/relationships/image" Target="../media/image68.jpeg"/><Relationship Id="rId2" Type="http://schemas.openxmlformats.org/officeDocument/2006/relationships/image" Target="../media/image53.jpeg"/><Relationship Id="rId16" Type="http://schemas.openxmlformats.org/officeDocument/2006/relationships/image" Target="../media/image67.jpeg"/><Relationship Id="rId20" Type="http://schemas.openxmlformats.org/officeDocument/2006/relationships/image" Target="../media/image71.jpeg"/><Relationship Id="rId1" Type="http://schemas.openxmlformats.org/officeDocument/2006/relationships/slideLayout" Target="../slideLayouts/slideLayout1.xml"/><Relationship Id="rId6" Type="http://schemas.openxmlformats.org/officeDocument/2006/relationships/image" Target="../media/image57.jpeg"/><Relationship Id="rId11" Type="http://schemas.openxmlformats.org/officeDocument/2006/relationships/image" Target="../media/image62.jpeg"/><Relationship Id="rId24" Type="http://schemas.openxmlformats.org/officeDocument/2006/relationships/image" Target="../media/image75.jpeg"/><Relationship Id="rId5" Type="http://schemas.openxmlformats.org/officeDocument/2006/relationships/image" Target="../media/image56.jpeg"/><Relationship Id="rId15" Type="http://schemas.openxmlformats.org/officeDocument/2006/relationships/image" Target="../media/image66.jpeg"/><Relationship Id="rId23" Type="http://schemas.openxmlformats.org/officeDocument/2006/relationships/image" Target="../media/image74.jpeg"/><Relationship Id="rId10" Type="http://schemas.openxmlformats.org/officeDocument/2006/relationships/image" Target="../media/image61.jpeg"/><Relationship Id="rId19" Type="http://schemas.openxmlformats.org/officeDocument/2006/relationships/image" Target="../media/image70.jpeg"/><Relationship Id="rId4" Type="http://schemas.openxmlformats.org/officeDocument/2006/relationships/image" Target="../media/image55.jpeg"/><Relationship Id="rId9" Type="http://schemas.openxmlformats.org/officeDocument/2006/relationships/image" Target="../media/image60.jpeg"/><Relationship Id="rId14" Type="http://schemas.openxmlformats.org/officeDocument/2006/relationships/image" Target="../media/image65.jpeg"/><Relationship Id="rId22" Type="http://schemas.openxmlformats.org/officeDocument/2006/relationships/image" Target="../media/image73.jpe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3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4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145.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7.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5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1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xml"/><Relationship Id="rId4" Type="http://schemas.openxmlformats.org/officeDocument/2006/relationships/image" Target="../media/image97.jpeg"/></Relationships>
</file>

<file path=ppt/slides/_rels/slide1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xml"/><Relationship Id="rId4" Type="http://schemas.openxmlformats.org/officeDocument/2006/relationships/image" Target="../media/image97.jpeg"/></Relationships>
</file>

<file path=ppt/slides/_rels/slide1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8.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6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9.jpeg"/><Relationship Id="rId1" Type="http://schemas.openxmlformats.org/officeDocument/2006/relationships/slideLayout" Target="../slideLayouts/slideLayout1.xml"/><Relationship Id="rId6" Type="http://schemas.openxmlformats.org/officeDocument/2006/relationships/image" Target="../media/image100.jpeg"/><Relationship Id="rId5" Type="http://schemas.openxmlformats.org/officeDocument/2006/relationships/image" Target="../media/image97.jpeg"/><Relationship Id="rId4" Type="http://schemas.openxmlformats.org/officeDocument/2006/relationships/image" Target="../media/image96.png"/></Relationships>
</file>

<file path=ppt/slides/_rels/slide1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96.png"/><Relationship Id="rId1" Type="http://schemas.openxmlformats.org/officeDocument/2006/relationships/slideLayout" Target="../slideLayouts/slideLayout1.xml"/><Relationship Id="rId5" Type="http://schemas.openxmlformats.org/officeDocument/2006/relationships/image" Target="../media/image108.jpeg"/><Relationship Id="rId4" Type="http://schemas.openxmlformats.org/officeDocument/2006/relationships/image" Target="../media/image107.jpeg"/></Relationships>
</file>

<file path=ppt/slides/_rels/slide17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9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6.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9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0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123.jpeg"/><Relationship Id="rId2" Type="http://schemas.openxmlformats.org/officeDocument/2006/relationships/image" Target="../media/image118.jpeg"/><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s>
</file>

<file path=ppt/slides/_rels/slide202.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203.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7.jpeg"/><Relationship Id="rId1" Type="http://schemas.openxmlformats.org/officeDocument/2006/relationships/slideLayout" Target="../slideLayouts/slideLayout8.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204.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7.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205.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13.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206.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4.jpeg"/><Relationship Id="rId7" Type="http://schemas.openxmlformats.org/officeDocument/2006/relationships/image" Target="../media/image12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jpe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4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0.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7.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221.x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6.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223.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6.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224.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6.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225.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6.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226.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7.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22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43.xml"/><Relationship Id="rId5" Type="http://schemas.openxmlformats.org/officeDocument/2006/relationships/image" Target="../media/image141.jpeg"/><Relationship Id="rId4" Type="http://schemas.openxmlformats.org/officeDocument/2006/relationships/image" Target="../media/image140.png"/></Relationships>
</file>

<file path=ppt/slides/_rels/slide22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SHCM%20Chu&#7895;i%201%20-%20Bu&#7893;i%202-%20S&#7921;%20ra%20&#273;&#7901;i%20c&#7911;a%20Nh&#224;%20n&#432;&#7899;c.mp4"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7.xml"/><Relationship Id="rId5" Type="http://schemas.openxmlformats.org/officeDocument/2006/relationships/image" Target="../media/image31.jpeg"/><Relationship Id="rId4" Type="http://schemas.openxmlformats.org/officeDocument/2006/relationships/image" Target="../media/image30.jpeg"/></Relationships>
</file>

<file path=ppt/slides/_rels/slide7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9.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0.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google.com.vn/url?sa=i&amp;rct=j&amp;q=&amp;esrc=s&amp;source=images&amp;cd=&amp;cad=rja&amp;uact=8&amp;ved=2ahUKEwjWr4yLh4_fAhVFMd4KHVeYCtsQjRx6BAgBEAU&amp;url=http://www.tinmoi.vn/giet-nguoi-vi-loi-xui-giuc-cua-tre-con-011277912.html&amp;psig=AOvVaw16rgRiUVGrIJwVytPgqjpH&amp;ust=1544317997454303" TargetMode="External"/><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7Zsll8Sv7pk"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9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3.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0839" name="Rectangle 27"/>
          <p:cNvSpPr>
            <a:spLocks noGrp="1" noChangeArrowheads="1"/>
          </p:cNvSpPr>
          <p:nvPr>
            <p:ph type="title"/>
          </p:nvPr>
        </p:nvSpPr>
        <p:spPr>
          <a:xfrm>
            <a:off x="1143000" y="303295"/>
            <a:ext cx="6858000" cy="571500"/>
          </a:xfrm>
        </p:spPr>
        <p:txBody>
          <a:bodyPr anchorCtr="1">
            <a:normAutofit fontScale="90000"/>
          </a:bodyPr>
          <a:lstStyle/>
          <a:p>
            <a:pPr eaLnBrk="1" hangingPunct="1"/>
            <a:r>
              <a:rPr lang="en-US" b="1" smtClean="0">
                <a:solidFill>
                  <a:srgbClr val="000000"/>
                </a:solidFill>
              </a:rPr>
              <a:t>NỘI DUNG</a:t>
            </a:r>
          </a:p>
        </p:txBody>
      </p:sp>
      <p:sp>
        <p:nvSpPr>
          <p:cNvPr id="7" name="Rounded Rectangle 6"/>
          <p:cNvSpPr/>
          <p:nvPr/>
        </p:nvSpPr>
        <p:spPr>
          <a:xfrm>
            <a:off x="533400" y="1524000"/>
            <a:ext cx="8077200" cy="4724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chemeClr val="tx1"/>
                </a:solidFill>
              </a:rPr>
              <a:t>Bài</a:t>
            </a:r>
            <a:r>
              <a:rPr lang="en-US" sz="2400" b="1" dirty="0">
                <a:solidFill>
                  <a:schemeClr val="tx1"/>
                </a:solidFill>
              </a:rPr>
              <a:t> 1: </a:t>
            </a:r>
            <a:r>
              <a:rPr lang="vi-VN" sz="2400" b="1" dirty="0">
                <a:solidFill>
                  <a:schemeClr val="tx1"/>
                </a:solidFill>
              </a:rPr>
              <a:t>Những vấn đề cơ bản về nhà nước và Nhà nước Cộng hòa xã hội chủ nghĩa Việt </a:t>
            </a:r>
            <a:r>
              <a:rPr lang="vi-VN" sz="2400" b="1" dirty="0" smtClean="0">
                <a:solidFill>
                  <a:schemeClr val="tx1"/>
                </a:solidFill>
              </a:rPr>
              <a:t>Nam</a:t>
            </a:r>
            <a:endParaRPr lang="en-US" sz="2400" b="1" dirty="0" smtClean="0">
              <a:solidFill>
                <a:schemeClr val="tx1"/>
              </a:solidFill>
            </a:endParaRPr>
          </a:p>
          <a:p>
            <a:r>
              <a:rPr lang="vi-VN" sz="2400" b="1" dirty="0">
                <a:solidFill>
                  <a:schemeClr val="tx1"/>
                </a:solidFill>
              </a:rPr>
              <a:t>Bài 2</a:t>
            </a:r>
            <a:r>
              <a:rPr lang="en-US" sz="2400" b="1" dirty="0">
                <a:solidFill>
                  <a:schemeClr val="tx1"/>
                </a:solidFill>
              </a:rPr>
              <a:t>: </a:t>
            </a:r>
            <a:r>
              <a:rPr lang="vi-VN" sz="2400" b="1" dirty="0">
                <a:solidFill>
                  <a:schemeClr val="tx1"/>
                </a:solidFill>
              </a:rPr>
              <a:t>Những vấn đề cơ bản về pháp </a:t>
            </a:r>
            <a:r>
              <a:rPr lang="vi-VN" sz="2400" b="1" dirty="0" smtClean="0">
                <a:solidFill>
                  <a:schemeClr val="tx1"/>
                </a:solidFill>
              </a:rPr>
              <a:t>luật</a:t>
            </a:r>
            <a:endParaRPr lang="en-US" sz="2400" b="1" dirty="0" smtClean="0">
              <a:solidFill>
                <a:schemeClr val="tx1"/>
              </a:solidFill>
            </a:endParaRPr>
          </a:p>
          <a:p>
            <a:r>
              <a:rPr lang="vi-VN" sz="2400" b="1" dirty="0">
                <a:solidFill>
                  <a:schemeClr val="tx1"/>
                </a:solidFill>
              </a:rPr>
              <a:t>Bài 3: Quy phạm pháp luật và thực hiện pháp luật </a:t>
            </a:r>
            <a:endParaRPr lang="en-US" sz="2400" b="1" dirty="0">
              <a:solidFill>
                <a:schemeClr val="tx1"/>
              </a:solidFill>
            </a:endParaRPr>
          </a:p>
          <a:p>
            <a:r>
              <a:rPr lang="en-US" sz="2400" b="1" dirty="0" smtClean="0">
                <a:solidFill>
                  <a:schemeClr val="tx1"/>
                </a:solidFill>
              </a:rPr>
              <a:t>B</a:t>
            </a:r>
            <a:r>
              <a:rPr lang="vi-VN" sz="2400" b="1" dirty="0" smtClean="0">
                <a:solidFill>
                  <a:schemeClr val="tx1"/>
                </a:solidFill>
              </a:rPr>
              <a:t>ài </a:t>
            </a:r>
            <a:r>
              <a:rPr lang="vi-VN" sz="2400" b="1" dirty="0">
                <a:solidFill>
                  <a:schemeClr val="tx1"/>
                </a:solidFill>
              </a:rPr>
              <a:t>4: Quan hệ pháp </a:t>
            </a:r>
            <a:r>
              <a:rPr lang="vi-VN" sz="2400" b="1" dirty="0" smtClean="0">
                <a:solidFill>
                  <a:schemeClr val="tx1"/>
                </a:solidFill>
              </a:rPr>
              <a:t>luật</a:t>
            </a:r>
            <a:endParaRPr lang="en-US" sz="2400" b="1" dirty="0" smtClean="0">
              <a:solidFill>
                <a:schemeClr val="tx1"/>
              </a:solidFill>
            </a:endParaRPr>
          </a:p>
          <a:p>
            <a:r>
              <a:rPr lang="vi-VN" sz="2400" b="1" dirty="0">
                <a:solidFill>
                  <a:schemeClr val="tx1"/>
                </a:solidFill>
              </a:rPr>
              <a:t>Bài 5: Vi phạm pháp luật và trách nhiệm pháp lý </a:t>
            </a:r>
            <a:endParaRPr lang="en-US" sz="2400" b="1" dirty="0" smtClean="0">
              <a:solidFill>
                <a:schemeClr val="tx1"/>
              </a:solidFill>
            </a:endParaRPr>
          </a:p>
          <a:p>
            <a:r>
              <a:rPr lang="vi-VN" sz="2400" b="1" dirty="0">
                <a:solidFill>
                  <a:schemeClr val="tx1"/>
                </a:solidFill>
              </a:rPr>
              <a:t>Bài 6: Hệ thống pháp luật Việt Nam </a:t>
            </a:r>
            <a:endParaRPr lang="en-US" sz="2400" b="1" dirty="0">
              <a:solidFill>
                <a:schemeClr val="tx1"/>
              </a:solidFill>
            </a:endParaRPr>
          </a:p>
          <a:p>
            <a:r>
              <a:rPr lang="vi-VN" sz="2400" b="1" dirty="0">
                <a:solidFill>
                  <a:schemeClr val="tx1"/>
                </a:solidFill>
              </a:rPr>
              <a:t>Bài 7: Hình thức pháp luật Việt Nam</a:t>
            </a:r>
            <a:endParaRPr lang="en-US" sz="2400" b="1" dirty="0">
              <a:solidFill>
                <a:schemeClr val="tx1"/>
              </a:solidFill>
            </a:endParaRPr>
          </a:p>
          <a:p>
            <a:r>
              <a:rPr lang="vi-VN" sz="2400" b="1" dirty="0">
                <a:solidFill>
                  <a:schemeClr val="tx1"/>
                </a:solidFill>
              </a:rPr>
              <a:t>Bài 8: Luật dân sự </a:t>
            </a:r>
            <a:endParaRPr lang="en-US" sz="2400" b="1" dirty="0">
              <a:solidFill>
                <a:schemeClr val="tx1"/>
              </a:solidFill>
            </a:endParaRPr>
          </a:p>
          <a:p>
            <a:r>
              <a:rPr lang="vi-VN" sz="2400" b="1" dirty="0">
                <a:solidFill>
                  <a:schemeClr val="tx1"/>
                </a:solidFill>
              </a:rPr>
              <a:t>Bài 9: Luật phòng, chống tham nhũng </a:t>
            </a:r>
            <a:endParaRPr lang="en-US" sz="2400" b="1" dirty="0">
              <a:solidFill>
                <a:schemeClr val="tx1"/>
              </a:solidFill>
            </a:endParaRPr>
          </a:p>
          <a:p>
            <a:endParaRPr lang="en-US" dirty="0"/>
          </a:p>
        </p:txBody>
      </p:sp>
    </p:spTree>
    <p:extLst>
      <p:ext uri="{BB962C8B-B14F-4D97-AF65-F5344CB8AC3E}">
        <p14:creationId xmlns:p14="http://schemas.microsoft.com/office/powerpoint/2010/main" val="3216086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57D660-0E6F-402F-9A4F-39F38E391F3B}" type="slidenum">
              <a:rPr lang="en-US" smtClean="0"/>
              <a:pPr/>
              <a:t>10</a:t>
            </a:fld>
            <a:endParaRPr lang="en-US"/>
          </a:p>
        </p:txBody>
      </p:sp>
      <p:sp>
        <p:nvSpPr>
          <p:cNvPr id="5" name="AutoShape 3"/>
          <p:cNvSpPr>
            <a:spLocks noChangeArrowheads="1"/>
          </p:cNvSpPr>
          <p:nvPr/>
        </p:nvSpPr>
        <p:spPr bwMode="ltGray">
          <a:xfrm>
            <a:off x="143555" y="1981199"/>
            <a:ext cx="4733855" cy="3505201"/>
          </a:xfrm>
          <a:prstGeom prst="rightArrow">
            <a:avLst>
              <a:gd name="adj1" fmla="val 79306"/>
              <a:gd name="adj2" fmla="val 32395"/>
            </a:avLst>
          </a:prstGeom>
          <a:solidFill>
            <a:srgbClr val="00B050"/>
          </a:solidFill>
          <a:ln/>
          <a:scene3d>
            <a:camera prst="orthographicFront"/>
            <a:lightRig rig="threePt" dir="t"/>
          </a:scene3d>
          <a:sp3d>
            <a:bevelT w="139700" h="139700" prst="divot"/>
          </a:sp3d>
          <a:extLst/>
        </p:spPr>
        <p:style>
          <a:lnRef idx="3">
            <a:schemeClr val="lt1"/>
          </a:lnRef>
          <a:fillRef idx="1">
            <a:schemeClr val="accent3"/>
          </a:fillRef>
          <a:effectRef idx="1">
            <a:schemeClr val="accent3"/>
          </a:effectRef>
          <a:fontRef idx="minor">
            <a:schemeClr val="lt1"/>
          </a:fontRef>
        </p:style>
        <p:txBody>
          <a:bodyPr wrap="none" anchor="ctr"/>
          <a:lstStyle/>
          <a:p>
            <a:endParaRPr lang="en-US"/>
          </a:p>
        </p:txBody>
      </p:sp>
      <p:sp>
        <p:nvSpPr>
          <p:cNvPr id="8" name="TextBox 7"/>
          <p:cNvSpPr txBox="1"/>
          <p:nvPr/>
        </p:nvSpPr>
        <p:spPr>
          <a:xfrm>
            <a:off x="4912579" y="1524000"/>
            <a:ext cx="4102431" cy="4401205"/>
          </a:xfrm>
          <a:prstGeom prst="rect">
            <a:avLst/>
          </a:prstGeom>
          <a:solidFill>
            <a:srgbClr val="002060"/>
          </a:solidFill>
          <a:ln>
            <a:solidFill>
              <a:schemeClr val="bg1"/>
            </a:solidFill>
          </a:ln>
          <a:scene3d>
            <a:camera prst="orthographicFront"/>
            <a:lightRig rig="threePt" dir="t"/>
          </a:scene3d>
          <a:sp3d>
            <a:bevelT w="114300" prst="artDeco"/>
          </a:sp3d>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2800" dirty="0" smtClean="0"/>
              <a:t>L</a:t>
            </a:r>
            <a:r>
              <a:rPr lang="vi-VN" sz="2800" dirty="0">
                <a:latin typeface="Arial" panose="020B0604020202020204" pitchFamily="34" charset="0"/>
                <a:cs typeface="Arial" panose="020B0604020202020204" pitchFamily="34" charset="0"/>
              </a:rPr>
              <a:t>à một tổ chức đặc biệt của quyền lực chính trị, một bộ máy chuyên làm nhiệm vụ cưỡng chế và thực hiện các chức năng quản lý đặc biệt nhằm duy trì trật tự xã hội với mục đích bảo </a:t>
            </a:r>
            <a:r>
              <a:rPr lang="en-US" sz="2800" dirty="0" err="1">
                <a:latin typeface="Arial" panose="020B0604020202020204" pitchFamily="34" charset="0"/>
                <a:cs typeface="Arial" panose="020B0604020202020204" pitchFamily="34" charset="0"/>
              </a:rPr>
              <a:t>vệ</a:t>
            </a:r>
            <a:r>
              <a:rPr lang="en-US" sz="2800" dirty="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địa vị của giai cấp thống trị trong xã hội.</a:t>
            </a:r>
            <a:endParaRPr lang="en-US" sz="2800" dirty="0">
              <a:latin typeface="Arial" panose="020B0604020202020204" pitchFamily="34" charset="0"/>
              <a:cs typeface="Arial" panose="020B0604020202020204" pitchFamily="34" charset="0"/>
            </a:endParaRPr>
          </a:p>
        </p:txBody>
      </p:sp>
      <p:sp>
        <p:nvSpPr>
          <p:cNvPr id="9" name="Rounded Rectangle 8"/>
          <p:cNvSpPr/>
          <p:nvPr/>
        </p:nvSpPr>
        <p:spPr>
          <a:xfrm>
            <a:off x="990600" y="2971800"/>
            <a:ext cx="2743200" cy="1143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Arial" panose="020B0604020202020204" pitchFamily="34" charset="0"/>
                <a:cs typeface="Arial" panose="020B0604020202020204" pitchFamily="34" charset="0"/>
              </a:rPr>
              <a:t>KHÁI NIỆM NHÀ NƯỚC</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9436C70B-B647-4D34-862D-0F78C93ECC53}" type="slidenum">
              <a:rPr lang="en-US" smtClean="0">
                <a:solidFill>
                  <a:srgbClr val="0A304A"/>
                </a:solidFill>
                <a:latin typeface="Arial" charset="0"/>
              </a:rPr>
              <a:pPr/>
              <a:t>100</a:t>
            </a:fld>
            <a:endParaRPr lang="en-US" smtClean="0">
              <a:solidFill>
                <a:srgbClr val="0A304A"/>
              </a:solidFill>
              <a:latin typeface="Arial" charset="0"/>
            </a:endParaRPr>
          </a:p>
        </p:txBody>
      </p:sp>
      <p:sp>
        <p:nvSpPr>
          <p:cNvPr id="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200" b="1" dirty="0">
                <a:solidFill>
                  <a:srgbClr val="002060"/>
                </a:solidFill>
                <a:latin typeface="Arial" pitchFamily="34" charset="0"/>
                <a:cs typeface="Arial" pitchFamily="34" charset="0"/>
              </a:rPr>
              <a:t>TRÁCH NHIỆM PHÁP LÝ HÀNH CHÍNH</a:t>
            </a:r>
          </a:p>
        </p:txBody>
      </p:sp>
      <p:pic>
        <p:nvPicPr>
          <p:cNvPr id="6" name="Picture 9" descr="http://st.galaxypub.vn/staticFile/Subject/2015/10/02/2441518/tang-tien-phat-vi-pham-giao-thon-bo-cong-an-keu-qua-cao_215131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382000" cy="539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26006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DF86E9D1-8D76-49B4-B921-1273BA97D055}" type="slidenum">
              <a:rPr lang="en-US" smtClean="0">
                <a:solidFill>
                  <a:srgbClr val="0A304A"/>
                </a:solidFill>
                <a:latin typeface="Arial" charset="0"/>
              </a:rPr>
              <a:pPr/>
              <a:t>101</a:t>
            </a:fld>
            <a:endParaRPr lang="en-US" smtClean="0">
              <a:solidFill>
                <a:srgbClr val="0A304A"/>
              </a:solidFill>
              <a:latin typeface="Arial" charset="0"/>
            </a:endParaRPr>
          </a:p>
        </p:txBody>
      </p:sp>
      <p:sp>
        <p:nvSpPr>
          <p:cNvPr id="7"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200" b="1" dirty="0">
                <a:solidFill>
                  <a:srgbClr val="002060"/>
                </a:solidFill>
                <a:latin typeface="Arial" pitchFamily="34" charset="0"/>
                <a:cs typeface="Arial" pitchFamily="34" charset="0"/>
              </a:rPr>
              <a:t>CÁC LOẠI TRÁCH NHIỆM PHÁP LÝ</a:t>
            </a:r>
          </a:p>
        </p:txBody>
      </p:sp>
      <p:pic>
        <p:nvPicPr>
          <p:cNvPr id="8"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725" y="1219200"/>
            <a:ext cx="89757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725" y="1905000"/>
            <a:ext cx="897572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2654300"/>
            <a:ext cx="8990013"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32842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ntr" presetSubtype="16"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2000"/>
                                        <p:tgtEl>
                                          <p:spTgt spid="10"/>
                                        </p:tgtEl>
                                      </p:cBhvr>
                                    </p:animEffect>
                                  </p:childTnLst>
                                </p:cTn>
                              </p:par>
                              <p:par>
                                <p:cTn id="12" presetID="6" presetClass="entr" presetSubtype="16"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par>
                                <p:cTn id="15" presetID="6"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200" b="1" dirty="0">
                <a:solidFill>
                  <a:srgbClr val="002060"/>
                </a:solidFill>
                <a:latin typeface="Arial" pitchFamily="34" charset="0"/>
                <a:cs typeface="Arial" pitchFamily="34" charset="0"/>
              </a:rPr>
              <a:t>TRÁCH NHIỆM PHÁP LÝ DÂN SỰ</a:t>
            </a:r>
          </a:p>
        </p:txBody>
      </p:sp>
      <p:sp>
        <p:nvSpPr>
          <p:cNvPr id="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739C141A-30B4-408D-BA3E-0604B502E8E7}" type="slidenum">
              <a:rPr lang="en-US" smtClean="0">
                <a:solidFill>
                  <a:srgbClr val="0A304A"/>
                </a:solidFill>
                <a:latin typeface="Arial" charset="0"/>
              </a:rPr>
              <a:pPr/>
              <a:t>102</a:t>
            </a:fld>
            <a:endParaRPr lang="en-US" smtClean="0">
              <a:solidFill>
                <a:srgbClr val="0A304A"/>
              </a:solidFill>
              <a:latin typeface="Arial" charset="0"/>
            </a:endParaRPr>
          </a:p>
        </p:txBody>
      </p:sp>
      <p:pic>
        <p:nvPicPr>
          <p:cNvPr id="145412" name="Picture 6" descr="Kết quả hình ảnh cho bồi thường thiệt hại ngoài hợp đồ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8" y="1066800"/>
            <a:ext cx="89916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18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EFDA5A39-952F-4CBA-8125-8E4CD787E67E}" type="slidenum">
              <a:rPr lang="en-US" smtClean="0">
                <a:solidFill>
                  <a:srgbClr val="0A304A"/>
                </a:solidFill>
                <a:latin typeface="Arial" charset="0"/>
              </a:rPr>
              <a:pPr/>
              <a:t>103</a:t>
            </a:fld>
            <a:endParaRPr lang="en-US" smtClean="0">
              <a:solidFill>
                <a:srgbClr val="0A304A"/>
              </a:solidFill>
              <a:latin typeface="Arial" charset="0"/>
            </a:endParaRPr>
          </a:p>
        </p:txBody>
      </p:sp>
      <p:sp>
        <p:nvSpPr>
          <p:cNvPr id="8"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200" b="1" dirty="0">
                <a:solidFill>
                  <a:srgbClr val="002060"/>
                </a:solidFill>
                <a:latin typeface="Arial" pitchFamily="34" charset="0"/>
                <a:cs typeface="Arial" pitchFamily="34" charset="0"/>
              </a:rPr>
              <a:t>CÁC LOẠI TRÁCH NHIỆM PHÁP LÝ</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725" y="1219200"/>
            <a:ext cx="89757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725" y="1905000"/>
            <a:ext cx="897572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2654300"/>
            <a:ext cx="8990013"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900" y="3670300"/>
            <a:ext cx="89630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2096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ntr" presetSubtype="16"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ircle(in)">
                                      <p:cBhvr>
                                        <p:cTn id="11" dur="2000"/>
                                        <p:tgtEl>
                                          <p:spTgt spid="12"/>
                                        </p:tgtEl>
                                      </p:cBhvr>
                                    </p:animEffect>
                                  </p:childTnLst>
                                </p:cTn>
                              </p:par>
                              <p:par>
                                <p:cTn id="12" presetID="6" presetClass="entr" presetSubtype="16"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par>
                                <p:cTn id="15" presetID="6"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par>
                                <p:cTn id="18" presetID="6" presetClass="entr" presetSubtype="16"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in)">
                                      <p:cBhvr>
                                        <p:cTn id="2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981F9EB0-25AD-49C2-88A3-FF2B653EDD87}" type="slidenum">
              <a:rPr lang="en-US" smtClean="0">
                <a:solidFill>
                  <a:srgbClr val="0A304A"/>
                </a:solidFill>
                <a:latin typeface="Arial" charset="0"/>
              </a:rPr>
              <a:pPr/>
              <a:t>104</a:t>
            </a:fld>
            <a:endParaRPr lang="en-US" smtClean="0">
              <a:solidFill>
                <a:srgbClr val="0A304A"/>
              </a:solidFill>
              <a:latin typeface="Arial" charset="0"/>
            </a:endParaRPr>
          </a:p>
        </p:txBody>
      </p:sp>
      <p:sp>
        <p:nvSpPr>
          <p:cNvPr id="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200" b="1" dirty="0">
                <a:solidFill>
                  <a:srgbClr val="002060"/>
                </a:solidFill>
                <a:latin typeface="Arial" pitchFamily="34" charset="0"/>
                <a:cs typeface="Arial" pitchFamily="34" charset="0"/>
              </a:rPr>
              <a:t>TRÁCH NHIỆM PHÁP LÝ KỶ LUẬT</a:t>
            </a:r>
          </a:p>
        </p:txBody>
      </p:sp>
      <p:pic>
        <p:nvPicPr>
          <p:cNvPr id="6" name="Picture 13" descr="diem moi trong luat lao dong hien nay hinh a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81100"/>
            <a:ext cx="83820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621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20343341-A2D5-4963-9706-F58E75FD6165}" type="slidenum">
              <a:rPr lang="en-US" smtClean="0">
                <a:solidFill>
                  <a:srgbClr val="0A304A"/>
                </a:solidFill>
                <a:latin typeface="Arial" charset="0"/>
              </a:rPr>
              <a:pPr/>
              <a:t>105</a:t>
            </a:fld>
            <a:endParaRPr lang="en-US" smtClean="0">
              <a:solidFill>
                <a:srgbClr val="0A304A"/>
              </a:solidFill>
              <a:latin typeface="Arial" charset="0"/>
            </a:endParaRPr>
          </a:p>
        </p:txBody>
      </p:sp>
      <p:sp>
        <p:nvSpPr>
          <p:cNvPr id="10" name="Rectangle 10"/>
          <p:cNvSpPr/>
          <p:nvPr/>
        </p:nvSpPr>
        <p:spPr>
          <a:xfrm>
            <a:off x="914400" y="0"/>
            <a:ext cx="82169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200" b="1" dirty="0">
                <a:solidFill>
                  <a:srgbClr val="002060"/>
                </a:solidFill>
                <a:latin typeface="Arial" pitchFamily="34" charset="0"/>
                <a:cs typeface="Arial" pitchFamily="34" charset="0"/>
              </a:rPr>
              <a:t>CÁC LOẠI TRÁCH NHIỆM PHÁP LÝ</a:t>
            </a:r>
          </a:p>
        </p:txBody>
      </p:sp>
      <p:pic>
        <p:nvPicPr>
          <p:cNvPr id="1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725" y="1219200"/>
            <a:ext cx="89757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725" y="1905000"/>
            <a:ext cx="897572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2654300"/>
            <a:ext cx="8990013"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900" y="3670300"/>
            <a:ext cx="89630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4138" y="4406900"/>
            <a:ext cx="8977312"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4958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ntr" presetSubtype="16"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circle(in)">
                                      <p:cBhvr>
                                        <p:cTn id="11" dur="2000"/>
                                        <p:tgtEl>
                                          <p:spTgt spid="15"/>
                                        </p:tgtEl>
                                      </p:cBhvr>
                                    </p:animEffect>
                                  </p:childTnLst>
                                </p:cTn>
                              </p:par>
                              <p:par>
                                <p:cTn id="12" presetID="6" presetClass="entr" presetSubtype="16"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circle(in)">
                                      <p:cBhvr>
                                        <p:cTn id="14" dur="2000"/>
                                        <p:tgtEl>
                                          <p:spTgt spid="11"/>
                                        </p:tgtEl>
                                      </p:cBhvr>
                                    </p:animEffect>
                                  </p:childTnLst>
                                </p:cTn>
                              </p:par>
                              <p:par>
                                <p:cTn id="15" presetID="6"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2000"/>
                                        <p:tgtEl>
                                          <p:spTgt spid="12"/>
                                        </p:tgtEl>
                                      </p:cBhvr>
                                    </p:animEffect>
                                  </p:childTnLst>
                                </p:cTn>
                              </p:par>
                              <p:par>
                                <p:cTn id="18" presetID="6" presetClass="entr" presetSubtype="16"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ircle(in)">
                                      <p:cBhvr>
                                        <p:cTn id="20" dur="2000"/>
                                        <p:tgtEl>
                                          <p:spTgt spid="13"/>
                                        </p:tgtEl>
                                      </p:cBhvr>
                                    </p:animEffect>
                                  </p:childTnLst>
                                </p:cTn>
                              </p:par>
                              <p:par>
                                <p:cTn id="21" presetID="6"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ircle(in)">
                                      <p:cBhvr>
                                        <p:cTn id="2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eaLnBrk="1" hangingPunct="1"/>
            <a:endParaRPr lang="en-US" altLang="en-US" smtClean="0"/>
          </a:p>
        </p:txBody>
      </p:sp>
      <p:sp>
        <p:nvSpPr>
          <p:cNvPr id="1495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5A20F31B-BF54-45AE-89E4-323146712215}" type="slidenum">
              <a:rPr lang="en-US" smtClean="0">
                <a:solidFill>
                  <a:srgbClr val="0A304A"/>
                </a:solidFill>
                <a:latin typeface="Arial" charset="0"/>
              </a:rPr>
              <a:pPr/>
              <a:t>106</a:t>
            </a:fld>
            <a:endParaRPr lang="en-US" smtClean="0">
              <a:solidFill>
                <a:srgbClr val="0A304A"/>
              </a:solidFill>
              <a:latin typeface="Arial" charset="0"/>
            </a:endParaRPr>
          </a:p>
        </p:txBody>
      </p:sp>
      <p:sp>
        <p:nvSpPr>
          <p:cNvPr id="37" name="Line 3"/>
          <p:cNvSpPr>
            <a:spLocks noChangeShapeType="1"/>
          </p:cNvSpPr>
          <p:nvPr/>
        </p:nvSpPr>
        <p:spPr bwMode="auto">
          <a:xfrm flipH="1">
            <a:off x="1182688" y="2141538"/>
            <a:ext cx="198437" cy="5969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4"/>
          <p:cNvSpPr>
            <a:spLocks noChangeShapeType="1"/>
          </p:cNvSpPr>
          <p:nvPr/>
        </p:nvSpPr>
        <p:spPr bwMode="auto">
          <a:xfrm>
            <a:off x="1381125" y="2141538"/>
            <a:ext cx="531813" cy="59531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5"/>
          <p:cNvSpPr>
            <a:spLocks noChangeShapeType="1"/>
          </p:cNvSpPr>
          <p:nvPr/>
        </p:nvSpPr>
        <p:spPr bwMode="auto">
          <a:xfrm>
            <a:off x="1381125" y="2141538"/>
            <a:ext cx="1196975" cy="5969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Rectangle 6"/>
          <p:cNvSpPr>
            <a:spLocks noChangeArrowheads="1"/>
          </p:cNvSpPr>
          <p:nvPr/>
        </p:nvSpPr>
        <p:spPr bwMode="auto">
          <a:xfrm>
            <a:off x="184150" y="2738438"/>
            <a:ext cx="600075" cy="17954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defRPr sz="3200">
                <a:solidFill>
                  <a:schemeClr val="tx1"/>
                </a:solidFill>
                <a:latin typeface="Verdana" panose="020B0604030504040204" pitchFamily="34" charset="0"/>
              </a:defRPr>
            </a:lvl1pPr>
            <a:lvl2pPr marL="742950" indent="-285750">
              <a:defRPr sz="3200">
                <a:solidFill>
                  <a:schemeClr val="tx1"/>
                </a:solidFill>
                <a:latin typeface="Verdana" panose="020B0604030504040204" pitchFamily="34" charset="0"/>
              </a:defRPr>
            </a:lvl2pPr>
            <a:lvl3pPr marL="1143000" indent="-228600">
              <a:defRPr sz="3200">
                <a:solidFill>
                  <a:schemeClr val="tx1"/>
                </a:solidFill>
                <a:latin typeface="Verdana" panose="020B0604030504040204" pitchFamily="34" charset="0"/>
              </a:defRPr>
            </a:lvl3pPr>
            <a:lvl4pPr marL="1600200" indent="-228600">
              <a:defRPr sz="3200">
                <a:solidFill>
                  <a:schemeClr val="tx1"/>
                </a:solidFill>
                <a:latin typeface="Verdana" panose="020B0604030504040204" pitchFamily="34" charset="0"/>
              </a:defRPr>
            </a:lvl4pPr>
            <a:lvl5pPr marL="2057400" indent="-228600">
              <a:defRPr sz="3200">
                <a:solidFill>
                  <a:schemeClr val="tx1"/>
                </a:solidFill>
                <a:latin typeface="Verdana" panose="020B0604030504040204" pitchFamily="34" charset="0"/>
              </a:defRPr>
            </a:lvl5pPr>
            <a:lvl6pPr marL="2514600" indent="-228600" eaLnBrk="0" fontAlgn="base" hangingPunct="0">
              <a:spcBef>
                <a:spcPct val="0"/>
              </a:spcBef>
              <a:spcAft>
                <a:spcPct val="0"/>
              </a:spcAft>
              <a:defRPr sz="3200">
                <a:solidFill>
                  <a:schemeClr val="tx1"/>
                </a:solidFill>
                <a:latin typeface="Verdana" panose="020B0604030504040204" pitchFamily="34" charset="0"/>
              </a:defRPr>
            </a:lvl6pPr>
            <a:lvl7pPr marL="2971800" indent="-228600" eaLnBrk="0" fontAlgn="base" hangingPunct="0">
              <a:spcBef>
                <a:spcPct val="0"/>
              </a:spcBef>
              <a:spcAft>
                <a:spcPct val="0"/>
              </a:spcAft>
              <a:defRPr sz="3200">
                <a:solidFill>
                  <a:schemeClr val="tx1"/>
                </a:solidFill>
                <a:latin typeface="Verdana" panose="020B0604030504040204" pitchFamily="34" charset="0"/>
              </a:defRPr>
            </a:lvl7pPr>
            <a:lvl8pPr marL="3429000" indent="-228600" eaLnBrk="0" fontAlgn="base" hangingPunct="0">
              <a:spcBef>
                <a:spcPct val="0"/>
              </a:spcBef>
              <a:spcAft>
                <a:spcPct val="0"/>
              </a:spcAft>
              <a:defRPr sz="3200">
                <a:solidFill>
                  <a:schemeClr val="tx1"/>
                </a:solidFill>
                <a:latin typeface="Verdana" panose="020B0604030504040204" pitchFamily="34" charset="0"/>
              </a:defRPr>
            </a:lvl8pPr>
            <a:lvl9pPr marL="3886200" indent="-228600" eaLnBrk="0" fontAlgn="base" hangingPunct="0">
              <a:spcBef>
                <a:spcPct val="0"/>
              </a:spcBef>
              <a:spcAft>
                <a:spcPct val="0"/>
              </a:spcAft>
              <a:defRPr sz="3200">
                <a:solidFill>
                  <a:schemeClr val="tx1"/>
                </a:solidFill>
                <a:latin typeface="Verdana" panose="020B0604030504040204" pitchFamily="34" charset="0"/>
              </a:defRPr>
            </a:lvl9pPr>
          </a:lstStyle>
          <a:p>
            <a:pPr algn="ctr">
              <a:defRPr/>
            </a:pPr>
            <a:r>
              <a:rPr lang="en-US" altLang="en-US" sz="1662" b="1" dirty="0" smtClean="0">
                <a:solidFill>
                  <a:srgbClr val="FFFF00"/>
                </a:solidFill>
                <a:latin typeface="Arial" pitchFamily="34" charset="0"/>
                <a:cs typeface="Arial" pitchFamily="34" charset="0"/>
              </a:rPr>
              <a:t>VP</a:t>
            </a:r>
          </a:p>
          <a:p>
            <a:pPr algn="ctr">
              <a:defRPr/>
            </a:pPr>
            <a:r>
              <a:rPr lang="en-US" altLang="en-US" sz="1662" b="1" dirty="0" err="1" smtClean="0">
                <a:solidFill>
                  <a:srgbClr val="FFFF00"/>
                </a:solidFill>
                <a:latin typeface="Arial" pitchFamily="34" charset="0"/>
                <a:cs typeface="Arial" pitchFamily="34" charset="0"/>
              </a:rPr>
              <a:t>hình</a:t>
            </a:r>
            <a:endParaRPr lang="en-US" altLang="en-US" sz="1662" b="1" dirty="0" smtClean="0">
              <a:solidFill>
                <a:srgbClr val="FFFF00"/>
              </a:solidFill>
              <a:latin typeface="Arial" pitchFamily="34" charset="0"/>
              <a:cs typeface="Arial" pitchFamily="34" charset="0"/>
            </a:endParaRPr>
          </a:p>
          <a:p>
            <a:pPr algn="ctr">
              <a:defRPr/>
            </a:pPr>
            <a:r>
              <a:rPr lang="en-US" altLang="en-US" sz="1662" b="1" dirty="0" smtClean="0">
                <a:solidFill>
                  <a:srgbClr val="FFFF00"/>
                </a:solidFill>
                <a:latin typeface="Arial" pitchFamily="34" charset="0"/>
                <a:cs typeface="Arial" pitchFamily="34" charset="0"/>
              </a:rPr>
              <a:t> </a:t>
            </a:r>
            <a:r>
              <a:rPr lang="en-US" altLang="en-US" sz="1662" b="1" dirty="0" err="1" smtClean="0">
                <a:solidFill>
                  <a:srgbClr val="FFFF00"/>
                </a:solidFill>
                <a:latin typeface="Arial" pitchFamily="34" charset="0"/>
                <a:cs typeface="Arial" pitchFamily="34" charset="0"/>
              </a:rPr>
              <a:t>sự</a:t>
            </a:r>
            <a:endParaRPr lang="en-US" altLang="en-US" sz="1662" b="1" dirty="0" smtClean="0">
              <a:solidFill>
                <a:srgbClr val="FFFF00"/>
              </a:solidFill>
              <a:latin typeface="Arial" pitchFamily="34" charset="0"/>
              <a:cs typeface="Arial" pitchFamily="34" charset="0"/>
            </a:endParaRPr>
          </a:p>
          <a:p>
            <a:pPr algn="ctr">
              <a:defRPr/>
            </a:pPr>
            <a:endParaRPr lang="en-US" altLang="en-US" sz="1662" b="1" dirty="0" smtClean="0">
              <a:solidFill>
                <a:srgbClr val="FFFF00"/>
              </a:solidFill>
              <a:latin typeface="Arial" pitchFamily="34" charset="0"/>
              <a:cs typeface="Arial" pitchFamily="34" charset="0"/>
            </a:endParaRPr>
          </a:p>
        </p:txBody>
      </p:sp>
      <p:sp>
        <p:nvSpPr>
          <p:cNvPr id="41" name="Rectangle 7"/>
          <p:cNvSpPr>
            <a:spLocks noChangeArrowheads="1"/>
          </p:cNvSpPr>
          <p:nvPr/>
        </p:nvSpPr>
        <p:spPr bwMode="auto">
          <a:xfrm>
            <a:off x="879475" y="2738438"/>
            <a:ext cx="658813" cy="179228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defRPr sz="3200">
                <a:solidFill>
                  <a:schemeClr val="tx1"/>
                </a:solidFill>
                <a:latin typeface="Verdana" panose="020B0604030504040204" pitchFamily="34" charset="0"/>
              </a:defRPr>
            </a:lvl1pPr>
            <a:lvl2pPr marL="742950" indent="-285750">
              <a:defRPr sz="3200">
                <a:solidFill>
                  <a:schemeClr val="tx1"/>
                </a:solidFill>
                <a:latin typeface="Verdana" panose="020B0604030504040204" pitchFamily="34" charset="0"/>
              </a:defRPr>
            </a:lvl2pPr>
            <a:lvl3pPr marL="1143000" indent="-228600">
              <a:defRPr sz="3200">
                <a:solidFill>
                  <a:schemeClr val="tx1"/>
                </a:solidFill>
                <a:latin typeface="Verdana" panose="020B0604030504040204" pitchFamily="34" charset="0"/>
              </a:defRPr>
            </a:lvl3pPr>
            <a:lvl4pPr marL="1600200" indent="-228600">
              <a:defRPr sz="3200">
                <a:solidFill>
                  <a:schemeClr val="tx1"/>
                </a:solidFill>
                <a:latin typeface="Verdana" panose="020B0604030504040204" pitchFamily="34" charset="0"/>
              </a:defRPr>
            </a:lvl4pPr>
            <a:lvl5pPr marL="2057400" indent="-228600">
              <a:defRPr sz="3200">
                <a:solidFill>
                  <a:schemeClr val="tx1"/>
                </a:solidFill>
                <a:latin typeface="Verdana" panose="020B0604030504040204" pitchFamily="34" charset="0"/>
              </a:defRPr>
            </a:lvl5pPr>
            <a:lvl6pPr marL="2514600" indent="-228600" eaLnBrk="0" fontAlgn="base" hangingPunct="0">
              <a:spcBef>
                <a:spcPct val="0"/>
              </a:spcBef>
              <a:spcAft>
                <a:spcPct val="0"/>
              </a:spcAft>
              <a:defRPr sz="3200">
                <a:solidFill>
                  <a:schemeClr val="tx1"/>
                </a:solidFill>
                <a:latin typeface="Verdana" panose="020B0604030504040204" pitchFamily="34" charset="0"/>
              </a:defRPr>
            </a:lvl6pPr>
            <a:lvl7pPr marL="2971800" indent="-228600" eaLnBrk="0" fontAlgn="base" hangingPunct="0">
              <a:spcBef>
                <a:spcPct val="0"/>
              </a:spcBef>
              <a:spcAft>
                <a:spcPct val="0"/>
              </a:spcAft>
              <a:defRPr sz="3200">
                <a:solidFill>
                  <a:schemeClr val="tx1"/>
                </a:solidFill>
                <a:latin typeface="Verdana" panose="020B0604030504040204" pitchFamily="34" charset="0"/>
              </a:defRPr>
            </a:lvl7pPr>
            <a:lvl8pPr marL="3429000" indent="-228600" eaLnBrk="0" fontAlgn="base" hangingPunct="0">
              <a:spcBef>
                <a:spcPct val="0"/>
              </a:spcBef>
              <a:spcAft>
                <a:spcPct val="0"/>
              </a:spcAft>
              <a:defRPr sz="3200">
                <a:solidFill>
                  <a:schemeClr val="tx1"/>
                </a:solidFill>
                <a:latin typeface="Verdana" panose="020B0604030504040204" pitchFamily="34" charset="0"/>
              </a:defRPr>
            </a:lvl8pPr>
            <a:lvl9pPr marL="3886200" indent="-228600" eaLnBrk="0" fontAlgn="base" hangingPunct="0">
              <a:spcBef>
                <a:spcPct val="0"/>
              </a:spcBef>
              <a:spcAft>
                <a:spcPct val="0"/>
              </a:spcAft>
              <a:defRPr sz="3200">
                <a:solidFill>
                  <a:schemeClr val="tx1"/>
                </a:solidFill>
                <a:latin typeface="Verdana" panose="020B0604030504040204" pitchFamily="34" charset="0"/>
              </a:defRPr>
            </a:lvl9pPr>
          </a:lstStyle>
          <a:p>
            <a:pPr algn="ctr">
              <a:defRPr/>
            </a:pPr>
            <a:r>
              <a:rPr lang="en-US" altLang="en-US" sz="1662" b="1" dirty="0" smtClean="0">
                <a:solidFill>
                  <a:schemeClr val="accent2"/>
                </a:solidFill>
                <a:latin typeface="Arial" pitchFamily="34" charset="0"/>
                <a:cs typeface="Arial" pitchFamily="34" charset="0"/>
              </a:rPr>
              <a:t>VP</a:t>
            </a:r>
          </a:p>
          <a:p>
            <a:pPr algn="ctr">
              <a:defRPr/>
            </a:pPr>
            <a:r>
              <a:rPr lang="en-US" altLang="en-US" sz="1662" b="1" dirty="0" err="1" smtClean="0">
                <a:solidFill>
                  <a:schemeClr val="accent2"/>
                </a:solidFill>
                <a:latin typeface="Arial" pitchFamily="34" charset="0"/>
                <a:cs typeface="Arial" pitchFamily="34" charset="0"/>
              </a:rPr>
              <a:t>Hành</a:t>
            </a:r>
            <a:endParaRPr lang="en-US" altLang="en-US" sz="1662" b="1" dirty="0" smtClean="0">
              <a:solidFill>
                <a:schemeClr val="accent2"/>
              </a:solidFill>
              <a:latin typeface="Arial" pitchFamily="34" charset="0"/>
              <a:cs typeface="Arial" pitchFamily="34" charset="0"/>
            </a:endParaRPr>
          </a:p>
          <a:p>
            <a:pPr algn="ctr">
              <a:defRPr/>
            </a:pPr>
            <a:r>
              <a:rPr lang="en-US" altLang="en-US" sz="1662" b="1" dirty="0" err="1" smtClean="0">
                <a:solidFill>
                  <a:schemeClr val="accent2"/>
                </a:solidFill>
                <a:latin typeface="Arial" pitchFamily="34" charset="0"/>
                <a:cs typeface="Arial" pitchFamily="34" charset="0"/>
              </a:rPr>
              <a:t>chính</a:t>
            </a:r>
            <a:endParaRPr lang="en-US" altLang="en-US" sz="1662" b="1" dirty="0" smtClean="0">
              <a:solidFill>
                <a:schemeClr val="accent2"/>
              </a:solidFill>
              <a:latin typeface="Arial" pitchFamily="34" charset="0"/>
              <a:cs typeface="Arial" pitchFamily="34" charset="0"/>
            </a:endParaRPr>
          </a:p>
        </p:txBody>
      </p:sp>
      <p:sp>
        <p:nvSpPr>
          <p:cNvPr id="42" name="Rectangle 8"/>
          <p:cNvSpPr>
            <a:spLocks noChangeArrowheads="1"/>
          </p:cNvSpPr>
          <p:nvPr/>
        </p:nvSpPr>
        <p:spPr bwMode="auto">
          <a:xfrm>
            <a:off x="1581150" y="2738438"/>
            <a:ext cx="663575" cy="1792287"/>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lvl1pPr>
              <a:defRPr sz="3200">
                <a:solidFill>
                  <a:schemeClr val="tx1"/>
                </a:solidFill>
                <a:latin typeface="Verdana" panose="020B0604030504040204" pitchFamily="34" charset="0"/>
              </a:defRPr>
            </a:lvl1pPr>
            <a:lvl2pPr marL="742950" indent="-285750">
              <a:defRPr sz="3200">
                <a:solidFill>
                  <a:schemeClr val="tx1"/>
                </a:solidFill>
                <a:latin typeface="Verdana" panose="020B0604030504040204" pitchFamily="34" charset="0"/>
              </a:defRPr>
            </a:lvl2pPr>
            <a:lvl3pPr marL="1143000" indent="-228600">
              <a:defRPr sz="3200">
                <a:solidFill>
                  <a:schemeClr val="tx1"/>
                </a:solidFill>
                <a:latin typeface="Verdana" panose="020B0604030504040204" pitchFamily="34" charset="0"/>
              </a:defRPr>
            </a:lvl3pPr>
            <a:lvl4pPr marL="1600200" indent="-228600">
              <a:defRPr sz="3200">
                <a:solidFill>
                  <a:schemeClr val="tx1"/>
                </a:solidFill>
                <a:latin typeface="Verdana" panose="020B0604030504040204" pitchFamily="34" charset="0"/>
              </a:defRPr>
            </a:lvl4pPr>
            <a:lvl5pPr marL="2057400" indent="-228600">
              <a:defRPr sz="3200">
                <a:solidFill>
                  <a:schemeClr val="tx1"/>
                </a:solidFill>
                <a:latin typeface="Verdana" panose="020B0604030504040204" pitchFamily="34" charset="0"/>
              </a:defRPr>
            </a:lvl5pPr>
            <a:lvl6pPr marL="2514600" indent="-228600" eaLnBrk="0" fontAlgn="base" hangingPunct="0">
              <a:spcBef>
                <a:spcPct val="0"/>
              </a:spcBef>
              <a:spcAft>
                <a:spcPct val="0"/>
              </a:spcAft>
              <a:defRPr sz="3200">
                <a:solidFill>
                  <a:schemeClr val="tx1"/>
                </a:solidFill>
                <a:latin typeface="Verdana" panose="020B0604030504040204" pitchFamily="34" charset="0"/>
              </a:defRPr>
            </a:lvl6pPr>
            <a:lvl7pPr marL="2971800" indent="-228600" eaLnBrk="0" fontAlgn="base" hangingPunct="0">
              <a:spcBef>
                <a:spcPct val="0"/>
              </a:spcBef>
              <a:spcAft>
                <a:spcPct val="0"/>
              </a:spcAft>
              <a:defRPr sz="3200">
                <a:solidFill>
                  <a:schemeClr val="tx1"/>
                </a:solidFill>
                <a:latin typeface="Verdana" panose="020B0604030504040204" pitchFamily="34" charset="0"/>
              </a:defRPr>
            </a:lvl7pPr>
            <a:lvl8pPr marL="3429000" indent="-228600" eaLnBrk="0" fontAlgn="base" hangingPunct="0">
              <a:spcBef>
                <a:spcPct val="0"/>
              </a:spcBef>
              <a:spcAft>
                <a:spcPct val="0"/>
              </a:spcAft>
              <a:defRPr sz="3200">
                <a:solidFill>
                  <a:schemeClr val="tx1"/>
                </a:solidFill>
                <a:latin typeface="Verdana" panose="020B0604030504040204" pitchFamily="34" charset="0"/>
              </a:defRPr>
            </a:lvl8pPr>
            <a:lvl9pPr marL="3886200" indent="-228600" eaLnBrk="0" fontAlgn="base" hangingPunct="0">
              <a:spcBef>
                <a:spcPct val="0"/>
              </a:spcBef>
              <a:spcAft>
                <a:spcPct val="0"/>
              </a:spcAft>
              <a:defRPr sz="3200">
                <a:solidFill>
                  <a:schemeClr val="tx1"/>
                </a:solidFill>
                <a:latin typeface="Verdana" panose="020B0604030504040204" pitchFamily="34" charset="0"/>
              </a:defRPr>
            </a:lvl9pPr>
          </a:lstStyle>
          <a:p>
            <a:pPr algn="ctr">
              <a:defRPr/>
            </a:pPr>
            <a:r>
              <a:rPr lang="en-US" altLang="en-US" sz="1662" b="1" dirty="0" smtClean="0">
                <a:solidFill>
                  <a:srgbClr val="663300"/>
                </a:solidFill>
                <a:latin typeface="Arial" pitchFamily="34" charset="0"/>
                <a:cs typeface="Arial" pitchFamily="34" charset="0"/>
              </a:rPr>
              <a:t>VP</a:t>
            </a:r>
          </a:p>
          <a:p>
            <a:pPr algn="ctr">
              <a:defRPr/>
            </a:pPr>
            <a:r>
              <a:rPr lang="en-US" altLang="en-US" sz="1662" b="1" dirty="0" err="1" smtClean="0">
                <a:solidFill>
                  <a:srgbClr val="663300"/>
                </a:solidFill>
                <a:latin typeface="Arial" pitchFamily="34" charset="0"/>
                <a:cs typeface="Arial" pitchFamily="34" charset="0"/>
              </a:rPr>
              <a:t>Dân</a:t>
            </a:r>
            <a:r>
              <a:rPr lang="en-US" altLang="en-US" sz="1662" b="1" dirty="0" smtClean="0">
                <a:solidFill>
                  <a:srgbClr val="663300"/>
                </a:solidFill>
                <a:latin typeface="Arial" pitchFamily="34" charset="0"/>
                <a:cs typeface="Arial" pitchFamily="34" charset="0"/>
              </a:rPr>
              <a:t> </a:t>
            </a:r>
          </a:p>
          <a:p>
            <a:pPr algn="ctr">
              <a:defRPr/>
            </a:pPr>
            <a:r>
              <a:rPr lang="en-US" altLang="en-US" sz="1662" b="1" dirty="0" err="1" smtClean="0">
                <a:solidFill>
                  <a:srgbClr val="663300"/>
                </a:solidFill>
                <a:latin typeface="Arial" pitchFamily="34" charset="0"/>
                <a:cs typeface="Arial" pitchFamily="34" charset="0"/>
              </a:rPr>
              <a:t>sự</a:t>
            </a:r>
            <a:endParaRPr lang="en-US" altLang="en-US" sz="1662" b="1" dirty="0" smtClean="0">
              <a:solidFill>
                <a:srgbClr val="663300"/>
              </a:solidFill>
              <a:latin typeface="Arial" pitchFamily="34" charset="0"/>
              <a:cs typeface="Arial" pitchFamily="34" charset="0"/>
            </a:endParaRPr>
          </a:p>
        </p:txBody>
      </p:sp>
      <p:sp>
        <p:nvSpPr>
          <p:cNvPr id="43" name="Rectangle 9"/>
          <p:cNvSpPr>
            <a:spLocks noChangeArrowheads="1"/>
          </p:cNvSpPr>
          <p:nvPr/>
        </p:nvSpPr>
        <p:spPr bwMode="auto">
          <a:xfrm>
            <a:off x="2378075" y="2738438"/>
            <a:ext cx="598488" cy="179228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lvl1pPr>
              <a:defRPr sz="3200">
                <a:solidFill>
                  <a:schemeClr val="tx1"/>
                </a:solidFill>
                <a:latin typeface="Verdana" panose="020B0604030504040204" pitchFamily="34" charset="0"/>
              </a:defRPr>
            </a:lvl1pPr>
            <a:lvl2pPr marL="742950" indent="-285750">
              <a:defRPr sz="3200">
                <a:solidFill>
                  <a:schemeClr val="tx1"/>
                </a:solidFill>
                <a:latin typeface="Verdana" panose="020B0604030504040204" pitchFamily="34" charset="0"/>
              </a:defRPr>
            </a:lvl2pPr>
            <a:lvl3pPr marL="1143000" indent="-228600">
              <a:defRPr sz="3200">
                <a:solidFill>
                  <a:schemeClr val="tx1"/>
                </a:solidFill>
                <a:latin typeface="Verdana" panose="020B0604030504040204" pitchFamily="34" charset="0"/>
              </a:defRPr>
            </a:lvl3pPr>
            <a:lvl4pPr marL="1600200" indent="-228600">
              <a:defRPr sz="3200">
                <a:solidFill>
                  <a:schemeClr val="tx1"/>
                </a:solidFill>
                <a:latin typeface="Verdana" panose="020B0604030504040204" pitchFamily="34" charset="0"/>
              </a:defRPr>
            </a:lvl4pPr>
            <a:lvl5pPr marL="2057400" indent="-228600">
              <a:defRPr sz="3200">
                <a:solidFill>
                  <a:schemeClr val="tx1"/>
                </a:solidFill>
                <a:latin typeface="Verdana" panose="020B0604030504040204" pitchFamily="34" charset="0"/>
              </a:defRPr>
            </a:lvl5pPr>
            <a:lvl6pPr marL="2514600" indent="-228600" eaLnBrk="0" fontAlgn="base" hangingPunct="0">
              <a:spcBef>
                <a:spcPct val="0"/>
              </a:spcBef>
              <a:spcAft>
                <a:spcPct val="0"/>
              </a:spcAft>
              <a:defRPr sz="3200">
                <a:solidFill>
                  <a:schemeClr val="tx1"/>
                </a:solidFill>
                <a:latin typeface="Verdana" panose="020B0604030504040204" pitchFamily="34" charset="0"/>
              </a:defRPr>
            </a:lvl6pPr>
            <a:lvl7pPr marL="2971800" indent="-228600" eaLnBrk="0" fontAlgn="base" hangingPunct="0">
              <a:spcBef>
                <a:spcPct val="0"/>
              </a:spcBef>
              <a:spcAft>
                <a:spcPct val="0"/>
              </a:spcAft>
              <a:defRPr sz="3200">
                <a:solidFill>
                  <a:schemeClr val="tx1"/>
                </a:solidFill>
                <a:latin typeface="Verdana" panose="020B0604030504040204" pitchFamily="34" charset="0"/>
              </a:defRPr>
            </a:lvl7pPr>
            <a:lvl8pPr marL="3429000" indent="-228600" eaLnBrk="0" fontAlgn="base" hangingPunct="0">
              <a:spcBef>
                <a:spcPct val="0"/>
              </a:spcBef>
              <a:spcAft>
                <a:spcPct val="0"/>
              </a:spcAft>
              <a:defRPr sz="3200">
                <a:solidFill>
                  <a:schemeClr val="tx1"/>
                </a:solidFill>
                <a:latin typeface="Verdana" panose="020B0604030504040204" pitchFamily="34" charset="0"/>
              </a:defRPr>
            </a:lvl8pPr>
            <a:lvl9pPr marL="3886200" indent="-228600" eaLnBrk="0" fontAlgn="base" hangingPunct="0">
              <a:spcBef>
                <a:spcPct val="0"/>
              </a:spcBef>
              <a:spcAft>
                <a:spcPct val="0"/>
              </a:spcAft>
              <a:defRPr sz="3200">
                <a:solidFill>
                  <a:schemeClr val="tx1"/>
                </a:solidFill>
                <a:latin typeface="Verdana" panose="020B0604030504040204" pitchFamily="34" charset="0"/>
              </a:defRPr>
            </a:lvl9pPr>
          </a:lstStyle>
          <a:p>
            <a:pPr algn="ctr">
              <a:defRPr/>
            </a:pPr>
            <a:r>
              <a:rPr lang="en-US" altLang="en-US" sz="1662" b="1" dirty="0" smtClean="0">
                <a:solidFill>
                  <a:srgbClr val="000099"/>
                </a:solidFill>
                <a:latin typeface="Arial" pitchFamily="34" charset="0"/>
                <a:cs typeface="Arial" pitchFamily="34" charset="0"/>
              </a:rPr>
              <a:t>VP</a:t>
            </a:r>
          </a:p>
          <a:p>
            <a:pPr algn="ctr">
              <a:defRPr/>
            </a:pPr>
            <a:r>
              <a:rPr lang="en-US" altLang="en-US" sz="1662" b="1" dirty="0" err="1" smtClean="0">
                <a:solidFill>
                  <a:srgbClr val="000099"/>
                </a:solidFill>
                <a:latin typeface="Arial" pitchFamily="34" charset="0"/>
                <a:cs typeface="Arial" pitchFamily="34" charset="0"/>
              </a:rPr>
              <a:t>Kỷ</a:t>
            </a:r>
            <a:endParaRPr lang="en-US" altLang="en-US" sz="1662" b="1" dirty="0" smtClean="0">
              <a:solidFill>
                <a:srgbClr val="000099"/>
              </a:solidFill>
              <a:latin typeface="Arial" pitchFamily="34" charset="0"/>
              <a:cs typeface="Arial" pitchFamily="34" charset="0"/>
            </a:endParaRPr>
          </a:p>
          <a:p>
            <a:pPr algn="ctr">
              <a:defRPr/>
            </a:pPr>
            <a:r>
              <a:rPr lang="en-US" altLang="en-US" sz="1662" b="1" dirty="0" err="1" smtClean="0">
                <a:solidFill>
                  <a:srgbClr val="000099"/>
                </a:solidFill>
                <a:latin typeface="Arial" pitchFamily="34" charset="0"/>
                <a:cs typeface="Arial" pitchFamily="34" charset="0"/>
              </a:rPr>
              <a:t>luật</a:t>
            </a:r>
            <a:endParaRPr lang="en-US" altLang="en-US" sz="1662" b="1" dirty="0" smtClean="0">
              <a:solidFill>
                <a:srgbClr val="000099"/>
              </a:solidFill>
              <a:latin typeface="Arial" pitchFamily="34" charset="0"/>
              <a:cs typeface="Arial" pitchFamily="34" charset="0"/>
            </a:endParaRPr>
          </a:p>
        </p:txBody>
      </p:sp>
      <p:sp>
        <p:nvSpPr>
          <p:cNvPr id="44" name="Rectangle 12"/>
          <p:cNvSpPr>
            <a:spLocks noChangeArrowheads="1"/>
          </p:cNvSpPr>
          <p:nvPr/>
        </p:nvSpPr>
        <p:spPr bwMode="auto">
          <a:xfrm>
            <a:off x="5969000" y="2738438"/>
            <a:ext cx="596900" cy="179546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lvl1pPr>
              <a:defRPr sz="3200">
                <a:solidFill>
                  <a:schemeClr val="tx1"/>
                </a:solidFill>
                <a:latin typeface="Verdana" panose="020B0604030504040204" pitchFamily="34" charset="0"/>
              </a:defRPr>
            </a:lvl1pPr>
            <a:lvl2pPr marL="742950" indent="-285750">
              <a:defRPr sz="3200">
                <a:solidFill>
                  <a:schemeClr val="tx1"/>
                </a:solidFill>
                <a:latin typeface="Verdana" panose="020B0604030504040204" pitchFamily="34" charset="0"/>
              </a:defRPr>
            </a:lvl2pPr>
            <a:lvl3pPr marL="1143000" indent="-228600">
              <a:defRPr sz="3200">
                <a:solidFill>
                  <a:schemeClr val="tx1"/>
                </a:solidFill>
                <a:latin typeface="Verdana" panose="020B0604030504040204" pitchFamily="34" charset="0"/>
              </a:defRPr>
            </a:lvl3pPr>
            <a:lvl4pPr marL="1600200" indent="-228600">
              <a:defRPr sz="3200">
                <a:solidFill>
                  <a:schemeClr val="tx1"/>
                </a:solidFill>
                <a:latin typeface="Verdana" panose="020B0604030504040204" pitchFamily="34" charset="0"/>
              </a:defRPr>
            </a:lvl4pPr>
            <a:lvl5pPr marL="2057400" indent="-228600">
              <a:defRPr sz="3200">
                <a:solidFill>
                  <a:schemeClr val="tx1"/>
                </a:solidFill>
                <a:latin typeface="Verdana" panose="020B0604030504040204" pitchFamily="34" charset="0"/>
              </a:defRPr>
            </a:lvl5pPr>
            <a:lvl6pPr marL="2514600" indent="-228600" eaLnBrk="0" fontAlgn="base" hangingPunct="0">
              <a:spcBef>
                <a:spcPct val="0"/>
              </a:spcBef>
              <a:spcAft>
                <a:spcPct val="0"/>
              </a:spcAft>
              <a:defRPr sz="3200">
                <a:solidFill>
                  <a:schemeClr val="tx1"/>
                </a:solidFill>
                <a:latin typeface="Verdana" panose="020B0604030504040204" pitchFamily="34" charset="0"/>
              </a:defRPr>
            </a:lvl6pPr>
            <a:lvl7pPr marL="2971800" indent="-228600" eaLnBrk="0" fontAlgn="base" hangingPunct="0">
              <a:spcBef>
                <a:spcPct val="0"/>
              </a:spcBef>
              <a:spcAft>
                <a:spcPct val="0"/>
              </a:spcAft>
              <a:defRPr sz="3200">
                <a:solidFill>
                  <a:schemeClr val="tx1"/>
                </a:solidFill>
                <a:latin typeface="Verdana" panose="020B0604030504040204" pitchFamily="34" charset="0"/>
              </a:defRPr>
            </a:lvl7pPr>
            <a:lvl8pPr marL="3429000" indent="-228600" eaLnBrk="0" fontAlgn="base" hangingPunct="0">
              <a:spcBef>
                <a:spcPct val="0"/>
              </a:spcBef>
              <a:spcAft>
                <a:spcPct val="0"/>
              </a:spcAft>
              <a:defRPr sz="3200">
                <a:solidFill>
                  <a:schemeClr val="tx1"/>
                </a:solidFill>
                <a:latin typeface="Verdana" panose="020B0604030504040204" pitchFamily="34" charset="0"/>
              </a:defRPr>
            </a:lvl8pPr>
            <a:lvl9pPr marL="3886200" indent="-228600" eaLnBrk="0" fontAlgn="base" hangingPunct="0">
              <a:spcBef>
                <a:spcPct val="0"/>
              </a:spcBef>
              <a:spcAft>
                <a:spcPct val="0"/>
              </a:spcAft>
              <a:defRPr sz="3200">
                <a:solidFill>
                  <a:schemeClr val="tx1"/>
                </a:solidFill>
                <a:latin typeface="Verdana" panose="020B0604030504040204" pitchFamily="34" charset="0"/>
              </a:defRPr>
            </a:lvl9pPr>
          </a:lstStyle>
          <a:p>
            <a:pPr algn="ctr">
              <a:defRPr/>
            </a:pPr>
            <a:r>
              <a:rPr lang="en-US" altLang="en-US" sz="1662" b="1" dirty="0" smtClean="0">
                <a:solidFill>
                  <a:srgbClr val="FFFF00"/>
                </a:solidFill>
                <a:latin typeface="Arial" pitchFamily="34" charset="0"/>
                <a:cs typeface="Arial" pitchFamily="34" charset="0"/>
              </a:rPr>
              <a:t>TN</a:t>
            </a:r>
          </a:p>
          <a:p>
            <a:pPr algn="ctr">
              <a:defRPr/>
            </a:pPr>
            <a:r>
              <a:rPr lang="en-US" altLang="en-US" sz="1662" b="1" dirty="0" smtClean="0">
                <a:solidFill>
                  <a:srgbClr val="FFFF00"/>
                </a:solidFill>
                <a:latin typeface="Arial" pitchFamily="34" charset="0"/>
                <a:cs typeface="Arial" pitchFamily="34" charset="0"/>
              </a:rPr>
              <a:t>PL</a:t>
            </a:r>
          </a:p>
          <a:p>
            <a:pPr algn="ctr">
              <a:defRPr/>
            </a:pPr>
            <a:r>
              <a:rPr lang="en-US" altLang="en-US" sz="1662" b="1" dirty="0" err="1" smtClean="0">
                <a:solidFill>
                  <a:srgbClr val="FFFF00"/>
                </a:solidFill>
                <a:latin typeface="Arial" pitchFamily="34" charset="0"/>
                <a:cs typeface="Arial" pitchFamily="34" charset="0"/>
              </a:rPr>
              <a:t>hình</a:t>
            </a:r>
            <a:endParaRPr lang="en-US" altLang="en-US" sz="1662" b="1" dirty="0" smtClean="0">
              <a:solidFill>
                <a:srgbClr val="FFFF00"/>
              </a:solidFill>
              <a:latin typeface="Arial" pitchFamily="34" charset="0"/>
              <a:cs typeface="Arial" pitchFamily="34" charset="0"/>
            </a:endParaRPr>
          </a:p>
          <a:p>
            <a:pPr algn="ctr">
              <a:defRPr/>
            </a:pPr>
            <a:r>
              <a:rPr lang="en-US" altLang="en-US" sz="1662" b="1" dirty="0" err="1" smtClean="0">
                <a:solidFill>
                  <a:srgbClr val="FFFF00"/>
                </a:solidFill>
                <a:latin typeface="Arial" pitchFamily="34" charset="0"/>
                <a:cs typeface="Arial" pitchFamily="34" charset="0"/>
              </a:rPr>
              <a:t>sự</a:t>
            </a:r>
            <a:endParaRPr lang="en-US" altLang="en-US" sz="1662" b="1" dirty="0" smtClean="0">
              <a:solidFill>
                <a:srgbClr val="FFFF00"/>
              </a:solidFill>
              <a:latin typeface="Arial" pitchFamily="34" charset="0"/>
              <a:cs typeface="Arial" pitchFamily="34" charset="0"/>
            </a:endParaRPr>
          </a:p>
        </p:txBody>
      </p:sp>
      <p:sp>
        <p:nvSpPr>
          <p:cNvPr id="45" name="Rectangle 13"/>
          <p:cNvSpPr>
            <a:spLocks noChangeArrowheads="1"/>
          </p:cNvSpPr>
          <p:nvPr/>
        </p:nvSpPr>
        <p:spPr bwMode="auto">
          <a:xfrm>
            <a:off x="6699250" y="2738438"/>
            <a:ext cx="708025" cy="179546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lvl1pPr>
              <a:defRPr sz="3200">
                <a:solidFill>
                  <a:schemeClr val="tx1"/>
                </a:solidFill>
                <a:latin typeface="Verdana" panose="020B0604030504040204" pitchFamily="34" charset="0"/>
              </a:defRPr>
            </a:lvl1pPr>
            <a:lvl2pPr marL="742950" indent="-285750">
              <a:defRPr sz="3200">
                <a:solidFill>
                  <a:schemeClr val="tx1"/>
                </a:solidFill>
                <a:latin typeface="Verdana" panose="020B0604030504040204" pitchFamily="34" charset="0"/>
              </a:defRPr>
            </a:lvl2pPr>
            <a:lvl3pPr marL="1143000" indent="-228600">
              <a:defRPr sz="3200">
                <a:solidFill>
                  <a:schemeClr val="tx1"/>
                </a:solidFill>
                <a:latin typeface="Verdana" panose="020B0604030504040204" pitchFamily="34" charset="0"/>
              </a:defRPr>
            </a:lvl3pPr>
            <a:lvl4pPr marL="1600200" indent="-228600">
              <a:defRPr sz="3200">
                <a:solidFill>
                  <a:schemeClr val="tx1"/>
                </a:solidFill>
                <a:latin typeface="Verdana" panose="020B0604030504040204" pitchFamily="34" charset="0"/>
              </a:defRPr>
            </a:lvl4pPr>
            <a:lvl5pPr marL="2057400" indent="-228600">
              <a:defRPr sz="3200">
                <a:solidFill>
                  <a:schemeClr val="tx1"/>
                </a:solidFill>
                <a:latin typeface="Verdana" panose="020B0604030504040204" pitchFamily="34" charset="0"/>
              </a:defRPr>
            </a:lvl5pPr>
            <a:lvl6pPr marL="2514600" indent="-228600" eaLnBrk="0" fontAlgn="base" hangingPunct="0">
              <a:spcBef>
                <a:spcPct val="0"/>
              </a:spcBef>
              <a:spcAft>
                <a:spcPct val="0"/>
              </a:spcAft>
              <a:defRPr sz="3200">
                <a:solidFill>
                  <a:schemeClr val="tx1"/>
                </a:solidFill>
                <a:latin typeface="Verdana" panose="020B0604030504040204" pitchFamily="34" charset="0"/>
              </a:defRPr>
            </a:lvl6pPr>
            <a:lvl7pPr marL="2971800" indent="-228600" eaLnBrk="0" fontAlgn="base" hangingPunct="0">
              <a:spcBef>
                <a:spcPct val="0"/>
              </a:spcBef>
              <a:spcAft>
                <a:spcPct val="0"/>
              </a:spcAft>
              <a:defRPr sz="3200">
                <a:solidFill>
                  <a:schemeClr val="tx1"/>
                </a:solidFill>
                <a:latin typeface="Verdana" panose="020B0604030504040204" pitchFamily="34" charset="0"/>
              </a:defRPr>
            </a:lvl7pPr>
            <a:lvl8pPr marL="3429000" indent="-228600" eaLnBrk="0" fontAlgn="base" hangingPunct="0">
              <a:spcBef>
                <a:spcPct val="0"/>
              </a:spcBef>
              <a:spcAft>
                <a:spcPct val="0"/>
              </a:spcAft>
              <a:defRPr sz="3200">
                <a:solidFill>
                  <a:schemeClr val="tx1"/>
                </a:solidFill>
                <a:latin typeface="Verdana" panose="020B0604030504040204" pitchFamily="34" charset="0"/>
              </a:defRPr>
            </a:lvl8pPr>
            <a:lvl9pPr marL="3886200" indent="-228600" eaLnBrk="0" fontAlgn="base" hangingPunct="0">
              <a:spcBef>
                <a:spcPct val="0"/>
              </a:spcBef>
              <a:spcAft>
                <a:spcPct val="0"/>
              </a:spcAft>
              <a:defRPr sz="3200">
                <a:solidFill>
                  <a:schemeClr val="tx1"/>
                </a:solidFill>
                <a:latin typeface="Verdana" panose="020B0604030504040204" pitchFamily="34" charset="0"/>
              </a:defRPr>
            </a:lvl9pPr>
          </a:lstStyle>
          <a:p>
            <a:pPr algn="ctr">
              <a:defRPr/>
            </a:pPr>
            <a:r>
              <a:rPr lang="en-US" altLang="en-US" sz="1662" b="1" dirty="0" smtClean="0">
                <a:solidFill>
                  <a:schemeClr val="accent1"/>
                </a:solidFill>
                <a:latin typeface="Arial" pitchFamily="34" charset="0"/>
                <a:cs typeface="Arial" pitchFamily="34" charset="0"/>
              </a:rPr>
              <a:t>TN</a:t>
            </a:r>
          </a:p>
          <a:p>
            <a:pPr algn="ctr">
              <a:defRPr/>
            </a:pPr>
            <a:r>
              <a:rPr lang="en-US" altLang="en-US" sz="1662" b="1" dirty="0" smtClean="0">
                <a:solidFill>
                  <a:schemeClr val="accent1"/>
                </a:solidFill>
                <a:latin typeface="Arial" pitchFamily="34" charset="0"/>
                <a:cs typeface="Arial" pitchFamily="34" charset="0"/>
              </a:rPr>
              <a:t>PL</a:t>
            </a:r>
          </a:p>
          <a:p>
            <a:pPr algn="ctr">
              <a:defRPr/>
            </a:pPr>
            <a:r>
              <a:rPr lang="en-US" altLang="en-US" sz="1662" b="1" dirty="0" err="1" smtClean="0">
                <a:solidFill>
                  <a:schemeClr val="accent1"/>
                </a:solidFill>
                <a:latin typeface="Arial" pitchFamily="34" charset="0"/>
                <a:cs typeface="Arial" pitchFamily="34" charset="0"/>
              </a:rPr>
              <a:t>Hành</a:t>
            </a:r>
            <a:endParaRPr lang="en-US" altLang="en-US" sz="1662" b="1" dirty="0" smtClean="0">
              <a:solidFill>
                <a:schemeClr val="accent1"/>
              </a:solidFill>
              <a:latin typeface="Arial" pitchFamily="34" charset="0"/>
              <a:cs typeface="Arial" pitchFamily="34" charset="0"/>
            </a:endParaRPr>
          </a:p>
          <a:p>
            <a:pPr algn="ctr">
              <a:defRPr/>
            </a:pPr>
            <a:r>
              <a:rPr lang="en-US" altLang="en-US" sz="1662" b="1" dirty="0" err="1" smtClean="0">
                <a:solidFill>
                  <a:schemeClr val="accent1"/>
                </a:solidFill>
                <a:latin typeface="Arial" pitchFamily="34" charset="0"/>
                <a:cs typeface="Arial" pitchFamily="34" charset="0"/>
              </a:rPr>
              <a:t>chính</a:t>
            </a:r>
            <a:endParaRPr lang="en-US" altLang="en-US" sz="1662" b="1" dirty="0" smtClean="0">
              <a:solidFill>
                <a:schemeClr val="accent1"/>
              </a:solidFill>
              <a:latin typeface="Arial" pitchFamily="34" charset="0"/>
              <a:cs typeface="Arial" pitchFamily="34" charset="0"/>
            </a:endParaRPr>
          </a:p>
        </p:txBody>
      </p:sp>
      <p:sp>
        <p:nvSpPr>
          <p:cNvPr id="46" name="Rectangle 14"/>
          <p:cNvSpPr>
            <a:spLocks noChangeArrowheads="1"/>
          </p:cNvSpPr>
          <p:nvPr/>
        </p:nvSpPr>
        <p:spPr bwMode="auto">
          <a:xfrm>
            <a:off x="7496175" y="2738438"/>
            <a:ext cx="665163" cy="179546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defRPr sz="3200">
                <a:solidFill>
                  <a:schemeClr val="tx1"/>
                </a:solidFill>
                <a:latin typeface="Verdana" panose="020B0604030504040204" pitchFamily="34" charset="0"/>
              </a:defRPr>
            </a:lvl1pPr>
            <a:lvl2pPr marL="742950" indent="-285750">
              <a:defRPr sz="3200">
                <a:solidFill>
                  <a:schemeClr val="tx1"/>
                </a:solidFill>
                <a:latin typeface="Verdana" panose="020B0604030504040204" pitchFamily="34" charset="0"/>
              </a:defRPr>
            </a:lvl2pPr>
            <a:lvl3pPr marL="1143000" indent="-228600">
              <a:defRPr sz="3200">
                <a:solidFill>
                  <a:schemeClr val="tx1"/>
                </a:solidFill>
                <a:latin typeface="Verdana" panose="020B0604030504040204" pitchFamily="34" charset="0"/>
              </a:defRPr>
            </a:lvl3pPr>
            <a:lvl4pPr marL="1600200" indent="-228600">
              <a:defRPr sz="3200">
                <a:solidFill>
                  <a:schemeClr val="tx1"/>
                </a:solidFill>
                <a:latin typeface="Verdana" panose="020B0604030504040204" pitchFamily="34" charset="0"/>
              </a:defRPr>
            </a:lvl4pPr>
            <a:lvl5pPr marL="2057400" indent="-228600">
              <a:defRPr sz="3200">
                <a:solidFill>
                  <a:schemeClr val="tx1"/>
                </a:solidFill>
                <a:latin typeface="Verdana" panose="020B0604030504040204" pitchFamily="34" charset="0"/>
              </a:defRPr>
            </a:lvl5pPr>
            <a:lvl6pPr marL="2514600" indent="-228600" eaLnBrk="0" fontAlgn="base" hangingPunct="0">
              <a:spcBef>
                <a:spcPct val="0"/>
              </a:spcBef>
              <a:spcAft>
                <a:spcPct val="0"/>
              </a:spcAft>
              <a:defRPr sz="3200">
                <a:solidFill>
                  <a:schemeClr val="tx1"/>
                </a:solidFill>
                <a:latin typeface="Verdana" panose="020B0604030504040204" pitchFamily="34" charset="0"/>
              </a:defRPr>
            </a:lvl6pPr>
            <a:lvl7pPr marL="2971800" indent="-228600" eaLnBrk="0" fontAlgn="base" hangingPunct="0">
              <a:spcBef>
                <a:spcPct val="0"/>
              </a:spcBef>
              <a:spcAft>
                <a:spcPct val="0"/>
              </a:spcAft>
              <a:defRPr sz="3200">
                <a:solidFill>
                  <a:schemeClr val="tx1"/>
                </a:solidFill>
                <a:latin typeface="Verdana" panose="020B0604030504040204" pitchFamily="34" charset="0"/>
              </a:defRPr>
            </a:lvl7pPr>
            <a:lvl8pPr marL="3429000" indent="-228600" eaLnBrk="0" fontAlgn="base" hangingPunct="0">
              <a:spcBef>
                <a:spcPct val="0"/>
              </a:spcBef>
              <a:spcAft>
                <a:spcPct val="0"/>
              </a:spcAft>
              <a:defRPr sz="3200">
                <a:solidFill>
                  <a:schemeClr val="tx1"/>
                </a:solidFill>
                <a:latin typeface="Verdana" panose="020B0604030504040204" pitchFamily="34" charset="0"/>
              </a:defRPr>
            </a:lvl8pPr>
            <a:lvl9pPr marL="3886200" indent="-228600" eaLnBrk="0" fontAlgn="base" hangingPunct="0">
              <a:spcBef>
                <a:spcPct val="0"/>
              </a:spcBef>
              <a:spcAft>
                <a:spcPct val="0"/>
              </a:spcAft>
              <a:defRPr sz="3200">
                <a:solidFill>
                  <a:schemeClr val="tx1"/>
                </a:solidFill>
                <a:latin typeface="Verdana" panose="020B0604030504040204" pitchFamily="34" charset="0"/>
              </a:defRPr>
            </a:lvl9pPr>
          </a:lstStyle>
          <a:p>
            <a:pPr algn="ctr">
              <a:defRPr/>
            </a:pPr>
            <a:r>
              <a:rPr lang="en-US" altLang="en-US" sz="1662" b="1" dirty="0" smtClean="0">
                <a:solidFill>
                  <a:srgbClr val="111111"/>
                </a:solidFill>
                <a:latin typeface="Arial" pitchFamily="34" charset="0"/>
                <a:cs typeface="Arial" pitchFamily="34" charset="0"/>
              </a:rPr>
              <a:t>TN</a:t>
            </a:r>
          </a:p>
          <a:p>
            <a:pPr algn="ctr">
              <a:defRPr/>
            </a:pPr>
            <a:r>
              <a:rPr lang="en-US" altLang="en-US" sz="1662" b="1" dirty="0" smtClean="0">
                <a:solidFill>
                  <a:srgbClr val="111111"/>
                </a:solidFill>
                <a:latin typeface="Arial" pitchFamily="34" charset="0"/>
                <a:cs typeface="Arial" pitchFamily="34" charset="0"/>
              </a:rPr>
              <a:t>PL</a:t>
            </a:r>
          </a:p>
          <a:p>
            <a:pPr algn="ctr">
              <a:defRPr/>
            </a:pPr>
            <a:r>
              <a:rPr lang="en-US" altLang="en-US" sz="1662" b="1" dirty="0" err="1" smtClean="0">
                <a:solidFill>
                  <a:srgbClr val="111111"/>
                </a:solidFill>
                <a:latin typeface="Arial" pitchFamily="34" charset="0"/>
                <a:cs typeface="Arial" pitchFamily="34" charset="0"/>
              </a:rPr>
              <a:t>Dân</a:t>
            </a:r>
            <a:endParaRPr lang="en-US" altLang="en-US" sz="1662" b="1" dirty="0" smtClean="0">
              <a:solidFill>
                <a:srgbClr val="111111"/>
              </a:solidFill>
              <a:latin typeface="Arial" pitchFamily="34" charset="0"/>
              <a:cs typeface="Arial" pitchFamily="34" charset="0"/>
            </a:endParaRPr>
          </a:p>
          <a:p>
            <a:pPr algn="ctr">
              <a:defRPr/>
            </a:pPr>
            <a:r>
              <a:rPr lang="en-US" altLang="en-US" sz="1662" b="1" dirty="0" err="1" smtClean="0">
                <a:solidFill>
                  <a:srgbClr val="111111"/>
                </a:solidFill>
                <a:latin typeface="Arial" pitchFamily="34" charset="0"/>
                <a:cs typeface="Arial" pitchFamily="34" charset="0"/>
              </a:rPr>
              <a:t>Sự</a:t>
            </a:r>
            <a:endParaRPr lang="en-US" altLang="en-US" sz="1662" b="1" dirty="0" smtClean="0">
              <a:solidFill>
                <a:srgbClr val="111111"/>
              </a:solidFill>
              <a:latin typeface="Arial" pitchFamily="34" charset="0"/>
              <a:cs typeface="Arial" pitchFamily="34" charset="0"/>
            </a:endParaRPr>
          </a:p>
        </p:txBody>
      </p:sp>
      <p:sp>
        <p:nvSpPr>
          <p:cNvPr id="47" name="Rectangle 15"/>
          <p:cNvSpPr>
            <a:spLocks noChangeArrowheads="1"/>
          </p:cNvSpPr>
          <p:nvPr/>
        </p:nvSpPr>
        <p:spPr bwMode="auto">
          <a:xfrm>
            <a:off x="8359775" y="2738438"/>
            <a:ext cx="598488" cy="179546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defRPr sz="3200">
                <a:solidFill>
                  <a:schemeClr val="tx1"/>
                </a:solidFill>
                <a:latin typeface="Verdana" panose="020B0604030504040204" pitchFamily="34" charset="0"/>
              </a:defRPr>
            </a:lvl1pPr>
            <a:lvl2pPr marL="742950" indent="-285750">
              <a:defRPr sz="3200">
                <a:solidFill>
                  <a:schemeClr val="tx1"/>
                </a:solidFill>
                <a:latin typeface="Verdana" panose="020B0604030504040204" pitchFamily="34" charset="0"/>
              </a:defRPr>
            </a:lvl2pPr>
            <a:lvl3pPr marL="1143000" indent="-228600">
              <a:defRPr sz="3200">
                <a:solidFill>
                  <a:schemeClr val="tx1"/>
                </a:solidFill>
                <a:latin typeface="Verdana" panose="020B0604030504040204" pitchFamily="34" charset="0"/>
              </a:defRPr>
            </a:lvl3pPr>
            <a:lvl4pPr marL="1600200" indent="-228600">
              <a:defRPr sz="3200">
                <a:solidFill>
                  <a:schemeClr val="tx1"/>
                </a:solidFill>
                <a:latin typeface="Verdana" panose="020B0604030504040204" pitchFamily="34" charset="0"/>
              </a:defRPr>
            </a:lvl4pPr>
            <a:lvl5pPr marL="2057400" indent="-228600">
              <a:defRPr sz="3200">
                <a:solidFill>
                  <a:schemeClr val="tx1"/>
                </a:solidFill>
                <a:latin typeface="Verdana" panose="020B0604030504040204" pitchFamily="34" charset="0"/>
              </a:defRPr>
            </a:lvl5pPr>
            <a:lvl6pPr marL="2514600" indent="-228600" eaLnBrk="0" fontAlgn="base" hangingPunct="0">
              <a:spcBef>
                <a:spcPct val="0"/>
              </a:spcBef>
              <a:spcAft>
                <a:spcPct val="0"/>
              </a:spcAft>
              <a:defRPr sz="3200">
                <a:solidFill>
                  <a:schemeClr val="tx1"/>
                </a:solidFill>
                <a:latin typeface="Verdana" panose="020B0604030504040204" pitchFamily="34" charset="0"/>
              </a:defRPr>
            </a:lvl6pPr>
            <a:lvl7pPr marL="2971800" indent="-228600" eaLnBrk="0" fontAlgn="base" hangingPunct="0">
              <a:spcBef>
                <a:spcPct val="0"/>
              </a:spcBef>
              <a:spcAft>
                <a:spcPct val="0"/>
              </a:spcAft>
              <a:defRPr sz="3200">
                <a:solidFill>
                  <a:schemeClr val="tx1"/>
                </a:solidFill>
                <a:latin typeface="Verdana" panose="020B0604030504040204" pitchFamily="34" charset="0"/>
              </a:defRPr>
            </a:lvl7pPr>
            <a:lvl8pPr marL="3429000" indent="-228600" eaLnBrk="0" fontAlgn="base" hangingPunct="0">
              <a:spcBef>
                <a:spcPct val="0"/>
              </a:spcBef>
              <a:spcAft>
                <a:spcPct val="0"/>
              </a:spcAft>
              <a:defRPr sz="3200">
                <a:solidFill>
                  <a:schemeClr val="tx1"/>
                </a:solidFill>
                <a:latin typeface="Verdana" panose="020B0604030504040204" pitchFamily="34" charset="0"/>
              </a:defRPr>
            </a:lvl8pPr>
            <a:lvl9pPr marL="3886200" indent="-228600" eaLnBrk="0" fontAlgn="base" hangingPunct="0">
              <a:spcBef>
                <a:spcPct val="0"/>
              </a:spcBef>
              <a:spcAft>
                <a:spcPct val="0"/>
              </a:spcAft>
              <a:defRPr sz="3200">
                <a:solidFill>
                  <a:schemeClr val="tx1"/>
                </a:solidFill>
                <a:latin typeface="Verdana" panose="020B0604030504040204" pitchFamily="34" charset="0"/>
              </a:defRPr>
            </a:lvl9pPr>
          </a:lstStyle>
          <a:p>
            <a:pPr algn="ctr">
              <a:defRPr/>
            </a:pPr>
            <a:r>
              <a:rPr lang="en-US" altLang="en-US" sz="1662" b="1" dirty="0" smtClean="0">
                <a:latin typeface="Arial" pitchFamily="34" charset="0"/>
                <a:cs typeface="Arial" pitchFamily="34" charset="0"/>
              </a:rPr>
              <a:t>TN</a:t>
            </a:r>
          </a:p>
          <a:p>
            <a:pPr algn="ctr">
              <a:defRPr/>
            </a:pPr>
            <a:r>
              <a:rPr lang="en-US" altLang="en-US" sz="1662" b="1" dirty="0" smtClean="0">
                <a:latin typeface="Arial" pitchFamily="34" charset="0"/>
                <a:cs typeface="Arial" pitchFamily="34" charset="0"/>
              </a:rPr>
              <a:t>PL</a:t>
            </a:r>
          </a:p>
          <a:p>
            <a:pPr algn="ctr">
              <a:defRPr/>
            </a:pPr>
            <a:r>
              <a:rPr lang="en-US" altLang="en-US" sz="1662" b="1" dirty="0" err="1" smtClean="0">
                <a:latin typeface="Arial" pitchFamily="34" charset="0"/>
                <a:cs typeface="Arial" pitchFamily="34" charset="0"/>
              </a:rPr>
              <a:t>kỷ</a:t>
            </a:r>
            <a:endParaRPr lang="en-US" altLang="en-US" sz="1662" b="1" dirty="0" smtClean="0">
              <a:latin typeface="Arial" pitchFamily="34" charset="0"/>
              <a:cs typeface="Arial" pitchFamily="34" charset="0"/>
            </a:endParaRPr>
          </a:p>
          <a:p>
            <a:pPr algn="ctr">
              <a:defRPr/>
            </a:pPr>
            <a:r>
              <a:rPr lang="en-US" altLang="en-US" sz="1662" b="1" dirty="0" err="1" smtClean="0">
                <a:latin typeface="Arial" pitchFamily="34" charset="0"/>
                <a:cs typeface="Arial" pitchFamily="34" charset="0"/>
              </a:rPr>
              <a:t>luật</a:t>
            </a:r>
            <a:endParaRPr lang="en-US" altLang="en-US" sz="1662" b="1" dirty="0" smtClean="0">
              <a:latin typeface="Arial" pitchFamily="34" charset="0"/>
              <a:cs typeface="Arial" pitchFamily="34" charset="0"/>
            </a:endParaRPr>
          </a:p>
        </p:txBody>
      </p:sp>
      <p:sp>
        <p:nvSpPr>
          <p:cNvPr id="48" name="Line 16"/>
          <p:cNvSpPr>
            <a:spLocks noChangeShapeType="1"/>
          </p:cNvSpPr>
          <p:nvPr/>
        </p:nvSpPr>
        <p:spPr bwMode="auto">
          <a:xfrm flipH="1">
            <a:off x="384175" y="2141538"/>
            <a:ext cx="996950" cy="5969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Line 17"/>
          <p:cNvSpPr>
            <a:spLocks noChangeShapeType="1"/>
          </p:cNvSpPr>
          <p:nvPr/>
        </p:nvSpPr>
        <p:spPr bwMode="auto">
          <a:xfrm flipH="1">
            <a:off x="6234113" y="2141538"/>
            <a:ext cx="1128712" cy="5969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 name="Line 18"/>
          <p:cNvSpPr>
            <a:spLocks noChangeShapeType="1"/>
          </p:cNvSpPr>
          <p:nvPr/>
        </p:nvSpPr>
        <p:spPr bwMode="auto">
          <a:xfrm flipH="1">
            <a:off x="7031038" y="2141538"/>
            <a:ext cx="331787" cy="6651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 name="Line 19"/>
          <p:cNvSpPr>
            <a:spLocks noChangeShapeType="1"/>
          </p:cNvSpPr>
          <p:nvPr/>
        </p:nvSpPr>
        <p:spPr bwMode="auto">
          <a:xfrm>
            <a:off x="7362825" y="2141538"/>
            <a:ext cx="400050" cy="5969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 name="Line 20"/>
          <p:cNvSpPr>
            <a:spLocks noChangeShapeType="1"/>
          </p:cNvSpPr>
          <p:nvPr/>
        </p:nvSpPr>
        <p:spPr bwMode="auto">
          <a:xfrm>
            <a:off x="7362825" y="2141538"/>
            <a:ext cx="1196975" cy="5969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9525" name="Line 21"/>
          <p:cNvSpPr>
            <a:spLocks noChangeShapeType="1"/>
          </p:cNvSpPr>
          <p:nvPr/>
        </p:nvSpPr>
        <p:spPr bwMode="auto">
          <a:xfrm>
            <a:off x="525463" y="4557713"/>
            <a:ext cx="19050" cy="158750"/>
          </a:xfrm>
          <a:prstGeom prst="line">
            <a:avLst/>
          </a:prstGeom>
          <a:noFill/>
          <a:ln w="38100">
            <a:solidFill>
              <a:srgbClr val="9966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2"/>
          <p:cNvSpPr>
            <a:spLocks noChangeShapeType="1"/>
          </p:cNvSpPr>
          <p:nvPr/>
        </p:nvSpPr>
        <p:spPr bwMode="auto">
          <a:xfrm>
            <a:off x="544513" y="4716463"/>
            <a:ext cx="5622925" cy="61912"/>
          </a:xfrm>
          <a:prstGeom prst="line">
            <a:avLst/>
          </a:prstGeom>
          <a:noFill/>
          <a:ln w="38100">
            <a:solidFill>
              <a:srgbClr val="9966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24"/>
          <p:cNvSpPr>
            <a:spLocks noChangeShapeType="1"/>
          </p:cNvSpPr>
          <p:nvPr/>
        </p:nvSpPr>
        <p:spPr bwMode="auto">
          <a:xfrm flipH="1">
            <a:off x="1296988" y="4454525"/>
            <a:ext cx="17462" cy="503238"/>
          </a:xfrm>
          <a:prstGeom prst="line">
            <a:avLst/>
          </a:prstGeom>
          <a:noFill/>
          <a:ln w="38100">
            <a:solidFill>
              <a:srgbClr val="CC33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25"/>
          <p:cNvSpPr>
            <a:spLocks noChangeShapeType="1"/>
          </p:cNvSpPr>
          <p:nvPr/>
        </p:nvSpPr>
        <p:spPr bwMode="auto">
          <a:xfrm flipV="1">
            <a:off x="7097713" y="4533900"/>
            <a:ext cx="0" cy="466725"/>
          </a:xfrm>
          <a:prstGeom prst="line">
            <a:avLst/>
          </a:prstGeom>
          <a:noFill/>
          <a:ln w="38100">
            <a:solidFill>
              <a:srgbClr val="CC33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 name="Line 26"/>
          <p:cNvSpPr>
            <a:spLocks noChangeShapeType="1"/>
          </p:cNvSpPr>
          <p:nvPr/>
        </p:nvSpPr>
        <p:spPr bwMode="auto">
          <a:xfrm>
            <a:off x="1885950" y="4533900"/>
            <a:ext cx="28575" cy="865188"/>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27"/>
          <p:cNvSpPr>
            <a:spLocks noChangeShapeType="1"/>
          </p:cNvSpPr>
          <p:nvPr/>
        </p:nvSpPr>
        <p:spPr bwMode="auto">
          <a:xfrm flipV="1">
            <a:off x="1914525" y="5399088"/>
            <a:ext cx="5915025" cy="0"/>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28"/>
          <p:cNvSpPr>
            <a:spLocks noChangeShapeType="1"/>
          </p:cNvSpPr>
          <p:nvPr/>
        </p:nvSpPr>
        <p:spPr bwMode="auto">
          <a:xfrm flipV="1">
            <a:off x="7829550" y="4533900"/>
            <a:ext cx="0" cy="865188"/>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 name="Line 29"/>
          <p:cNvSpPr>
            <a:spLocks noChangeShapeType="1"/>
          </p:cNvSpPr>
          <p:nvPr/>
        </p:nvSpPr>
        <p:spPr bwMode="auto">
          <a:xfrm flipH="1">
            <a:off x="2686050" y="4557713"/>
            <a:ext cx="20638" cy="12160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30"/>
          <p:cNvSpPr>
            <a:spLocks noChangeShapeType="1"/>
          </p:cNvSpPr>
          <p:nvPr/>
        </p:nvSpPr>
        <p:spPr bwMode="auto">
          <a:xfrm>
            <a:off x="2706688" y="5773738"/>
            <a:ext cx="5919787" cy="2381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31"/>
          <p:cNvSpPr>
            <a:spLocks noChangeShapeType="1"/>
          </p:cNvSpPr>
          <p:nvPr/>
        </p:nvSpPr>
        <p:spPr bwMode="auto">
          <a:xfrm flipH="1" flipV="1">
            <a:off x="8626475" y="4533900"/>
            <a:ext cx="0" cy="1262063"/>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9535" name="Line 32"/>
          <p:cNvSpPr>
            <a:spLocks noChangeShapeType="1"/>
          </p:cNvSpPr>
          <p:nvPr/>
        </p:nvSpPr>
        <p:spPr bwMode="auto">
          <a:xfrm flipH="1" flipV="1">
            <a:off x="6167438" y="4533900"/>
            <a:ext cx="0" cy="265113"/>
          </a:xfrm>
          <a:prstGeom prst="line">
            <a:avLst/>
          </a:prstGeom>
          <a:noFill/>
          <a:ln w="38100">
            <a:solidFill>
              <a:srgbClr val="99663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 name="Line 33"/>
          <p:cNvSpPr>
            <a:spLocks noChangeShapeType="1"/>
          </p:cNvSpPr>
          <p:nvPr/>
        </p:nvSpPr>
        <p:spPr bwMode="auto">
          <a:xfrm flipV="1">
            <a:off x="1296988" y="4957763"/>
            <a:ext cx="5800725" cy="19050"/>
          </a:xfrm>
          <a:prstGeom prst="line">
            <a:avLst/>
          </a:prstGeom>
          <a:noFill/>
          <a:ln w="38100">
            <a:solidFill>
              <a:srgbClr val="CC33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34"/>
          <p:cNvSpPr>
            <a:spLocks noChangeShapeType="1"/>
          </p:cNvSpPr>
          <p:nvPr/>
        </p:nvSpPr>
        <p:spPr bwMode="auto">
          <a:xfrm>
            <a:off x="3308350" y="1941513"/>
            <a:ext cx="239395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 name="Text Box 10"/>
          <p:cNvSpPr txBox="1">
            <a:spLocks noChangeArrowheads="1"/>
          </p:cNvSpPr>
          <p:nvPr/>
        </p:nvSpPr>
        <p:spPr bwMode="auto">
          <a:xfrm>
            <a:off x="5702300" y="1335088"/>
            <a:ext cx="343376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457200" rtl="0" eaLnBrk="0" fontAlgn="base" hangingPunct="0">
              <a:spcBef>
                <a:spcPct val="20000"/>
              </a:spcBef>
              <a:spcAft>
                <a:spcPts val="600"/>
              </a:spcAft>
              <a:buClr>
                <a:schemeClr val="tx1"/>
              </a:buClr>
              <a:buSzPct val="80000"/>
              <a:buFont typeface="Wingdings 3" panose="05040102010807070707" pitchFamily="18" charset="2"/>
              <a:defRPr sz="3200" kern="1200">
                <a:solidFill>
                  <a:schemeClr val="tx1"/>
                </a:solidFill>
                <a:latin typeface="Verdana" panose="020B0604030504040204" pitchFamily="34" charset="0"/>
                <a:ea typeface="+mn-ea"/>
                <a:cs typeface="+mn-cs"/>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None/>
              <a:defRPr sz="3200" kern="1200">
                <a:solidFill>
                  <a:schemeClr val="tx1"/>
                </a:solidFill>
                <a:latin typeface="Verdana" panose="020B0604030504040204" pitchFamily="34" charset="0"/>
                <a:ea typeface="+mn-ea"/>
                <a:cs typeface="+mn-cs"/>
              </a:defRPr>
            </a:lvl2pPr>
            <a:lvl3pPr marL="1143000" indent="-228600" algn="l" defTabSz="457200" rtl="0" eaLnBrk="0" fontAlgn="base" hangingPunct="0">
              <a:spcBef>
                <a:spcPct val="20000"/>
              </a:spcBef>
              <a:spcAft>
                <a:spcPts val="600"/>
              </a:spcAft>
              <a:buClr>
                <a:schemeClr val="tx1"/>
              </a:buClr>
              <a:buSzPct val="80000"/>
              <a:buFont typeface="Wingdings 3" panose="05040102010807070707" pitchFamily="18" charset="2"/>
              <a:buChar char=""/>
              <a:defRPr sz="3200" kern="1200">
                <a:solidFill>
                  <a:schemeClr val="tx1"/>
                </a:solidFill>
                <a:latin typeface="Verdana" panose="020B0604030504040204" pitchFamily="34" charset="0"/>
                <a:ea typeface="+mn-ea"/>
                <a:cs typeface="+mn-cs"/>
              </a:defRPr>
            </a:lvl3pPr>
            <a:lvl4pPr marL="1600200" indent="-228600" algn="l" defTabSz="457200" rtl="0" eaLnBrk="0" fontAlgn="base" hangingPunct="0">
              <a:spcBef>
                <a:spcPct val="20000"/>
              </a:spcBef>
              <a:spcAft>
                <a:spcPts val="600"/>
              </a:spcAft>
              <a:buClr>
                <a:schemeClr val="tx1"/>
              </a:buClr>
              <a:buSzPct val="80000"/>
              <a:buFont typeface="Wingdings 3" panose="05040102010807070707" pitchFamily="18" charset="2"/>
              <a:buChar char=""/>
              <a:defRPr sz="3200" kern="1200">
                <a:solidFill>
                  <a:schemeClr val="tx1"/>
                </a:solidFill>
                <a:latin typeface="Verdana" panose="020B0604030504040204" pitchFamily="34" charset="0"/>
                <a:ea typeface="+mn-ea"/>
                <a:cs typeface="+mn-cs"/>
              </a:defRPr>
            </a:lvl4pPr>
            <a:lvl5pPr marL="2057400" indent="-228600" algn="l" defTabSz="457200" rtl="0" eaLnBrk="0" fontAlgn="base" hangingPunct="0">
              <a:spcBef>
                <a:spcPct val="20000"/>
              </a:spcBef>
              <a:spcAft>
                <a:spcPts val="600"/>
              </a:spcAft>
              <a:buClr>
                <a:schemeClr val="tx1"/>
              </a:buClr>
              <a:buSzPct val="80000"/>
              <a:buFont typeface="Wingdings 3" panose="05040102010807070707" pitchFamily="18" charset="2"/>
              <a:buChar char=""/>
              <a:defRPr sz="3200" kern="1200">
                <a:solidFill>
                  <a:schemeClr val="tx1"/>
                </a:solidFill>
                <a:latin typeface="Verdana" panose="020B0604030504040204" pitchFamily="34" charset="0"/>
                <a:ea typeface="+mn-ea"/>
                <a:cs typeface="+mn-cs"/>
              </a:defRPr>
            </a:lvl5pPr>
            <a:lvl6pPr marL="2514600" indent="-228600" algn="l" defTabSz="457200" rtl="0" eaLnBrk="0" fontAlgn="base" latinLnBrk="0" hangingPunct="0">
              <a:spcBef>
                <a:spcPct val="0"/>
              </a:spcBef>
              <a:spcAft>
                <a:spcPct val="0"/>
              </a:spcAft>
              <a:buClr>
                <a:schemeClr val="tx1"/>
              </a:buClr>
              <a:buSzPct val="80000"/>
              <a:buFont typeface="Wingdings 3" panose="05040102010807070707" pitchFamily="18" charset="2"/>
              <a:buChar char=""/>
              <a:defRPr sz="3200" kern="1200" cap="none">
                <a:solidFill>
                  <a:schemeClr val="tx1"/>
                </a:solidFill>
                <a:effectLst/>
                <a:latin typeface="Verdana" panose="020B0604030504040204" pitchFamily="34" charset="0"/>
                <a:ea typeface="+mn-ea"/>
                <a:cs typeface="+mn-cs"/>
              </a:defRPr>
            </a:lvl6pPr>
            <a:lvl7pPr marL="2971800" indent="-228600" algn="l" defTabSz="457200" rtl="0" eaLnBrk="0" fontAlgn="base" latinLnBrk="0" hangingPunct="0">
              <a:spcBef>
                <a:spcPct val="0"/>
              </a:spcBef>
              <a:spcAft>
                <a:spcPct val="0"/>
              </a:spcAft>
              <a:buClr>
                <a:schemeClr val="tx1"/>
              </a:buClr>
              <a:buSzPct val="80000"/>
              <a:buFont typeface="Wingdings 3" panose="05040102010807070707" pitchFamily="18" charset="2"/>
              <a:buChar char=""/>
              <a:defRPr sz="3200" kern="1200" cap="none">
                <a:solidFill>
                  <a:schemeClr val="tx1"/>
                </a:solidFill>
                <a:effectLst/>
                <a:latin typeface="Verdana" panose="020B0604030504040204" pitchFamily="34" charset="0"/>
                <a:ea typeface="+mn-ea"/>
                <a:cs typeface="+mn-cs"/>
              </a:defRPr>
            </a:lvl7pPr>
            <a:lvl8pPr marL="3429000" indent="-228600" algn="l" defTabSz="457200" rtl="0" eaLnBrk="0" fontAlgn="base" latinLnBrk="0" hangingPunct="0">
              <a:spcBef>
                <a:spcPct val="0"/>
              </a:spcBef>
              <a:spcAft>
                <a:spcPct val="0"/>
              </a:spcAft>
              <a:buClr>
                <a:schemeClr val="tx1"/>
              </a:buClr>
              <a:buSzPct val="80000"/>
              <a:buFont typeface="Wingdings 3" panose="05040102010807070707" pitchFamily="18" charset="2"/>
              <a:buChar char=""/>
              <a:defRPr sz="3200" kern="1200" cap="none">
                <a:solidFill>
                  <a:schemeClr val="tx1"/>
                </a:solidFill>
                <a:effectLst/>
                <a:latin typeface="Verdana" panose="020B0604030504040204" pitchFamily="34" charset="0"/>
                <a:ea typeface="+mn-ea"/>
                <a:cs typeface="+mn-cs"/>
              </a:defRPr>
            </a:lvl8pPr>
            <a:lvl9pPr marL="3886200" indent="-228600" algn="l" defTabSz="457200" rtl="0" eaLnBrk="0" fontAlgn="base" latinLnBrk="0" hangingPunct="0">
              <a:spcBef>
                <a:spcPct val="0"/>
              </a:spcBef>
              <a:spcAft>
                <a:spcPct val="0"/>
              </a:spcAft>
              <a:buClr>
                <a:schemeClr val="tx1"/>
              </a:buClr>
              <a:buSzPct val="80000"/>
              <a:buFont typeface="Wingdings 3" panose="05040102010807070707" pitchFamily="18" charset="2"/>
              <a:buChar char=""/>
              <a:defRPr sz="3200" kern="1200" cap="none">
                <a:solidFill>
                  <a:schemeClr val="tx1"/>
                </a:solidFill>
                <a:effectLst/>
                <a:latin typeface="Verdana" panose="020B0604030504040204" pitchFamily="34" charset="0"/>
                <a:ea typeface="+mn-ea"/>
                <a:cs typeface="+mn-cs"/>
              </a:defRPr>
            </a:lvl9pPr>
          </a:lstStyle>
          <a:p>
            <a:pPr algn="ctr">
              <a:defRPr/>
            </a:pPr>
            <a:r>
              <a:rPr lang="en-US" altLang="en-US" sz="2215" b="1" dirty="0" smtClean="0">
                <a:solidFill>
                  <a:srgbClr val="FF3300"/>
                </a:solidFill>
                <a:latin typeface="Arial" pitchFamily="34" charset="0"/>
                <a:cs typeface="Arial" pitchFamily="34" charset="0"/>
              </a:rPr>
              <a:t>                                                      </a:t>
            </a:r>
            <a:r>
              <a:rPr lang="en-US" altLang="en-US" sz="2215" b="1" dirty="0" err="1" smtClean="0">
                <a:solidFill>
                  <a:srgbClr val="FF3300"/>
                </a:solidFill>
                <a:latin typeface="Arial" pitchFamily="34" charset="0"/>
                <a:cs typeface="Arial" pitchFamily="34" charset="0"/>
              </a:rPr>
              <a:t>Trách</a:t>
            </a:r>
            <a:r>
              <a:rPr lang="en-US" altLang="en-US" sz="2215" b="1" dirty="0" smtClean="0">
                <a:solidFill>
                  <a:srgbClr val="FF3300"/>
                </a:solidFill>
                <a:latin typeface="Arial" pitchFamily="34" charset="0"/>
                <a:cs typeface="Arial" pitchFamily="34" charset="0"/>
              </a:rPr>
              <a:t> </a:t>
            </a:r>
            <a:r>
              <a:rPr lang="en-US" altLang="en-US" sz="2215" b="1" dirty="0" err="1" smtClean="0">
                <a:solidFill>
                  <a:srgbClr val="FF3300"/>
                </a:solidFill>
                <a:latin typeface="Arial" pitchFamily="34" charset="0"/>
                <a:cs typeface="Arial" pitchFamily="34" charset="0"/>
              </a:rPr>
              <a:t>nhiệm</a:t>
            </a:r>
            <a:r>
              <a:rPr lang="en-US" altLang="en-US" sz="2215" b="1" dirty="0" smtClean="0">
                <a:solidFill>
                  <a:srgbClr val="FF3300"/>
                </a:solidFill>
                <a:latin typeface="Arial" pitchFamily="34" charset="0"/>
                <a:cs typeface="Arial" pitchFamily="34" charset="0"/>
              </a:rPr>
              <a:t> </a:t>
            </a:r>
            <a:r>
              <a:rPr lang="en-US" altLang="en-US" sz="2215" b="1" dirty="0" err="1" smtClean="0">
                <a:solidFill>
                  <a:srgbClr val="FF3300"/>
                </a:solidFill>
                <a:latin typeface="Arial" pitchFamily="34" charset="0"/>
                <a:cs typeface="Arial" pitchFamily="34" charset="0"/>
              </a:rPr>
              <a:t>pháp</a:t>
            </a:r>
            <a:r>
              <a:rPr lang="en-US" altLang="en-US" sz="2215" b="1" dirty="0" smtClean="0">
                <a:solidFill>
                  <a:srgbClr val="FF3300"/>
                </a:solidFill>
                <a:latin typeface="Arial" pitchFamily="34" charset="0"/>
                <a:cs typeface="Arial" pitchFamily="34" charset="0"/>
              </a:rPr>
              <a:t> </a:t>
            </a:r>
            <a:r>
              <a:rPr lang="en-US" altLang="en-US" sz="2215" b="1" dirty="0" err="1" smtClean="0">
                <a:solidFill>
                  <a:srgbClr val="FF3300"/>
                </a:solidFill>
                <a:latin typeface="Arial" pitchFamily="34" charset="0"/>
                <a:cs typeface="Arial" pitchFamily="34" charset="0"/>
              </a:rPr>
              <a:t>lý</a:t>
            </a:r>
            <a:endParaRPr lang="en-US" altLang="en-US" sz="2215" b="1" dirty="0" smtClean="0">
              <a:solidFill>
                <a:srgbClr val="FF3300"/>
              </a:solidFill>
              <a:latin typeface="Arial" pitchFamily="34" charset="0"/>
              <a:cs typeface="Arial" pitchFamily="34" charset="0"/>
            </a:endParaRPr>
          </a:p>
        </p:txBody>
      </p:sp>
      <p:sp>
        <p:nvSpPr>
          <p:cNvPr id="67" name="Text Box 11"/>
          <p:cNvSpPr txBox="1">
            <a:spLocks noChangeArrowheads="1"/>
          </p:cNvSpPr>
          <p:nvPr/>
        </p:nvSpPr>
        <p:spPr bwMode="auto">
          <a:xfrm>
            <a:off x="-612775" y="1676400"/>
            <a:ext cx="41735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Verdana" panose="020B0604030504040204" pitchFamily="34" charset="0"/>
              </a:defRPr>
            </a:lvl1pPr>
            <a:lvl2pPr marL="742950" indent="-285750">
              <a:defRPr sz="3200">
                <a:solidFill>
                  <a:schemeClr val="tx1"/>
                </a:solidFill>
                <a:latin typeface="Verdana" panose="020B0604030504040204" pitchFamily="34" charset="0"/>
              </a:defRPr>
            </a:lvl2pPr>
            <a:lvl3pPr marL="1143000" indent="-228600">
              <a:defRPr sz="3200">
                <a:solidFill>
                  <a:schemeClr val="tx1"/>
                </a:solidFill>
                <a:latin typeface="Verdana" panose="020B0604030504040204" pitchFamily="34" charset="0"/>
              </a:defRPr>
            </a:lvl3pPr>
            <a:lvl4pPr marL="1600200" indent="-228600">
              <a:defRPr sz="3200">
                <a:solidFill>
                  <a:schemeClr val="tx1"/>
                </a:solidFill>
                <a:latin typeface="Verdana" panose="020B0604030504040204" pitchFamily="34" charset="0"/>
              </a:defRPr>
            </a:lvl4pPr>
            <a:lvl5pPr marL="2057400" indent="-228600">
              <a:defRPr sz="3200">
                <a:solidFill>
                  <a:schemeClr val="tx1"/>
                </a:solidFill>
                <a:latin typeface="Verdana" panose="020B0604030504040204" pitchFamily="34" charset="0"/>
              </a:defRPr>
            </a:lvl5pPr>
            <a:lvl6pPr marL="2514600" indent="-228600" eaLnBrk="0" fontAlgn="base" hangingPunct="0">
              <a:spcBef>
                <a:spcPct val="0"/>
              </a:spcBef>
              <a:spcAft>
                <a:spcPct val="0"/>
              </a:spcAft>
              <a:defRPr sz="3200">
                <a:solidFill>
                  <a:schemeClr val="tx1"/>
                </a:solidFill>
                <a:latin typeface="Verdana" panose="020B0604030504040204" pitchFamily="34" charset="0"/>
              </a:defRPr>
            </a:lvl6pPr>
            <a:lvl7pPr marL="2971800" indent="-228600" eaLnBrk="0" fontAlgn="base" hangingPunct="0">
              <a:spcBef>
                <a:spcPct val="0"/>
              </a:spcBef>
              <a:spcAft>
                <a:spcPct val="0"/>
              </a:spcAft>
              <a:defRPr sz="3200">
                <a:solidFill>
                  <a:schemeClr val="tx1"/>
                </a:solidFill>
                <a:latin typeface="Verdana" panose="020B0604030504040204" pitchFamily="34" charset="0"/>
              </a:defRPr>
            </a:lvl7pPr>
            <a:lvl8pPr marL="3429000" indent="-228600" eaLnBrk="0" fontAlgn="base" hangingPunct="0">
              <a:spcBef>
                <a:spcPct val="0"/>
              </a:spcBef>
              <a:spcAft>
                <a:spcPct val="0"/>
              </a:spcAft>
              <a:defRPr sz="3200">
                <a:solidFill>
                  <a:schemeClr val="tx1"/>
                </a:solidFill>
                <a:latin typeface="Verdana" panose="020B0604030504040204" pitchFamily="34" charset="0"/>
              </a:defRPr>
            </a:lvl8pPr>
            <a:lvl9pPr marL="3886200" indent="-228600" eaLnBrk="0" fontAlgn="base" hangingPunct="0">
              <a:spcBef>
                <a:spcPct val="0"/>
              </a:spcBef>
              <a:spcAft>
                <a:spcPct val="0"/>
              </a:spcAft>
              <a:defRPr sz="3200">
                <a:solidFill>
                  <a:schemeClr val="tx1"/>
                </a:solidFill>
                <a:latin typeface="Verdana" panose="020B0604030504040204" pitchFamily="34" charset="0"/>
              </a:defRPr>
            </a:lvl9pPr>
          </a:lstStyle>
          <a:p>
            <a:pPr algn="ctr">
              <a:spcBef>
                <a:spcPct val="50000"/>
              </a:spcBef>
              <a:defRPr/>
            </a:pPr>
            <a:r>
              <a:rPr lang="en-US" altLang="en-US" sz="2215" b="1" dirty="0" smtClean="0">
                <a:solidFill>
                  <a:srgbClr val="FF3300"/>
                </a:solidFill>
                <a:latin typeface="Arial" pitchFamily="34" charset="0"/>
                <a:cs typeface="Arial" pitchFamily="34" charset="0"/>
              </a:rPr>
              <a:t>Vi </a:t>
            </a:r>
            <a:r>
              <a:rPr lang="en-US" altLang="en-US" sz="2215" b="1" dirty="0" err="1" smtClean="0">
                <a:solidFill>
                  <a:srgbClr val="FF3300"/>
                </a:solidFill>
                <a:latin typeface="Arial" pitchFamily="34" charset="0"/>
                <a:cs typeface="Arial" pitchFamily="34" charset="0"/>
              </a:rPr>
              <a:t>phạm</a:t>
            </a:r>
            <a:r>
              <a:rPr lang="en-US" altLang="en-US" sz="2215" b="1" dirty="0" smtClean="0">
                <a:solidFill>
                  <a:srgbClr val="FF3300"/>
                </a:solidFill>
                <a:latin typeface="Arial" pitchFamily="34" charset="0"/>
                <a:cs typeface="Arial" pitchFamily="34" charset="0"/>
              </a:rPr>
              <a:t> </a:t>
            </a:r>
            <a:r>
              <a:rPr lang="en-US" altLang="en-US" sz="2215" b="1" dirty="0" err="1" smtClean="0">
                <a:solidFill>
                  <a:srgbClr val="FF3300"/>
                </a:solidFill>
                <a:latin typeface="Arial" pitchFamily="34" charset="0"/>
                <a:cs typeface="Arial" pitchFamily="34" charset="0"/>
              </a:rPr>
              <a:t>pháp</a:t>
            </a:r>
            <a:r>
              <a:rPr lang="en-US" altLang="en-US" sz="2215" b="1" dirty="0" smtClean="0">
                <a:solidFill>
                  <a:srgbClr val="FF3300"/>
                </a:solidFill>
                <a:latin typeface="Arial" pitchFamily="34" charset="0"/>
                <a:cs typeface="Arial" pitchFamily="34" charset="0"/>
              </a:rPr>
              <a:t> </a:t>
            </a:r>
            <a:r>
              <a:rPr lang="en-US" altLang="en-US" sz="2215" b="1" dirty="0" err="1" smtClean="0">
                <a:solidFill>
                  <a:srgbClr val="FF3300"/>
                </a:solidFill>
                <a:latin typeface="Arial" pitchFamily="34" charset="0"/>
                <a:cs typeface="Arial" pitchFamily="34" charset="0"/>
              </a:rPr>
              <a:t>luật</a:t>
            </a:r>
            <a:endParaRPr lang="en-US" altLang="en-US" sz="2215" b="1" dirty="0" smtClean="0">
              <a:solidFill>
                <a:srgbClr val="FF3300"/>
              </a:solidFill>
              <a:latin typeface="Arial" pitchFamily="34" charset="0"/>
              <a:cs typeface="Arial" pitchFamily="34" charset="0"/>
            </a:endParaRPr>
          </a:p>
        </p:txBody>
      </p:sp>
    </p:spTree>
    <p:extLst>
      <p:ext uri="{BB962C8B-B14F-4D97-AF65-F5344CB8AC3E}">
        <p14:creationId xmlns:p14="http://schemas.microsoft.com/office/powerpoint/2010/main" val="427584799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6">
                                            <p:txEl>
                                              <p:pRg st="0" end="0"/>
                                            </p:txEl>
                                          </p:spTgt>
                                        </p:tgtEl>
                                        <p:attrNameLst>
                                          <p:attrName>style.visibility</p:attrName>
                                        </p:attrNameLst>
                                      </p:cBhvr>
                                      <p:to>
                                        <p:strVal val="visible"/>
                                      </p:to>
                                    </p:set>
                                    <p:anim calcmode="lin" valueType="num">
                                      <p:cBhvr additive="base">
                                        <p:cTn id="13"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ppt_x"/>
                                          </p:val>
                                        </p:tav>
                                        <p:tav tm="100000">
                                          <p:val>
                                            <p:strVal val="#ppt_x"/>
                                          </p:val>
                                        </p:tav>
                                      </p:tavLst>
                                    </p:anim>
                                    <p:anim calcmode="lin" valueType="num">
                                      <p:cBhvr additive="base">
                                        <p:cTn id="1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ppt_x"/>
                                          </p:val>
                                        </p:tav>
                                        <p:tav tm="100000">
                                          <p:val>
                                            <p:strVal val="#ppt_x"/>
                                          </p:val>
                                        </p:tav>
                                      </p:tavLst>
                                    </p:anim>
                                    <p:anim calcmode="lin" valueType="num">
                                      <p:cBhvr additive="base">
                                        <p:cTn id="36" dur="500" fill="hold"/>
                                        <p:tgtEl>
                                          <p:spTgt spid="4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ppt_x"/>
                                          </p:val>
                                        </p:tav>
                                        <p:tav tm="100000">
                                          <p:val>
                                            <p:strVal val="#ppt_x"/>
                                          </p:val>
                                        </p:tav>
                                      </p:tavLst>
                                    </p:anim>
                                    <p:anim calcmode="lin" valueType="num">
                                      <p:cBhvr additive="base">
                                        <p:cTn id="4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ppt_x"/>
                                          </p:val>
                                        </p:tav>
                                        <p:tav tm="100000">
                                          <p:val>
                                            <p:strVal val="#ppt_x"/>
                                          </p:val>
                                        </p:tav>
                                      </p:tavLst>
                                    </p:anim>
                                    <p:anim calcmode="lin" valueType="num">
                                      <p:cBhvr additive="base">
                                        <p:cTn id="46" dur="500" fill="hold"/>
                                        <p:tgtEl>
                                          <p:spTgt spid="4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 calcmode="lin" valueType="num">
                                      <p:cBhvr additive="base">
                                        <p:cTn id="53" dur="500" fill="hold"/>
                                        <p:tgtEl>
                                          <p:spTgt spid="64"/>
                                        </p:tgtEl>
                                        <p:attrNameLst>
                                          <p:attrName>ppt_x</p:attrName>
                                        </p:attrNameLst>
                                      </p:cBhvr>
                                      <p:tavLst>
                                        <p:tav tm="0">
                                          <p:val>
                                            <p:strVal val="#ppt_x"/>
                                          </p:val>
                                        </p:tav>
                                        <p:tav tm="100000">
                                          <p:val>
                                            <p:strVal val="#ppt_x"/>
                                          </p:val>
                                        </p:tav>
                                      </p:tavLst>
                                    </p:anim>
                                    <p:anim calcmode="lin" valueType="num">
                                      <p:cBhvr additive="base">
                                        <p:cTn id="54" dur="500" fill="hold"/>
                                        <p:tgtEl>
                                          <p:spTgt spid="6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fill="hold"/>
                                        <p:tgtEl>
                                          <p:spTgt spid="55"/>
                                        </p:tgtEl>
                                        <p:attrNameLst>
                                          <p:attrName>ppt_x</p:attrName>
                                        </p:attrNameLst>
                                      </p:cBhvr>
                                      <p:tavLst>
                                        <p:tav tm="0">
                                          <p:val>
                                            <p:strVal val="#ppt_x"/>
                                          </p:val>
                                        </p:tav>
                                        <p:tav tm="100000">
                                          <p:val>
                                            <p:strVal val="#ppt_x"/>
                                          </p:val>
                                        </p:tav>
                                      </p:tavLst>
                                    </p:anim>
                                    <p:anim calcmode="lin" valueType="num">
                                      <p:cBhvr additive="base">
                                        <p:cTn id="58" dur="500" fill="hold"/>
                                        <p:tgtEl>
                                          <p:spTgt spid="5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ppt_x"/>
                                          </p:val>
                                        </p:tav>
                                        <p:tav tm="100000">
                                          <p:val>
                                            <p:strVal val="#ppt_x"/>
                                          </p:val>
                                        </p:tav>
                                      </p:tavLst>
                                    </p:anim>
                                    <p:anim calcmode="lin" valueType="num">
                                      <p:cBhvr additive="base">
                                        <p:cTn id="62" dur="500" fill="hold"/>
                                        <p:tgtEl>
                                          <p:spTgt spid="5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anim calcmode="lin" valueType="num">
                                      <p:cBhvr additive="base">
                                        <p:cTn id="65" dur="500" fill="hold"/>
                                        <p:tgtEl>
                                          <p:spTgt spid="45"/>
                                        </p:tgtEl>
                                        <p:attrNameLst>
                                          <p:attrName>ppt_x</p:attrName>
                                        </p:attrNameLst>
                                      </p:cBhvr>
                                      <p:tavLst>
                                        <p:tav tm="0">
                                          <p:val>
                                            <p:strVal val="#ppt_x"/>
                                          </p:val>
                                        </p:tav>
                                        <p:tav tm="100000">
                                          <p:val>
                                            <p:strVal val="#ppt_x"/>
                                          </p:val>
                                        </p:tav>
                                      </p:tavLst>
                                    </p:anim>
                                    <p:anim calcmode="lin" valueType="num">
                                      <p:cBhvr additive="base">
                                        <p:cTn id="66" dur="500" fill="hold"/>
                                        <p:tgtEl>
                                          <p:spTgt spid="4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 calcmode="lin" valueType="num">
                                      <p:cBhvr additive="base">
                                        <p:cTn id="69" dur="500" fill="hold"/>
                                        <p:tgtEl>
                                          <p:spTgt spid="50"/>
                                        </p:tgtEl>
                                        <p:attrNameLst>
                                          <p:attrName>ppt_x</p:attrName>
                                        </p:attrNameLst>
                                      </p:cBhvr>
                                      <p:tavLst>
                                        <p:tav tm="0">
                                          <p:val>
                                            <p:strVal val="#ppt_x"/>
                                          </p:val>
                                        </p:tav>
                                        <p:tav tm="100000">
                                          <p:val>
                                            <p:strVal val="#ppt_x"/>
                                          </p:val>
                                        </p:tav>
                                      </p:tavLst>
                                    </p:anim>
                                    <p:anim calcmode="lin" valueType="num">
                                      <p:cBhvr additive="base">
                                        <p:cTn id="7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ppt_x"/>
                                          </p:val>
                                        </p:tav>
                                        <p:tav tm="100000">
                                          <p:val>
                                            <p:strVal val="#ppt_x"/>
                                          </p:val>
                                        </p:tav>
                                      </p:tavLst>
                                    </p:anim>
                                    <p:anim calcmode="lin" valueType="num">
                                      <p:cBhvr additive="base">
                                        <p:cTn id="76" dur="500" fill="hold"/>
                                        <p:tgtEl>
                                          <p:spTgt spid="3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ppt_x"/>
                                          </p:val>
                                        </p:tav>
                                        <p:tav tm="100000">
                                          <p:val>
                                            <p:strVal val="#ppt_x"/>
                                          </p:val>
                                        </p:tav>
                                      </p:tavLst>
                                    </p:anim>
                                    <p:anim calcmode="lin" valueType="num">
                                      <p:cBhvr additive="base">
                                        <p:cTn id="80" dur="500" fill="hold"/>
                                        <p:tgtEl>
                                          <p:spTgt spid="4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 calcmode="lin" valueType="num">
                                      <p:cBhvr additive="base">
                                        <p:cTn id="83" dur="500" fill="hold"/>
                                        <p:tgtEl>
                                          <p:spTgt spid="57"/>
                                        </p:tgtEl>
                                        <p:attrNameLst>
                                          <p:attrName>ppt_x</p:attrName>
                                        </p:attrNameLst>
                                      </p:cBhvr>
                                      <p:tavLst>
                                        <p:tav tm="0">
                                          <p:val>
                                            <p:strVal val="#ppt_x"/>
                                          </p:val>
                                        </p:tav>
                                        <p:tav tm="100000">
                                          <p:val>
                                            <p:strVal val="#ppt_x"/>
                                          </p:val>
                                        </p:tav>
                                      </p:tavLst>
                                    </p:anim>
                                    <p:anim calcmode="lin" valueType="num">
                                      <p:cBhvr additive="base">
                                        <p:cTn id="84" dur="500" fill="hold"/>
                                        <p:tgtEl>
                                          <p:spTgt spid="5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additive="base">
                                        <p:cTn id="87" dur="500" fill="hold"/>
                                        <p:tgtEl>
                                          <p:spTgt spid="58"/>
                                        </p:tgtEl>
                                        <p:attrNameLst>
                                          <p:attrName>ppt_x</p:attrName>
                                        </p:attrNameLst>
                                      </p:cBhvr>
                                      <p:tavLst>
                                        <p:tav tm="0">
                                          <p:val>
                                            <p:strVal val="#ppt_x"/>
                                          </p:val>
                                        </p:tav>
                                        <p:tav tm="100000">
                                          <p:val>
                                            <p:strVal val="#ppt_x"/>
                                          </p:val>
                                        </p:tav>
                                      </p:tavLst>
                                    </p:anim>
                                    <p:anim calcmode="lin" valueType="num">
                                      <p:cBhvr additive="base">
                                        <p:cTn id="88" dur="500" fill="hold"/>
                                        <p:tgtEl>
                                          <p:spTgt spid="5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anim calcmode="lin" valueType="num">
                                      <p:cBhvr additive="base">
                                        <p:cTn id="91" dur="500" fill="hold"/>
                                        <p:tgtEl>
                                          <p:spTgt spid="59"/>
                                        </p:tgtEl>
                                        <p:attrNameLst>
                                          <p:attrName>ppt_x</p:attrName>
                                        </p:attrNameLst>
                                      </p:cBhvr>
                                      <p:tavLst>
                                        <p:tav tm="0">
                                          <p:val>
                                            <p:strVal val="#ppt_x"/>
                                          </p:val>
                                        </p:tav>
                                        <p:tav tm="100000">
                                          <p:val>
                                            <p:strVal val="#ppt_x"/>
                                          </p:val>
                                        </p:tav>
                                      </p:tavLst>
                                    </p:anim>
                                    <p:anim calcmode="lin" valueType="num">
                                      <p:cBhvr additive="base">
                                        <p:cTn id="92" dur="500" fill="hold"/>
                                        <p:tgtEl>
                                          <p:spTgt spid="5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500" fill="hold"/>
                                        <p:tgtEl>
                                          <p:spTgt spid="46"/>
                                        </p:tgtEl>
                                        <p:attrNameLst>
                                          <p:attrName>ppt_x</p:attrName>
                                        </p:attrNameLst>
                                      </p:cBhvr>
                                      <p:tavLst>
                                        <p:tav tm="0">
                                          <p:val>
                                            <p:strVal val="#ppt_x"/>
                                          </p:val>
                                        </p:tav>
                                        <p:tav tm="100000">
                                          <p:val>
                                            <p:strVal val="#ppt_x"/>
                                          </p:val>
                                        </p:tav>
                                      </p:tavLst>
                                    </p:anim>
                                    <p:anim calcmode="lin" valueType="num">
                                      <p:cBhvr additive="base">
                                        <p:cTn id="96" dur="50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 calcmode="lin" valueType="num">
                                      <p:cBhvr additive="base">
                                        <p:cTn id="99" dur="500" fill="hold"/>
                                        <p:tgtEl>
                                          <p:spTgt spid="51"/>
                                        </p:tgtEl>
                                        <p:attrNameLst>
                                          <p:attrName>ppt_x</p:attrName>
                                        </p:attrNameLst>
                                      </p:cBhvr>
                                      <p:tavLst>
                                        <p:tav tm="0">
                                          <p:val>
                                            <p:strVal val="#ppt_x"/>
                                          </p:val>
                                        </p:tav>
                                        <p:tav tm="100000">
                                          <p:val>
                                            <p:strVal val="#ppt_x"/>
                                          </p:val>
                                        </p:tav>
                                      </p:tavLst>
                                    </p:anim>
                                    <p:anim calcmode="lin" valueType="num">
                                      <p:cBhvr additive="base">
                                        <p:cTn id="10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39"/>
                                        </p:tgtEl>
                                        <p:attrNameLst>
                                          <p:attrName>style.visibility</p:attrName>
                                        </p:attrNameLst>
                                      </p:cBhvr>
                                      <p:to>
                                        <p:strVal val="visible"/>
                                      </p:to>
                                    </p:set>
                                    <p:anim calcmode="lin" valueType="num">
                                      <p:cBhvr additive="base">
                                        <p:cTn id="105" dur="500" fill="hold"/>
                                        <p:tgtEl>
                                          <p:spTgt spid="39"/>
                                        </p:tgtEl>
                                        <p:attrNameLst>
                                          <p:attrName>ppt_x</p:attrName>
                                        </p:attrNameLst>
                                      </p:cBhvr>
                                      <p:tavLst>
                                        <p:tav tm="0">
                                          <p:val>
                                            <p:strVal val="#ppt_x"/>
                                          </p:val>
                                        </p:tav>
                                        <p:tav tm="100000">
                                          <p:val>
                                            <p:strVal val="#ppt_x"/>
                                          </p:val>
                                        </p:tav>
                                      </p:tavLst>
                                    </p:anim>
                                    <p:anim calcmode="lin" valueType="num">
                                      <p:cBhvr additive="base">
                                        <p:cTn id="106" dur="500" fill="hold"/>
                                        <p:tgtEl>
                                          <p:spTgt spid="39"/>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60"/>
                                        </p:tgtEl>
                                        <p:attrNameLst>
                                          <p:attrName>style.visibility</p:attrName>
                                        </p:attrNameLst>
                                      </p:cBhvr>
                                      <p:to>
                                        <p:strVal val="visible"/>
                                      </p:to>
                                    </p:set>
                                    <p:anim calcmode="lin" valueType="num">
                                      <p:cBhvr additive="base">
                                        <p:cTn id="113" dur="500" fill="hold"/>
                                        <p:tgtEl>
                                          <p:spTgt spid="60"/>
                                        </p:tgtEl>
                                        <p:attrNameLst>
                                          <p:attrName>ppt_x</p:attrName>
                                        </p:attrNameLst>
                                      </p:cBhvr>
                                      <p:tavLst>
                                        <p:tav tm="0">
                                          <p:val>
                                            <p:strVal val="#ppt_x"/>
                                          </p:val>
                                        </p:tav>
                                        <p:tav tm="100000">
                                          <p:val>
                                            <p:strVal val="#ppt_x"/>
                                          </p:val>
                                        </p:tav>
                                      </p:tavLst>
                                    </p:anim>
                                    <p:anim calcmode="lin" valueType="num">
                                      <p:cBhvr additive="base">
                                        <p:cTn id="114" dur="500" fill="hold"/>
                                        <p:tgtEl>
                                          <p:spTgt spid="60"/>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anim calcmode="lin" valueType="num">
                                      <p:cBhvr additive="base">
                                        <p:cTn id="117" dur="500" fill="hold"/>
                                        <p:tgtEl>
                                          <p:spTgt spid="61"/>
                                        </p:tgtEl>
                                        <p:attrNameLst>
                                          <p:attrName>ppt_x</p:attrName>
                                        </p:attrNameLst>
                                      </p:cBhvr>
                                      <p:tavLst>
                                        <p:tav tm="0">
                                          <p:val>
                                            <p:strVal val="#ppt_x"/>
                                          </p:val>
                                        </p:tav>
                                        <p:tav tm="100000">
                                          <p:val>
                                            <p:strVal val="#ppt_x"/>
                                          </p:val>
                                        </p:tav>
                                      </p:tavLst>
                                    </p:anim>
                                    <p:anim calcmode="lin" valueType="num">
                                      <p:cBhvr additive="base">
                                        <p:cTn id="118" dur="500" fill="hold"/>
                                        <p:tgtEl>
                                          <p:spTgt spid="61"/>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62"/>
                                        </p:tgtEl>
                                        <p:attrNameLst>
                                          <p:attrName>style.visibility</p:attrName>
                                        </p:attrNameLst>
                                      </p:cBhvr>
                                      <p:to>
                                        <p:strVal val="visible"/>
                                      </p:to>
                                    </p:set>
                                    <p:anim calcmode="lin" valueType="num">
                                      <p:cBhvr additive="base">
                                        <p:cTn id="121" dur="500" fill="hold"/>
                                        <p:tgtEl>
                                          <p:spTgt spid="62"/>
                                        </p:tgtEl>
                                        <p:attrNameLst>
                                          <p:attrName>ppt_x</p:attrName>
                                        </p:attrNameLst>
                                      </p:cBhvr>
                                      <p:tavLst>
                                        <p:tav tm="0">
                                          <p:val>
                                            <p:strVal val="#ppt_x"/>
                                          </p:val>
                                        </p:tav>
                                        <p:tav tm="100000">
                                          <p:val>
                                            <p:strVal val="#ppt_x"/>
                                          </p:val>
                                        </p:tav>
                                      </p:tavLst>
                                    </p:anim>
                                    <p:anim calcmode="lin" valueType="num">
                                      <p:cBhvr additive="base">
                                        <p:cTn id="122" dur="500" fill="hold"/>
                                        <p:tgtEl>
                                          <p:spTgt spid="62"/>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 calcmode="lin" valueType="num">
                                      <p:cBhvr additive="base">
                                        <p:cTn id="125" dur="500" fill="hold"/>
                                        <p:tgtEl>
                                          <p:spTgt spid="47"/>
                                        </p:tgtEl>
                                        <p:attrNameLst>
                                          <p:attrName>ppt_x</p:attrName>
                                        </p:attrNameLst>
                                      </p:cBhvr>
                                      <p:tavLst>
                                        <p:tav tm="0">
                                          <p:val>
                                            <p:strVal val="#ppt_x"/>
                                          </p:val>
                                        </p:tav>
                                        <p:tav tm="100000">
                                          <p:val>
                                            <p:strVal val="#ppt_x"/>
                                          </p:val>
                                        </p:tav>
                                      </p:tavLst>
                                    </p:anim>
                                    <p:anim calcmode="lin" valueType="num">
                                      <p:cBhvr additive="base">
                                        <p:cTn id="126" dur="500" fill="hold"/>
                                        <p:tgtEl>
                                          <p:spTgt spid="47"/>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52"/>
                                        </p:tgtEl>
                                        <p:attrNameLst>
                                          <p:attrName>style.visibility</p:attrName>
                                        </p:attrNameLst>
                                      </p:cBhvr>
                                      <p:to>
                                        <p:strVal val="visible"/>
                                      </p:to>
                                    </p:set>
                                    <p:anim calcmode="lin" valueType="num">
                                      <p:cBhvr additive="base">
                                        <p:cTn id="129" dur="500" fill="hold"/>
                                        <p:tgtEl>
                                          <p:spTgt spid="52"/>
                                        </p:tgtEl>
                                        <p:attrNameLst>
                                          <p:attrName>ppt_x</p:attrName>
                                        </p:attrNameLst>
                                      </p:cBhvr>
                                      <p:tavLst>
                                        <p:tav tm="0">
                                          <p:val>
                                            <p:strVal val="#ppt_x"/>
                                          </p:val>
                                        </p:tav>
                                        <p:tav tm="100000">
                                          <p:val>
                                            <p:strVal val="#ppt_x"/>
                                          </p:val>
                                        </p:tav>
                                      </p:tavLst>
                                    </p:anim>
                                    <p:anim calcmode="lin" valueType="num">
                                      <p:cBhvr additive="base">
                                        <p:cTn id="13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6" presetClass="entr" presetSubtype="16" fill="hold" grpId="0" nodeType="clickEffect" nodePh="1">
                                  <p:stCondLst>
                                    <p:cond delay="0"/>
                                  </p:stCondLst>
                                  <p:endCondLst>
                                    <p:cond evt="begin" delay="0">
                                      <p:tn val="133"/>
                                    </p:cond>
                                  </p:endCondLst>
                                  <p:childTnLst>
                                    <p:set>
                                      <p:cBhvr>
                                        <p:cTn id="134" dur="1" fill="hold">
                                          <p:stCondLst>
                                            <p:cond delay="0"/>
                                          </p:stCondLst>
                                        </p:cTn>
                                        <p:tgtEl>
                                          <p:spTgt spid="2">
                                            <p:txEl>
                                              <p:pRg st="0" end="0"/>
                                            </p:txEl>
                                          </p:spTgt>
                                        </p:tgtEl>
                                        <p:attrNameLst>
                                          <p:attrName>style.visibility</p:attrName>
                                        </p:attrNameLst>
                                      </p:cBhvr>
                                      <p:to>
                                        <p:strVal val="visible"/>
                                      </p:to>
                                    </p:set>
                                    <p:animEffect transition="in" filter="circle(in)">
                                      <p:cBhvr>
                                        <p:cTn id="135"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build="p"/>
      <p:bldP spid="67"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Rectangle 3"/>
          <p:cNvSpPr/>
          <p:nvPr/>
        </p:nvSpPr>
        <p:spPr>
          <a:xfrm>
            <a:off x="304800" y="2413259"/>
            <a:ext cx="8847405" cy="2585323"/>
          </a:xfrm>
          <a:prstGeom prst="rect">
            <a:avLst/>
          </a:prstGeom>
          <a:effectLst/>
        </p:spPr>
        <p:txBody>
          <a:bodyPr wrap="square">
            <a:spAutoFit/>
          </a:bodyPr>
          <a:lstStyle/>
          <a:p>
            <a:pPr algn="ctr">
              <a:defRPr/>
            </a:pPr>
            <a:r>
              <a:rPr lang="en-US" sz="5400" b="1" cap="all" dirty="0" err="1"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Bài</a:t>
            </a:r>
            <a:r>
              <a:rPr lang="en-US" sz="5400" b="1" cap="all" dirty="0"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 6</a:t>
            </a:r>
            <a:r>
              <a:rPr lang="en-US" sz="5400" b="1" cap="all" dirty="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
            </a:r>
            <a:br>
              <a:rPr lang="en-US" sz="5400" b="1" cap="all" dirty="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br>
            <a:r>
              <a:rPr lang="en-US" sz="5400" b="1" cap="all" dirty="0" err="1"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Hệ</a:t>
            </a:r>
            <a:r>
              <a:rPr lang="en-US" sz="5400" b="1" cap="all" dirty="0"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 </a:t>
            </a:r>
            <a:r>
              <a:rPr lang="en-US" sz="5400" b="1" cap="all" dirty="0" err="1"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thống</a:t>
            </a:r>
            <a:r>
              <a:rPr lang="en-US" sz="5400" b="1" cap="all" dirty="0"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 </a:t>
            </a:r>
            <a:r>
              <a:rPr lang="en-US" sz="5400" b="1" cap="all" dirty="0" err="1"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pháp</a:t>
            </a:r>
            <a:r>
              <a:rPr lang="en-US" sz="5400" b="1" cap="all" dirty="0"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 </a:t>
            </a:r>
            <a:r>
              <a:rPr lang="en-US" sz="5400" b="1" cap="all" dirty="0" err="1"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luật</a:t>
            </a:r>
            <a:r>
              <a:rPr lang="en-US" sz="5400" b="1" cap="all" dirty="0"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 </a:t>
            </a:r>
            <a:r>
              <a:rPr lang="en-US" sz="5400" b="1" cap="all" dirty="0" err="1"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Việt</a:t>
            </a:r>
            <a:r>
              <a:rPr lang="en-US" sz="5400" b="1" cap="all" dirty="0" smtClean="0">
                <a:ln w="0"/>
                <a:solidFill>
                  <a:srgbClr val="0D11AF"/>
                </a:soli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 Nam</a:t>
            </a:r>
            <a:endParaRPr lang="en-US" sz="5400" b="1" cap="all" dirty="0">
              <a:ln w="0"/>
              <a:solidFill>
                <a:srgbClr val="0D11AF"/>
              </a:solidFill>
              <a:effectLst>
                <a:reflection blurRad="12700" stA="50000" endPos="50000" dist="5000" dir="5400000" sy="-100000" rotWithShape="0"/>
              </a:effectLst>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107</a:t>
            </a:fld>
            <a:endParaRPr lang="en-US"/>
          </a:p>
        </p:txBody>
      </p:sp>
    </p:spTree>
    <p:extLst>
      <p:ext uri="{BB962C8B-B14F-4D97-AF65-F5344CB8AC3E}">
        <p14:creationId xmlns:p14="http://schemas.microsoft.com/office/powerpoint/2010/main" val="34806820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70828146"/>
              </p:ext>
            </p:extLst>
          </p:nvPr>
        </p:nvGraphicFramePr>
        <p:xfrm>
          <a:off x="457200" y="838200"/>
          <a:ext cx="8229600" cy="5821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1673951"/>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4B26CEF-867A-4352-A781-DD2EBD6AE62B}"/>
                                            </p:graphicEl>
                                          </p:spTgt>
                                        </p:tgtEl>
                                        <p:attrNameLst>
                                          <p:attrName>style.visibility</p:attrName>
                                        </p:attrNameLst>
                                      </p:cBhvr>
                                      <p:to>
                                        <p:strVal val="visible"/>
                                      </p:to>
                                    </p:set>
                                    <p:animEffect transition="in" filter="fade">
                                      <p:cBhvr>
                                        <p:cTn id="7" dur="2000"/>
                                        <p:tgtEl>
                                          <p:spTgt spid="4">
                                            <p:graphicEl>
                                              <a:dgm id="{B4B26CEF-867A-4352-A781-DD2EBD6AE62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F41228A-0D5F-4AA0-947E-0AD9EC9E681A}"/>
                                            </p:graphicEl>
                                          </p:spTgt>
                                        </p:tgtEl>
                                        <p:attrNameLst>
                                          <p:attrName>style.visibility</p:attrName>
                                        </p:attrNameLst>
                                      </p:cBhvr>
                                      <p:to>
                                        <p:strVal val="visible"/>
                                      </p:to>
                                    </p:set>
                                    <p:animEffect transition="in" filter="fade">
                                      <p:cBhvr>
                                        <p:cTn id="12" dur="2000"/>
                                        <p:tgtEl>
                                          <p:spTgt spid="4">
                                            <p:graphicEl>
                                              <a:dgm id="{8F41228A-0D5F-4AA0-947E-0AD9EC9E681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9233894-32D3-4974-8247-EE58A45B22A8}"/>
                                            </p:graphicEl>
                                          </p:spTgt>
                                        </p:tgtEl>
                                        <p:attrNameLst>
                                          <p:attrName>style.visibility</p:attrName>
                                        </p:attrNameLst>
                                      </p:cBhvr>
                                      <p:to>
                                        <p:strVal val="visible"/>
                                      </p:to>
                                    </p:set>
                                    <p:animEffect transition="in" filter="fade">
                                      <p:cBhvr>
                                        <p:cTn id="17" dur="2000"/>
                                        <p:tgtEl>
                                          <p:spTgt spid="4">
                                            <p:graphicEl>
                                              <a:dgm id="{B9233894-32D3-4974-8247-EE58A45B22A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E7BC3E74-F923-4E5C-A734-2FC56D6A594D}"/>
                                            </p:graphicEl>
                                          </p:spTgt>
                                        </p:tgtEl>
                                        <p:attrNameLst>
                                          <p:attrName>style.visibility</p:attrName>
                                        </p:attrNameLst>
                                      </p:cBhvr>
                                      <p:to>
                                        <p:strVal val="visible"/>
                                      </p:to>
                                    </p:set>
                                    <p:animEffect transition="in" filter="fade">
                                      <p:cBhvr>
                                        <p:cTn id="22" dur="2000"/>
                                        <p:tgtEl>
                                          <p:spTgt spid="4">
                                            <p:graphicEl>
                                              <a:dgm id="{E7BC3E74-F923-4E5C-A734-2FC56D6A594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F325A4BE-3410-418D-B831-E917A64EC658}"/>
                                            </p:graphicEl>
                                          </p:spTgt>
                                        </p:tgtEl>
                                        <p:attrNameLst>
                                          <p:attrName>style.visibility</p:attrName>
                                        </p:attrNameLst>
                                      </p:cBhvr>
                                      <p:to>
                                        <p:strVal val="visible"/>
                                      </p:to>
                                    </p:set>
                                    <p:animEffect transition="in" filter="fade">
                                      <p:cBhvr>
                                        <p:cTn id="27" dur="2000"/>
                                        <p:tgtEl>
                                          <p:spTgt spid="4">
                                            <p:graphicEl>
                                              <a:dgm id="{F325A4BE-3410-418D-B831-E917A64EC65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EF2C2FA8-B5C9-48C5-BD1E-0CE79552F406}"/>
                                            </p:graphicEl>
                                          </p:spTgt>
                                        </p:tgtEl>
                                        <p:attrNameLst>
                                          <p:attrName>style.visibility</p:attrName>
                                        </p:attrNameLst>
                                      </p:cBhvr>
                                      <p:to>
                                        <p:strVal val="visible"/>
                                      </p:to>
                                    </p:set>
                                    <p:animEffect transition="in" filter="fade">
                                      <p:cBhvr>
                                        <p:cTn id="32" dur="2000"/>
                                        <p:tgtEl>
                                          <p:spTgt spid="4">
                                            <p:graphicEl>
                                              <a:dgm id="{EF2C2FA8-B5C9-48C5-BD1E-0CE79552F4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3705728"/>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711709" y="2097866"/>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8" y="2274435"/>
            <a:ext cx="6914684" cy="2714658"/>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buNone/>
            </a:pPr>
            <a:r>
              <a:rPr lang="en-US" sz="3200" smtClean="0">
                <a:solidFill>
                  <a:schemeClr val="bg1"/>
                </a:solidFill>
                <a:latin typeface="Times New Roman" pitchFamily="18" charset="0"/>
                <a:cs typeface="Times New Roman" pitchFamily="18" charset="0"/>
              </a:rPr>
              <a:t>-  Là </a:t>
            </a:r>
            <a:r>
              <a:rPr lang="en-US" sz="3200">
                <a:solidFill>
                  <a:schemeClr val="bg1"/>
                </a:solidFill>
                <a:latin typeface="Times New Roman" pitchFamily="18" charset="0"/>
                <a:cs typeface="Times New Roman" pitchFamily="18" charset="0"/>
              </a:rPr>
              <a:t>tổng thể các quy phạm pháp luật có mối liên hệ nội tại thống nhất với </a:t>
            </a:r>
            <a:r>
              <a:rPr lang="en-US" sz="3200" smtClean="0">
                <a:solidFill>
                  <a:schemeClr val="bg1"/>
                </a:solidFill>
                <a:latin typeface="Times New Roman" pitchFamily="18" charset="0"/>
                <a:cs typeface="Times New Roman" pitchFamily="18" charset="0"/>
              </a:rPr>
              <a:t>nhau;</a:t>
            </a:r>
            <a:endParaRPr lang="en-US" sz="3200">
              <a:solidFill>
                <a:schemeClr val="bg1"/>
              </a:solidFill>
              <a:latin typeface="Times New Roman" pitchFamily="18" charset="0"/>
              <a:cs typeface="Times New Roman" pitchFamily="18" charset="0"/>
            </a:endParaRPr>
          </a:p>
          <a:p>
            <a:pPr>
              <a:buNone/>
            </a:pPr>
            <a:r>
              <a:rPr lang="en-US" sz="3200">
                <a:solidFill>
                  <a:schemeClr val="bg1"/>
                </a:solidFill>
                <a:latin typeface="Times New Roman" pitchFamily="18" charset="0"/>
                <a:cs typeface="Times New Roman" pitchFamily="18" charset="0"/>
              </a:rPr>
              <a:t>  - Được phân định thành các chế định pháp </a:t>
            </a:r>
            <a:r>
              <a:rPr lang="en-US" sz="3200" smtClean="0">
                <a:solidFill>
                  <a:schemeClr val="bg1"/>
                </a:solidFill>
                <a:latin typeface="Times New Roman" pitchFamily="18" charset="0"/>
                <a:cs typeface="Times New Roman" pitchFamily="18" charset="0"/>
              </a:rPr>
              <a:t>luật, </a:t>
            </a:r>
            <a:r>
              <a:rPr lang="en-US" sz="3200">
                <a:solidFill>
                  <a:schemeClr val="bg1"/>
                </a:solidFill>
                <a:latin typeface="Times New Roman" pitchFamily="18" charset="0"/>
                <a:cs typeface="Times New Roman" pitchFamily="18" charset="0"/>
              </a:rPr>
              <a:t>các ngành luật.</a:t>
            </a:r>
            <a:endParaRPr lang="en-US" sz="3200" dirty="0">
              <a:solidFill>
                <a:schemeClr val="bg1"/>
              </a:solidFill>
              <a:latin typeface="Times New Roman" pitchFamily="18" charset="0"/>
              <a:cs typeface="Times New Roman" pitchFamily="18" charset="0"/>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1469745" y="509052"/>
            <a:ext cx="6101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solidFill>
                  <a:schemeClr val="tx2"/>
                </a:solidFill>
                <a:latin typeface="Arial" panose="020B0604020202020204" pitchFamily="34" charset="0"/>
              </a:rPr>
              <a:t>Khái niệm: Hệ thống pháp luật</a:t>
            </a:r>
            <a:endParaRPr lang="en-US" sz="3200" b="1" dirty="0">
              <a:solidFill>
                <a:schemeClr val="tx2"/>
              </a:solidFill>
              <a:latin typeface="Arial" panose="020B0604020202020204" pitchFamily="34" charset="0"/>
            </a:endParaRPr>
          </a:p>
        </p:txBody>
      </p:sp>
    </p:spTree>
    <p:extLst>
      <p:ext uri="{BB962C8B-B14F-4D97-AF65-F5344CB8AC3E}">
        <p14:creationId xmlns:p14="http://schemas.microsoft.com/office/powerpoint/2010/main" val="282468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57D660-0E6F-402F-9A4F-39F38E391F3B}" type="slidenum">
              <a:rPr lang="en-US" smtClean="0"/>
              <a:pPr/>
              <a:t>11</a:t>
            </a:fld>
            <a:endParaRPr lang="en-US"/>
          </a:p>
        </p:txBody>
      </p:sp>
      <p:sp>
        <p:nvSpPr>
          <p:cNvPr id="5" name="AutoShape 4"/>
          <p:cNvSpPr>
            <a:spLocks noChangeArrowheads="1"/>
          </p:cNvSpPr>
          <p:nvPr/>
        </p:nvSpPr>
        <p:spPr bwMode="gray">
          <a:xfrm>
            <a:off x="1447800" y="441770"/>
            <a:ext cx="6644303" cy="1397703"/>
          </a:xfrm>
          <a:prstGeom prst="roundRect">
            <a:avLst>
              <a:gd name="adj" fmla="val 50000"/>
            </a:avLst>
          </a:prstGeom>
          <a:solidFill>
            <a:schemeClr val="accent3">
              <a:lumMod val="75000"/>
            </a:schemeClr>
          </a:solidFill>
          <a:ln>
            <a:headEnd/>
            <a:tailEnd/>
          </a:ln>
          <a:scene3d>
            <a:camera prst="orthographicFront"/>
            <a:lightRig rig="threePt" dir="t"/>
          </a:scene3d>
          <a:sp3d>
            <a:bevelT w="114300" prst="artDeco"/>
          </a:sp3d>
        </p:spPr>
        <p:style>
          <a:lnRef idx="3">
            <a:schemeClr val="lt1"/>
          </a:lnRef>
          <a:fillRef idx="1">
            <a:schemeClr val="accent3"/>
          </a:fillRef>
          <a:effectRef idx="1">
            <a:schemeClr val="accent3"/>
          </a:effectRef>
          <a:fontRef idx="minor">
            <a:schemeClr val="lt1"/>
          </a:fontRef>
        </p:style>
        <p:txBody>
          <a:bodyPr wrap="none" anchor="ctr"/>
          <a:lstStyle/>
          <a:p>
            <a:pPr indent="91440" algn="ctr"/>
            <a:r>
              <a:rPr lang="en-US" sz="3200" dirty="0" err="1">
                <a:latin typeface="Arial" panose="020B0604020202020204" pitchFamily="34" charset="0"/>
                <a:cs typeface="Arial" panose="020B0604020202020204" pitchFamily="34" charset="0"/>
              </a:rPr>
              <a:t>Bản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chất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của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nhà</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nước</a:t>
            </a:r>
            <a:endParaRPr lang="en-US" sz="3200" dirty="0">
              <a:latin typeface="Arial" panose="020B0604020202020204" pitchFamily="34" charset="0"/>
              <a:cs typeface="Arial" panose="020B0604020202020204" pitchFamily="34" charset="0"/>
            </a:endParaRPr>
          </a:p>
        </p:txBody>
      </p:sp>
      <p:grpSp>
        <p:nvGrpSpPr>
          <p:cNvPr id="6" name="Group 5"/>
          <p:cNvGrpSpPr>
            <a:grpSpLocks/>
          </p:cNvGrpSpPr>
          <p:nvPr/>
        </p:nvGrpSpPr>
        <p:grpSpPr bwMode="auto">
          <a:xfrm>
            <a:off x="887437" y="3891242"/>
            <a:ext cx="3678932" cy="2970275"/>
            <a:chOff x="576" y="2476"/>
            <a:chExt cx="995" cy="1304"/>
          </a:xfrm>
        </p:grpSpPr>
        <p:grpSp>
          <p:nvGrpSpPr>
            <p:cNvPr id="7" name="Group 6"/>
            <p:cNvGrpSpPr>
              <a:grpSpLocks/>
            </p:cNvGrpSpPr>
            <p:nvPr/>
          </p:nvGrpSpPr>
          <p:grpSpPr bwMode="auto">
            <a:xfrm>
              <a:off x="576" y="2476"/>
              <a:ext cx="937" cy="954"/>
              <a:chOff x="624" y="1584"/>
              <a:chExt cx="1248" cy="1296"/>
            </a:xfrm>
          </p:grpSpPr>
          <p:grpSp>
            <p:nvGrpSpPr>
              <p:cNvPr id="9" name="Group 8"/>
              <p:cNvGrpSpPr>
                <a:grpSpLocks/>
              </p:cNvGrpSpPr>
              <p:nvPr/>
            </p:nvGrpSpPr>
            <p:grpSpPr bwMode="auto">
              <a:xfrm>
                <a:off x="624" y="1584"/>
                <a:ext cx="1248" cy="1296"/>
                <a:chOff x="2016" y="1920"/>
                <a:chExt cx="1680" cy="1680"/>
              </a:xfrm>
            </p:grpSpPr>
            <p:sp>
              <p:nvSpPr>
                <p:cNvPr id="11" name="Oval 9"/>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Freeform 10"/>
                <p:cNvSpPr>
                  <a:spLocks/>
                </p:cNvSpPr>
                <p:nvPr/>
              </p:nvSpPr>
              <p:spPr bwMode="gray">
                <a:xfrm>
                  <a:off x="2208" y="1948"/>
                  <a:ext cx="1296" cy="66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0" name="Text Box 11"/>
              <p:cNvSpPr txBox="1">
                <a:spLocks noChangeArrowheads="1"/>
              </p:cNvSpPr>
              <p:nvPr/>
            </p:nvSpPr>
            <p:spPr bwMode="gray">
              <a:xfrm>
                <a:off x="731" y="1907"/>
                <a:ext cx="1059"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91440" algn="ctr">
                  <a:spcBef>
                    <a:spcPct val="0"/>
                  </a:spcBef>
                  <a:buClrTx/>
                  <a:buFontTx/>
                  <a:buNone/>
                </a:pPr>
                <a:r>
                  <a:rPr lang="en-US" altLang="vi-VN" sz="2800" dirty="0" err="1">
                    <a:solidFill>
                      <a:schemeClr val="lt1"/>
                    </a:solidFill>
                    <a:latin typeface="Arial" panose="020B0604020202020204" pitchFamily="34" charset="0"/>
                    <a:cs typeface="Arial" panose="020B0604020202020204" pitchFamily="34" charset="0"/>
                  </a:rPr>
                  <a:t>Tính</a:t>
                </a:r>
                <a:r>
                  <a:rPr lang="en-US" altLang="vi-VN" sz="2800" dirty="0">
                    <a:solidFill>
                      <a:schemeClr val="lt1"/>
                    </a:solidFill>
                    <a:latin typeface="Arial" panose="020B0604020202020204" pitchFamily="34" charset="0"/>
                    <a:cs typeface="Arial" panose="020B0604020202020204" pitchFamily="34" charset="0"/>
                  </a:rPr>
                  <a:t> </a:t>
                </a:r>
                <a:r>
                  <a:rPr lang="en-US" altLang="vi-VN" sz="2800" dirty="0" err="1">
                    <a:solidFill>
                      <a:schemeClr val="lt1"/>
                    </a:solidFill>
                    <a:latin typeface="Arial" panose="020B0604020202020204" pitchFamily="34" charset="0"/>
                    <a:cs typeface="Arial" panose="020B0604020202020204" pitchFamily="34" charset="0"/>
                  </a:rPr>
                  <a:t>giai</a:t>
                </a:r>
                <a:r>
                  <a:rPr lang="en-US" altLang="vi-VN" sz="2800" dirty="0">
                    <a:solidFill>
                      <a:schemeClr val="lt1"/>
                    </a:solidFill>
                    <a:latin typeface="Arial" panose="020B0604020202020204" pitchFamily="34" charset="0"/>
                    <a:cs typeface="Arial" panose="020B0604020202020204" pitchFamily="34" charset="0"/>
                  </a:rPr>
                  <a:t> </a:t>
                </a:r>
                <a:r>
                  <a:rPr lang="en-US" altLang="vi-VN" sz="2800" dirty="0" err="1">
                    <a:solidFill>
                      <a:schemeClr val="lt1"/>
                    </a:solidFill>
                    <a:latin typeface="Arial" panose="020B0604020202020204" pitchFamily="34" charset="0"/>
                    <a:cs typeface="Arial" panose="020B0604020202020204" pitchFamily="34" charset="0"/>
                  </a:rPr>
                  <a:t>cấp</a:t>
                </a:r>
                <a:endParaRPr lang="en-US" altLang="vi-VN" sz="2800" dirty="0">
                  <a:solidFill>
                    <a:schemeClr val="lt1"/>
                  </a:solidFill>
                  <a:latin typeface="Arial" panose="020B0604020202020204" pitchFamily="34" charset="0"/>
                  <a:cs typeface="Arial" panose="020B0604020202020204" pitchFamily="34" charset="0"/>
                </a:endParaRPr>
              </a:p>
            </p:txBody>
          </p:sp>
        </p:grpSp>
        <p:sp>
          <p:nvSpPr>
            <p:cNvPr id="8" name="Oval 12"/>
            <p:cNvSpPr>
              <a:spLocks noChangeArrowheads="1"/>
            </p:cNvSpPr>
            <p:nvPr/>
          </p:nvSpPr>
          <p:spPr bwMode="auto">
            <a:xfrm>
              <a:off x="576" y="3504"/>
              <a:ext cx="995" cy="276"/>
            </a:xfrm>
            <a:prstGeom prst="ellipse">
              <a:avLst/>
            </a:prstGeom>
            <a:solidFill>
              <a:schemeClr val="bg1">
                <a:lumMod val="95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 name="Group 12"/>
          <p:cNvGrpSpPr>
            <a:grpSpLocks/>
          </p:cNvGrpSpPr>
          <p:nvPr/>
        </p:nvGrpSpPr>
        <p:grpSpPr bwMode="auto">
          <a:xfrm>
            <a:off x="5230837" y="3737317"/>
            <a:ext cx="3429000" cy="3055625"/>
            <a:chOff x="1776" y="2476"/>
            <a:chExt cx="1019" cy="1304"/>
          </a:xfrm>
        </p:grpSpPr>
        <p:grpSp>
          <p:nvGrpSpPr>
            <p:cNvPr id="14" name="Group 13"/>
            <p:cNvGrpSpPr>
              <a:grpSpLocks/>
            </p:cNvGrpSpPr>
            <p:nvPr/>
          </p:nvGrpSpPr>
          <p:grpSpPr bwMode="auto">
            <a:xfrm>
              <a:off x="1776" y="2476"/>
              <a:ext cx="960" cy="958"/>
              <a:chOff x="2016" y="1920"/>
              <a:chExt cx="1680" cy="1680"/>
            </a:xfrm>
          </p:grpSpPr>
          <p:sp>
            <p:nvSpPr>
              <p:cNvPr id="17" name="Oval 15"/>
              <p:cNvSpPr>
                <a:spLocks noChangeArrowheads="1"/>
              </p:cNvSpPr>
              <p:nvPr/>
            </p:nvSpPr>
            <p:spPr bwMode="gray">
              <a:xfrm>
                <a:off x="2016" y="1920"/>
                <a:ext cx="1680" cy="1680"/>
              </a:xfrm>
              <a:prstGeom prst="ellipse">
                <a:avLst/>
              </a:prstGeom>
              <a:solidFill>
                <a:schemeClr val="accent2">
                  <a:lumMod val="75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en-US"/>
              </a:p>
            </p:txBody>
          </p:sp>
          <p:sp>
            <p:nvSpPr>
              <p:cNvPr id="18" name="Freeform 16"/>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solidFill>
                <a:schemeClr val="accent2">
                  <a:lumMod val="40000"/>
                  <a:lumOff val="60000"/>
                </a:schemeClr>
              </a:soli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5" name="Text Box 17"/>
            <p:cNvSpPr txBox="1">
              <a:spLocks noChangeArrowheads="1"/>
            </p:cNvSpPr>
            <p:nvPr/>
          </p:nvSpPr>
          <p:spPr bwMode="gray">
            <a:xfrm>
              <a:off x="1837" y="2725"/>
              <a:ext cx="864"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91440" algn="ctr">
                <a:spcBef>
                  <a:spcPct val="0"/>
                </a:spcBef>
              </a:pPr>
              <a:r>
                <a:rPr lang="en-US" altLang="vi-VN" sz="2800" dirty="0" err="1">
                  <a:solidFill>
                    <a:schemeClr val="lt1"/>
                  </a:solidFill>
                  <a:latin typeface="Arial" panose="020B0604020202020204" pitchFamily="34" charset="0"/>
                  <a:cs typeface="Arial" panose="020B0604020202020204" pitchFamily="34" charset="0"/>
                </a:rPr>
                <a:t>Tính</a:t>
              </a:r>
              <a:r>
                <a:rPr lang="en-US" altLang="vi-VN" sz="2800" dirty="0">
                  <a:solidFill>
                    <a:schemeClr val="lt1"/>
                  </a:solidFill>
                  <a:latin typeface="Arial" panose="020B0604020202020204" pitchFamily="34" charset="0"/>
                  <a:cs typeface="Arial" panose="020B0604020202020204" pitchFamily="34" charset="0"/>
                </a:rPr>
                <a:t> </a:t>
              </a:r>
              <a:r>
                <a:rPr lang="en-US" altLang="vi-VN" sz="2800" dirty="0" err="1">
                  <a:solidFill>
                    <a:schemeClr val="lt1"/>
                  </a:solidFill>
                  <a:latin typeface="Arial" panose="020B0604020202020204" pitchFamily="34" charset="0"/>
                  <a:cs typeface="Arial" panose="020B0604020202020204" pitchFamily="34" charset="0"/>
                </a:rPr>
                <a:t>xã</a:t>
              </a:r>
              <a:r>
                <a:rPr lang="en-US" altLang="vi-VN" sz="2800" dirty="0">
                  <a:solidFill>
                    <a:schemeClr val="lt1"/>
                  </a:solidFill>
                  <a:latin typeface="Arial" panose="020B0604020202020204" pitchFamily="34" charset="0"/>
                  <a:cs typeface="Arial" panose="020B0604020202020204" pitchFamily="34" charset="0"/>
                </a:rPr>
                <a:t> </a:t>
              </a:r>
              <a:r>
                <a:rPr lang="en-US" altLang="vi-VN" sz="2800" dirty="0" err="1">
                  <a:solidFill>
                    <a:schemeClr val="lt1"/>
                  </a:solidFill>
                  <a:latin typeface="Arial" panose="020B0604020202020204" pitchFamily="34" charset="0"/>
                  <a:cs typeface="Arial" panose="020B0604020202020204" pitchFamily="34" charset="0"/>
                </a:rPr>
                <a:t>hội</a:t>
              </a:r>
              <a:endParaRPr lang="en-US" altLang="vi-VN" sz="2800" dirty="0">
                <a:solidFill>
                  <a:schemeClr val="lt1"/>
                </a:solidFill>
                <a:latin typeface="Arial" panose="020B0604020202020204" pitchFamily="34" charset="0"/>
                <a:cs typeface="Arial" panose="020B0604020202020204" pitchFamily="34" charset="0"/>
              </a:endParaRPr>
            </a:p>
          </p:txBody>
        </p:sp>
        <p:sp>
          <p:nvSpPr>
            <p:cNvPr id="16" name="Oval 18"/>
            <p:cNvSpPr>
              <a:spLocks noChangeArrowheads="1"/>
            </p:cNvSpPr>
            <p:nvPr/>
          </p:nvSpPr>
          <p:spPr bwMode="auto">
            <a:xfrm>
              <a:off x="1800" y="3504"/>
              <a:ext cx="995" cy="276"/>
            </a:xfrm>
            <a:prstGeom prst="ellipse">
              <a:avLst/>
            </a:prstGeom>
            <a:solidFill>
              <a:schemeClr val="bg1">
                <a:lumMod val="95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 name="Freeform 18"/>
          <p:cNvSpPr>
            <a:spLocks/>
          </p:cNvSpPr>
          <p:nvPr/>
        </p:nvSpPr>
        <p:spPr bwMode="gray">
          <a:xfrm>
            <a:off x="3630637" y="2060917"/>
            <a:ext cx="993040" cy="22098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accent2">
              <a:lumMod val="60000"/>
              <a:lumOff val="40000"/>
            </a:schemeClr>
          </a:solidFill>
          <a:ln>
            <a:noFill/>
          </a:ln>
          <a:scene3d>
            <a:camera prst="orthographicFront"/>
            <a:lightRig rig="threePt" dir="t"/>
          </a:scene3d>
          <a:sp3d>
            <a:bevelT w="152400" h="50800" prst="softRound"/>
          </a:sp3d>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Freeform 9"/>
          <p:cNvSpPr>
            <a:spLocks/>
          </p:cNvSpPr>
          <p:nvPr/>
        </p:nvSpPr>
        <p:spPr bwMode="gray">
          <a:xfrm flipH="1">
            <a:off x="4621237" y="2137117"/>
            <a:ext cx="1066800" cy="22860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accent2">
              <a:lumMod val="60000"/>
              <a:lumOff val="40000"/>
            </a:schemeClr>
          </a:solidFill>
          <a:ln>
            <a:noFill/>
          </a:ln>
          <a:scene3d>
            <a:camera prst="orthographicFront"/>
            <a:lightRig rig="threePt" dir="t"/>
          </a:scene3d>
          <a:sp3d>
            <a:bevelT w="152400" h="50800" prst="softRound"/>
          </a:sp3d>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15796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462115" y="1151210"/>
            <a:ext cx="2647950" cy="514350"/>
          </a:xfrm>
        </p:spPr>
        <p:txBody>
          <a:bodyPr>
            <a:normAutofit fontScale="90000"/>
          </a:bodyPr>
          <a:lstStyle/>
          <a:p>
            <a:r>
              <a:rPr lang="en-US" sz="2800" smtClean="0">
                <a:latin typeface="Arial" panose="020B0604020202020204" pitchFamily="34" charset="0"/>
                <a:cs typeface="Arial" panose="020B0604020202020204" pitchFamily="34" charset="0"/>
              </a:rPr>
              <a:t>HỆ THỐNG PL</a:t>
            </a:r>
          </a:p>
        </p:txBody>
      </p:sp>
      <p:sp>
        <p:nvSpPr>
          <p:cNvPr id="100356" name="AutoShape 4"/>
          <p:cNvSpPr>
            <a:spLocks noChangeArrowheads="1"/>
          </p:cNvSpPr>
          <p:nvPr/>
        </p:nvSpPr>
        <p:spPr bwMode="gray">
          <a:xfrm>
            <a:off x="1600200" y="1752600"/>
            <a:ext cx="6248400" cy="4495800"/>
          </a:xfrm>
          <a:prstGeom prst="upArrow">
            <a:avLst>
              <a:gd name="adj1" fmla="val 73769"/>
              <a:gd name="adj2" fmla="val 32588"/>
            </a:avLst>
          </a:prstGeom>
          <a:gradFill rotWithShape="1">
            <a:gsLst>
              <a:gs pos="0">
                <a:srgbClr val="AD83EB"/>
              </a:gs>
              <a:gs pos="100000">
                <a:srgbClr val="003399">
                  <a:alpha val="0"/>
                </a:srgbClr>
              </a:gs>
            </a:gsLst>
            <a:lin ang="5400000" scaled="1"/>
          </a:gradFill>
          <a:ln w="9525">
            <a:noFill/>
            <a:miter lim="800000"/>
            <a:headEnd/>
            <a:tailEnd/>
          </a:ln>
          <a:effectLst/>
        </p:spPr>
        <p:txBody>
          <a:bodyPr wrap="none" anchor="ctr"/>
          <a:lstStyle/>
          <a:p>
            <a:pPr eaLnBrk="0" hangingPunct="0"/>
            <a:endParaRPr lang="en-US"/>
          </a:p>
        </p:txBody>
      </p:sp>
      <p:sp>
        <p:nvSpPr>
          <p:cNvPr id="100357" name="AutoShape 31"/>
          <p:cNvSpPr>
            <a:spLocks noChangeArrowheads="1"/>
          </p:cNvSpPr>
          <p:nvPr/>
        </p:nvSpPr>
        <p:spPr bwMode="gray">
          <a:xfrm>
            <a:off x="2590800" y="3276600"/>
            <a:ext cx="4267200" cy="3200400"/>
          </a:xfrm>
          <a:prstGeom prst="upArrow">
            <a:avLst>
              <a:gd name="adj1" fmla="val 72694"/>
              <a:gd name="adj2" fmla="val 33931"/>
            </a:avLst>
          </a:prstGeom>
          <a:gradFill rotWithShape="1">
            <a:gsLst>
              <a:gs pos="0">
                <a:srgbClr val="6FC5E3"/>
              </a:gs>
              <a:gs pos="100000">
                <a:schemeClr val="bg1">
                  <a:alpha val="0"/>
                </a:schemeClr>
              </a:gs>
            </a:gsLst>
            <a:lin ang="5400000" scaled="1"/>
          </a:gradFill>
          <a:ln w="9525">
            <a:noFill/>
            <a:miter lim="800000"/>
            <a:headEnd/>
            <a:tailEnd/>
          </a:ln>
          <a:effectLst/>
        </p:spPr>
        <p:txBody>
          <a:bodyPr wrap="none" anchor="ctr"/>
          <a:lstStyle/>
          <a:p>
            <a:pPr eaLnBrk="0" hangingPunct="0"/>
            <a:endParaRPr lang="en-US"/>
          </a:p>
        </p:txBody>
      </p:sp>
      <p:sp>
        <p:nvSpPr>
          <p:cNvPr id="100358" name="Text Box 33"/>
          <p:cNvSpPr txBox="1">
            <a:spLocks noChangeArrowheads="1"/>
          </p:cNvSpPr>
          <p:nvPr/>
        </p:nvSpPr>
        <p:spPr bwMode="gray">
          <a:xfrm>
            <a:off x="3863805" y="4110648"/>
            <a:ext cx="1798890" cy="461665"/>
          </a:xfrm>
          <a:prstGeom prst="rect">
            <a:avLst/>
          </a:prstGeom>
          <a:noFill/>
          <a:ln w="9525" algn="ctr">
            <a:noFill/>
            <a:miter lim="800000"/>
            <a:headEnd/>
            <a:tailEnd/>
          </a:ln>
          <a:effectLst/>
        </p:spPr>
        <p:txBody>
          <a:bodyPr wrap="none">
            <a:spAutoFit/>
          </a:bodyPr>
          <a:lstStyle/>
          <a:p>
            <a:pPr eaLnBrk="0" hangingPunct="0"/>
            <a:r>
              <a:rPr lang="en-US" sz="2400" b="1" smtClean="0">
                <a:solidFill>
                  <a:srgbClr val="002060"/>
                </a:solidFill>
              </a:rPr>
              <a:t>CHẾ ĐỊNH PL</a:t>
            </a:r>
            <a:endParaRPr lang="en-US" sz="2400" b="1">
              <a:solidFill>
                <a:srgbClr val="002060"/>
              </a:solidFill>
            </a:endParaRPr>
          </a:p>
        </p:txBody>
      </p:sp>
      <p:sp>
        <p:nvSpPr>
          <p:cNvPr id="100359" name="Text Box 39"/>
          <p:cNvSpPr txBox="1">
            <a:spLocks noChangeArrowheads="1"/>
          </p:cNvSpPr>
          <p:nvPr/>
        </p:nvSpPr>
        <p:spPr bwMode="gray">
          <a:xfrm>
            <a:off x="3751263" y="2514600"/>
            <a:ext cx="1861663" cy="461665"/>
          </a:xfrm>
          <a:prstGeom prst="rect">
            <a:avLst/>
          </a:prstGeom>
          <a:noFill/>
          <a:ln w="9525" algn="ctr">
            <a:noFill/>
            <a:miter lim="800000"/>
            <a:headEnd/>
            <a:tailEnd/>
          </a:ln>
          <a:effectLst/>
        </p:spPr>
        <p:txBody>
          <a:bodyPr wrap="none">
            <a:spAutoFit/>
          </a:bodyPr>
          <a:lstStyle/>
          <a:p>
            <a:pPr eaLnBrk="0" hangingPunct="0"/>
            <a:r>
              <a:rPr lang="en-US" sz="2400" b="1" smtClean="0">
                <a:solidFill>
                  <a:srgbClr val="002060"/>
                </a:solidFill>
              </a:rPr>
              <a:t>NGÀNH LUẬT</a:t>
            </a:r>
            <a:endParaRPr lang="en-US" sz="2400" b="1">
              <a:solidFill>
                <a:srgbClr val="002060"/>
              </a:solidFill>
            </a:endParaRPr>
          </a:p>
        </p:txBody>
      </p:sp>
      <p:sp>
        <p:nvSpPr>
          <p:cNvPr id="100361" name="AutoShape 42"/>
          <p:cNvSpPr>
            <a:spLocks noChangeArrowheads="1"/>
          </p:cNvSpPr>
          <p:nvPr/>
        </p:nvSpPr>
        <p:spPr bwMode="gray">
          <a:xfrm>
            <a:off x="3524250" y="4686300"/>
            <a:ext cx="2286000" cy="1600200"/>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headEnd/>
            <a:tailEnd/>
          </a:ln>
          <a:effectLst/>
        </p:spPr>
        <p:txBody>
          <a:bodyPr wrap="none" anchor="ctr"/>
          <a:lstStyle/>
          <a:p>
            <a:pPr eaLnBrk="0" hangingPunct="0"/>
            <a:endParaRPr lang="en-US"/>
          </a:p>
        </p:txBody>
      </p:sp>
      <p:sp>
        <p:nvSpPr>
          <p:cNvPr id="100362" name="Text Box 43"/>
          <p:cNvSpPr txBox="1">
            <a:spLocks noChangeArrowheads="1"/>
          </p:cNvSpPr>
          <p:nvPr/>
        </p:nvSpPr>
        <p:spPr bwMode="gray">
          <a:xfrm>
            <a:off x="4242873" y="5335588"/>
            <a:ext cx="853119" cy="461665"/>
          </a:xfrm>
          <a:prstGeom prst="rect">
            <a:avLst/>
          </a:prstGeom>
          <a:noFill/>
          <a:ln w="9525" algn="ctr">
            <a:noFill/>
            <a:miter lim="800000"/>
            <a:headEnd/>
            <a:tailEnd/>
          </a:ln>
          <a:effectLst/>
        </p:spPr>
        <p:txBody>
          <a:bodyPr wrap="none">
            <a:spAutoFit/>
          </a:bodyPr>
          <a:lstStyle/>
          <a:p>
            <a:pPr eaLnBrk="0" hangingPunct="0"/>
            <a:r>
              <a:rPr lang="en-US" sz="2400" b="1" smtClean="0">
                <a:solidFill>
                  <a:srgbClr val="002060"/>
                </a:solidFill>
              </a:rPr>
              <a:t>QPPL</a:t>
            </a:r>
            <a:endParaRPr lang="en-US" sz="2400" b="1">
              <a:solidFill>
                <a:srgbClr val="002060"/>
              </a:solidFill>
            </a:endParaRPr>
          </a:p>
        </p:txBody>
      </p:sp>
      <p:sp>
        <p:nvSpPr>
          <p:cNvPr id="100365" name="Text Box 47"/>
          <p:cNvSpPr txBox="1">
            <a:spLocks noChangeArrowheads="1"/>
          </p:cNvSpPr>
          <p:nvPr/>
        </p:nvSpPr>
        <p:spPr bwMode="gray">
          <a:xfrm>
            <a:off x="457200" y="252604"/>
            <a:ext cx="3070681" cy="523220"/>
          </a:xfrm>
          <a:prstGeom prst="rect">
            <a:avLst/>
          </a:prstGeom>
          <a:noFill/>
          <a:ln w="9525" algn="ctr">
            <a:noFill/>
            <a:miter lim="800000"/>
            <a:headEnd/>
            <a:tailEnd/>
          </a:ln>
          <a:effectLst/>
        </p:spPr>
        <p:txBody>
          <a:bodyPr wrap="square">
            <a:spAutoFit/>
          </a:bodyPr>
          <a:lstStyle/>
          <a:p>
            <a:pPr eaLnBrk="0" hangingPunct="0"/>
            <a:r>
              <a:rPr lang="en-US" sz="2800" b="1" smtClean="0">
                <a:solidFill>
                  <a:srgbClr val="002060"/>
                </a:solidFill>
              </a:rPr>
              <a:t>Cấu trúc của HTPL</a:t>
            </a:r>
            <a:endParaRPr lang="en-US" sz="2800" b="1">
              <a:solidFill>
                <a:srgbClr val="002060"/>
              </a:solidFill>
            </a:endParaRPr>
          </a:p>
        </p:txBody>
      </p:sp>
    </p:spTree>
    <p:extLst>
      <p:ext uri="{BB962C8B-B14F-4D97-AF65-F5344CB8AC3E}">
        <p14:creationId xmlns:p14="http://schemas.microsoft.com/office/powerpoint/2010/main" val="264040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361"/>
                                        </p:tgtEl>
                                        <p:attrNameLst>
                                          <p:attrName>style.visibility</p:attrName>
                                        </p:attrNameLst>
                                      </p:cBhvr>
                                      <p:to>
                                        <p:strVal val="visible"/>
                                      </p:to>
                                    </p:set>
                                    <p:animEffect transition="in" filter="wipe(down)">
                                      <p:cBhvr>
                                        <p:cTn id="7" dur="500"/>
                                        <p:tgtEl>
                                          <p:spTgt spid="10036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0362"/>
                                        </p:tgtEl>
                                        <p:attrNameLst>
                                          <p:attrName>style.visibility</p:attrName>
                                        </p:attrNameLst>
                                      </p:cBhvr>
                                      <p:to>
                                        <p:strVal val="visible"/>
                                      </p:to>
                                    </p:set>
                                    <p:animEffect transition="in" filter="wipe(down)">
                                      <p:cBhvr>
                                        <p:cTn id="10" dur="500"/>
                                        <p:tgtEl>
                                          <p:spTgt spid="10036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0357"/>
                                        </p:tgtEl>
                                        <p:attrNameLst>
                                          <p:attrName>style.visibility</p:attrName>
                                        </p:attrNameLst>
                                      </p:cBhvr>
                                      <p:to>
                                        <p:strVal val="visible"/>
                                      </p:to>
                                    </p:set>
                                    <p:animEffect transition="in" filter="wipe(down)">
                                      <p:cBhvr>
                                        <p:cTn id="15" dur="500"/>
                                        <p:tgtEl>
                                          <p:spTgt spid="10035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0358"/>
                                        </p:tgtEl>
                                        <p:attrNameLst>
                                          <p:attrName>style.visibility</p:attrName>
                                        </p:attrNameLst>
                                      </p:cBhvr>
                                      <p:to>
                                        <p:strVal val="visible"/>
                                      </p:to>
                                    </p:set>
                                    <p:animEffect transition="in" filter="wipe(down)">
                                      <p:cBhvr>
                                        <p:cTn id="18" dur="500"/>
                                        <p:tgtEl>
                                          <p:spTgt spid="10035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0359"/>
                                        </p:tgtEl>
                                        <p:attrNameLst>
                                          <p:attrName>style.visibility</p:attrName>
                                        </p:attrNameLst>
                                      </p:cBhvr>
                                      <p:to>
                                        <p:strVal val="visible"/>
                                      </p:to>
                                    </p:set>
                                    <p:animEffect transition="in" filter="wipe(down)">
                                      <p:cBhvr>
                                        <p:cTn id="23" dur="500"/>
                                        <p:tgtEl>
                                          <p:spTgt spid="10035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0356"/>
                                        </p:tgtEl>
                                        <p:attrNameLst>
                                          <p:attrName>style.visibility</p:attrName>
                                        </p:attrNameLst>
                                      </p:cBhvr>
                                      <p:to>
                                        <p:strVal val="visible"/>
                                      </p:to>
                                    </p:set>
                                    <p:animEffect transition="in" filter="wipe(down)">
                                      <p:cBhvr>
                                        <p:cTn id="26" dur="500"/>
                                        <p:tgtEl>
                                          <p:spTgt spid="10035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0354"/>
                                        </p:tgtEl>
                                        <p:attrNameLst>
                                          <p:attrName>style.visibility</p:attrName>
                                        </p:attrNameLst>
                                      </p:cBhvr>
                                      <p:to>
                                        <p:strVal val="visible"/>
                                      </p:to>
                                    </p:set>
                                    <p:animEffect transition="in" filter="wipe(down)">
                                      <p:cBhvr>
                                        <p:cTn id="31" dur="500"/>
                                        <p:tgtEl>
                                          <p:spTgt spid="100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p:bldP spid="100356" grpId="0" animBg="1"/>
      <p:bldP spid="100357" grpId="0" animBg="1"/>
      <p:bldP spid="100358" grpId="0"/>
      <p:bldP spid="100359" grpId="0"/>
      <p:bldP spid="100361" grpId="0" animBg="1"/>
      <p:bldP spid="100362"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66800"/>
          </a:xfrm>
          <a:solidFill>
            <a:schemeClr val="bg1"/>
          </a:solidFill>
        </p:spPr>
        <p:style>
          <a:lnRef idx="3">
            <a:schemeClr val="lt1"/>
          </a:lnRef>
          <a:fillRef idx="1">
            <a:schemeClr val="accent1"/>
          </a:fillRef>
          <a:effectRef idx="1">
            <a:schemeClr val="accent1"/>
          </a:effectRef>
          <a:fontRef idx="minor">
            <a:schemeClr val="lt1"/>
          </a:fontRef>
        </p:style>
        <p:txBody>
          <a:bodyPr>
            <a:noAutofit/>
          </a:bodyPr>
          <a:lstStyle/>
          <a:p>
            <a:r>
              <a:rPr lang="en-US" sz="3600" b="1" smtClean="0">
                <a:solidFill>
                  <a:srgbClr val="002060"/>
                </a:solidFill>
              </a:rPr>
              <a:t>Các ngành Luật trong hệ thống</a:t>
            </a:r>
            <a:br>
              <a:rPr lang="en-US" sz="3600" b="1" smtClean="0">
                <a:solidFill>
                  <a:srgbClr val="002060"/>
                </a:solidFill>
              </a:rPr>
            </a:br>
            <a:r>
              <a:rPr lang="en-US" sz="3600" b="1" smtClean="0">
                <a:solidFill>
                  <a:srgbClr val="002060"/>
                </a:solidFill>
              </a:rPr>
              <a:t> Pháp Luật Việt Nam</a:t>
            </a:r>
            <a:endParaRPr lang="en-US" sz="3600" b="1">
              <a:solidFill>
                <a:srgbClr val="002060"/>
              </a:solidFill>
            </a:endParaRPr>
          </a:p>
        </p:txBody>
      </p:sp>
      <p:sp>
        <p:nvSpPr>
          <p:cNvPr id="3" name="Content Placeholder 2"/>
          <p:cNvSpPr>
            <a:spLocks noGrp="1"/>
          </p:cNvSpPr>
          <p:nvPr>
            <p:ph idx="1"/>
          </p:nvPr>
        </p:nvSpPr>
        <p:spPr>
          <a:xfrm>
            <a:off x="457200" y="1447800"/>
            <a:ext cx="8229600" cy="502920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pPr marL="514350" indent="-514350">
              <a:buFont typeface="+mj-lt"/>
              <a:buAutoNum type="arabicPeriod"/>
            </a:pPr>
            <a:r>
              <a:rPr lang="en-US" smtClean="0"/>
              <a:t>Luật Nhà nước (Luật Hiến pháp)</a:t>
            </a:r>
          </a:p>
          <a:p>
            <a:pPr marL="514350" indent="-514350">
              <a:buFont typeface="+mj-lt"/>
              <a:buAutoNum type="arabicPeriod"/>
            </a:pPr>
            <a:r>
              <a:rPr lang="en-US" smtClean="0"/>
              <a:t>Luật Hành chính</a:t>
            </a:r>
          </a:p>
          <a:p>
            <a:pPr marL="514350" indent="-514350">
              <a:buFont typeface="+mj-lt"/>
              <a:buAutoNum type="arabicPeriod"/>
            </a:pPr>
            <a:r>
              <a:rPr lang="en-US" smtClean="0"/>
              <a:t>Luật Tài chính và Ngân sách</a:t>
            </a:r>
          </a:p>
          <a:p>
            <a:pPr marL="514350" indent="-514350">
              <a:buFont typeface="+mj-lt"/>
              <a:buAutoNum type="arabicPeriod"/>
            </a:pPr>
            <a:r>
              <a:rPr lang="en-US" smtClean="0"/>
              <a:t>Luật Đất đai</a:t>
            </a:r>
          </a:p>
          <a:p>
            <a:pPr marL="514350" indent="-514350">
              <a:buFont typeface="+mj-lt"/>
              <a:buAutoNum type="arabicPeriod"/>
            </a:pPr>
            <a:r>
              <a:rPr lang="en-US" smtClean="0"/>
              <a:t>Luật Lao động</a:t>
            </a:r>
          </a:p>
          <a:p>
            <a:pPr marL="514350" indent="-514350">
              <a:buFont typeface="+mj-lt"/>
              <a:buAutoNum type="arabicPeriod"/>
            </a:pPr>
            <a:r>
              <a:rPr lang="en-US" smtClean="0"/>
              <a:t>Luật Hôn nhân và Gia đình</a:t>
            </a:r>
          </a:p>
          <a:p>
            <a:pPr marL="514350" indent="-514350">
              <a:buFont typeface="+mj-lt"/>
              <a:buAutoNum type="arabicPeriod"/>
            </a:pPr>
            <a:r>
              <a:rPr lang="en-US" smtClean="0"/>
              <a:t>Luật Kinh tế</a:t>
            </a:r>
          </a:p>
          <a:p>
            <a:pPr marL="514350" indent="-514350">
              <a:buFont typeface="+mj-lt"/>
              <a:buAutoNum type="arabicPeriod"/>
            </a:pPr>
            <a:r>
              <a:rPr lang="en-US" smtClean="0"/>
              <a:t>Luật Dân sự </a:t>
            </a:r>
            <a:endParaRPr lang="en-US"/>
          </a:p>
          <a:p>
            <a:pPr marL="514350" indent="-514350">
              <a:buFont typeface="+mj-lt"/>
              <a:buAutoNum type="arabicPeriod"/>
            </a:pPr>
            <a:r>
              <a:rPr lang="en-US" smtClean="0"/>
              <a:t>LuậtTố tụng dân sự</a:t>
            </a:r>
          </a:p>
          <a:p>
            <a:pPr marL="514350" indent="-514350">
              <a:buFont typeface="+mj-lt"/>
              <a:buAutoNum type="arabicPeriod"/>
            </a:pPr>
            <a:r>
              <a:rPr lang="en-US" smtClean="0"/>
              <a:t>Luật Hình sự </a:t>
            </a:r>
            <a:endParaRPr lang="en-US"/>
          </a:p>
          <a:p>
            <a:pPr marL="514350" indent="-514350">
              <a:buFont typeface="+mj-lt"/>
              <a:buAutoNum type="arabicPeriod"/>
            </a:pPr>
            <a:r>
              <a:rPr lang="en-US" smtClean="0"/>
              <a:t>Luật Tố tụng Hình sự</a:t>
            </a:r>
          </a:p>
          <a:p>
            <a:pPr marL="514350" indent="-514350">
              <a:buFont typeface="+mj-lt"/>
              <a:buAutoNum type="arabicPeriod"/>
            </a:pPr>
            <a:r>
              <a:rPr lang="en-US" smtClean="0"/>
              <a:t>Luật Quốc tế</a:t>
            </a:r>
            <a:endParaRPr lang="en-US"/>
          </a:p>
        </p:txBody>
      </p:sp>
    </p:spTree>
    <p:extLst>
      <p:ext uri="{BB962C8B-B14F-4D97-AF65-F5344CB8AC3E}">
        <p14:creationId xmlns:p14="http://schemas.microsoft.com/office/powerpoint/2010/main" val="225301272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5288" y="304513"/>
            <a:ext cx="7030259" cy="584775"/>
          </a:xfrm>
          <a:prstGeom prst="rect">
            <a:avLst/>
          </a:prstGeom>
          <a:noFill/>
        </p:spPr>
        <p:txBody>
          <a:bodyPr wrap="none" anchor="ctr">
            <a:spAutoFit/>
          </a:bodyPr>
          <a:lstStyle/>
          <a:p>
            <a:pPr algn="ctr"/>
            <a:r>
              <a:rPr lang="en-US" sz="3200" b="1" dirty="0" smtClean="0">
                <a:latin typeface="Arial" charset="0"/>
              </a:rPr>
              <a:t>CĂN CỨ PHÂN CHIA NGÀNH LUẬT</a:t>
            </a:r>
            <a:endParaRPr lang="en-US" sz="3200" b="1" dirty="0">
              <a:latin typeface="Arial" charset="0"/>
            </a:endParaRPr>
          </a:p>
        </p:txBody>
      </p:sp>
      <p:sp>
        <p:nvSpPr>
          <p:cNvPr id="73" name="Rectangle 72"/>
          <p:cNvSpPr/>
          <p:nvPr/>
        </p:nvSpPr>
        <p:spPr>
          <a:xfrm>
            <a:off x="152400" y="917863"/>
            <a:ext cx="8763000" cy="549722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9220" name="Group 73"/>
          <p:cNvGrpSpPr>
            <a:grpSpLocks/>
          </p:cNvGrpSpPr>
          <p:nvPr/>
        </p:nvGrpSpPr>
        <p:grpSpPr bwMode="auto">
          <a:xfrm>
            <a:off x="381000" y="1322630"/>
            <a:ext cx="8153400" cy="2100414"/>
            <a:chOff x="1868805" y="1760538"/>
            <a:chExt cx="5034914" cy="2172017"/>
          </a:xfrm>
        </p:grpSpPr>
        <p:sp>
          <p:nvSpPr>
            <p:cNvPr id="75" name="Oval 74"/>
            <p:cNvSpPr/>
            <p:nvPr/>
          </p:nvSpPr>
          <p:spPr>
            <a:xfrm>
              <a:off x="5169544" y="2102614"/>
              <a:ext cx="1734175" cy="1735289"/>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6" name="Oval 75"/>
            <p:cNvSpPr/>
            <p:nvPr/>
          </p:nvSpPr>
          <p:spPr>
            <a:xfrm>
              <a:off x="5337154" y="2270332"/>
              <a:ext cx="1398955" cy="1399854"/>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9233" name="Group 76"/>
            <p:cNvGrpSpPr>
              <a:grpSpLocks/>
            </p:cNvGrpSpPr>
            <p:nvPr/>
          </p:nvGrpSpPr>
          <p:grpSpPr bwMode="auto">
            <a:xfrm>
              <a:off x="1868805" y="1760538"/>
              <a:ext cx="3657600" cy="2172017"/>
              <a:chOff x="1859280" y="1760538"/>
              <a:chExt cx="3657600" cy="2172017"/>
            </a:xfrm>
          </p:grpSpPr>
          <p:sp>
            <p:nvSpPr>
              <p:cNvPr id="78" name="Freeform 77"/>
              <p:cNvSpPr/>
              <p:nvPr/>
            </p:nvSpPr>
            <p:spPr>
              <a:xfrm>
                <a:off x="1859280" y="1760538"/>
                <a:ext cx="311985" cy="237461"/>
              </a:xfrm>
              <a:custGeom>
                <a:avLst/>
                <a:gdLst>
                  <a:gd name="connsiteX0" fmla="*/ 304800 w 311150"/>
                  <a:gd name="connsiteY0" fmla="*/ 0 h 234950"/>
                  <a:gd name="connsiteX1" fmla="*/ 0 w 311150"/>
                  <a:gd name="connsiteY1" fmla="*/ 149225 h 234950"/>
                  <a:gd name="connsiteX2" fmla="*/ 311150 w 311150"/>
                  <a:gd name="connsiteY2" fmla="*/ 234950 h 234950"/>
                  <a:gd name="connsiteX3" fmla="*/ 304800 w 311150"/>
                  <a:gd name="connsiteY3" fmla="*/ 0 h 234950"/>
                  <a:gd name="connsiteX0" fmla="*/ 295275 w 301625"/>
                  <a:gd name="connsiteY0" fmla="*/ 0 h 234950"/>
                  <a:gd name="connsiteX1" fmla="*/ 0 w 301625"/>
                  <a:gd name="connsiteY1" fmla="*/ 156369 h 234950"/>
                  <a:gd name="connsiteX2" fmla="*/ 301625 w 301625"/>
                  <a:gd name="connsiteY2" fmla="*/ 234950 h 234950"/>
                  <a:gd name="connsiteX3" fmla="*/ 295275 w 301625"/>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27 w 309720"/>
                  <a:gd name="connsiteY0" fmla="*/ 0 h 237331"/>
                  <a:gd name="connsiteX1" fmla="*/ 827 w 309720"/>
                  <a:gd name="connsiteY1" fmla="*/ 161131 h 237331"/>
                  <a:gd name="connsiteX2" fmla="*/ 309596 w 309720"/>
                  <a:gd name="connsiteY2" fmla="*/ 237331 h 237331"/>
                  <a:gd name="connsiteX3" fmla="*/ 305627 w 309720"/>
                  <a:gd name="connsiteY3" fmla="*/ 0 h 237331"/>
                  <a:gd name="connsiteX0" fmla="*/ 305643 w 305643"/>
                  <a:gd name="connsiteY0" fmla="*/ 0 h 237331"/>
                  <a:gd name="connsiteX1" fmla="*/ 843 w 305643"/>
                  <a:gd name="connsiteY1" fmla="*/ 161131 h 237331"/>
                  <a:gd name="connsiteX2" fmla="*/ 304849 w 305643"/>
                  <a:gd name="connsiteY2" fmla="*/ 237331 h 237331"/>
                  <a:gd name="connsiteX3" fmla="*/ 305643 w 305643"/>
                  <a:gd name="connsiteY3" fmla="*/ 0 h 237331"/>
                  <a:gd name="connsiteX0" fmla="*/ 305805 w 305805"/>
                  <a:gd name="connsiteY0" fmla="*/ 0 h 237713"/>
                  <a:gd name="connsiteX1" fmla="*/ 1005 w 305805"/>
                  <a:gd name="connsiteY1" fmla="*/ 161131 h 237713"/>
                  <a:gd name="connsiteX2" fmla="*/ 305011 w 305805"/>
                  <a:gd name="connsiteY2" fmla="*/ 237331 h 237713"/>
                  <a:gd name="connsiteX3" fmla="*/ 305805 w 305805"/>
                  <a:gd name="connsiteY3" fmla="*/ 0 h 237713"/>
                  <a:gd name="connsiteX0" fmla="*/ 306764 w 306764"/>
                  <a:gd name="connsiteY0" fmla="*/ 0 h 237734"/>
                  <a:gd name="connsiteX1" fmla="*/ 1964 w 306764"/>
                  <a:gd name="connsiteY1" fmla="*/ 161131 h 237734"/>
                  <a:gd name="connsiteX2" fmla="*/ 305970 w 306764"/>
                  <a:gd name="connsiteY2" fmla="*/ 237331 h 237734"/>
                  <a:gd name="connsiteX3" fmla="*/ 306764 w 306764"/>
                  <a:gd name="connsiteY3" fmla="*/ 0 h 237734"/>
                </a:gdLst>
                <a:ahLst/>
                <a:cxnLst>
                  <a:cxn ang="0">
                    <a:pos x="connsiteX0" y="connsiteY0"/>
                  </a:cxn>
                  <a:cxn ang="0">
                    <a:pos x="connsiteX1" y="connsiteY1"/>
                  </a:cxn>
                  <a:cxn ang="0">
                    <a:pos x="connsiteX2" y="connsiteY2"/>
                  </a:cxn>
                  <a:cxn ang="0">
                    <a:pos x="connsiteX3" y="connsiteY3"/>
                  </a:cxn>
                </a:cxnLst>
                <a:rect l="l" t="t" r="r" b="b"/>
                <a:pathLst>
                  <a:path w="306764" h="237734">
                    <a:moveTo>
                      <a:pt x="306764" y="0"/>
                    </a:moveTo>
                    <a:cubicBezTo>
                      <a:pt x="258346" y="6879"/>
                      <a:pt x="21808" y="82815"/>
                      <a:pt x="1964" y="161131"/>
                    </a:cubicBezTo>
                    <a:cubicBezTo>
                      <a:pt x="-21319" y="203994"/>
                      <a:pt x="167328" y="242094"/>
                      <a:pt x="305970" y="237331"/>
                    </a:cubicBezTo>
                    <a:cubicBezTo>
                      <a:pt x="307028" y="157427"/>
                      <a:pt x="305706" y="79904"/>
                      <a:pt x="306764" y="0"/>
                    </a:cubicBezTo>
                    <a:close/>
                  </a:path>
                </a:pathLst>
              </a:custGeom>
              <a:gradFill flip="none" rotWithShape="1">
                <a:gsLst>
                  <a:gs pos="0">
                    <a:schemeClr val="accent2">
                      <a:lumMod val="50000"/>
                    </a:schemeClr>
                  </a:gs>
                  <a:gs pos="100000">
                    <a:schemeClr val="accent2"/>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 name="Freeform 78"/>
              <p:cNvSpPr/>
              <p:nvPr/>
            </p:nvSpPr>
            <p:spPr>
              <a:xfrm>
                <a:off x="1859280" y="1919952"/>
                <a:ext cx="3657531" cy="2012603"/>
              </a:xfrm>
              <a:custGeom>
                <a:avLst/>
                <a:gdLst>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600" h="2012315">
                    <a:moveTo>
                      <a:pt x="0" y="0"/>
                    </a:moveTo>
                    <a:cubicBezTo>
                      <a:pt x="21590" y="66675"/>
                      <a:pt x="205105" y="76200"/>
                      <a:pt x="312420" y="76200"/>
                    </a:cubicBezTo>
                    <a:lnTo>
                      <a:pt x="3078480" y="60960"/>
                    </a:lnTo>
                    <a:lnTo>
                      <a:pt x="3657600" y="990600"/>
                    </a:lnTo>
                    <a:lnTo>
                      <a:pt x="3108960" y="1988820"/>
                    </a:lnTo>
                    <a:lnTo>
                      <a:pt x="198120" y="2012315"/>
                    </a:lnTo>
                    <a:cubicBezTo>
                      <a:pt x="135255" y="2004060"/>
                      <a:pt x="5715" y="2011680"/>
                      <a:pt x="0" y="1943100"/>
                    </a:cubicBezTo>
                    <a:lnTo>
                      <a:pt x="0" y="0"/>
                    </a:lnTo>
                    <a:close/>
                  </a:path>
                </a:pathLst>
              </a:custGeom>
              <a:gradFill flip="none" rotWithShape="1">
                <a:gsLst>
                  <a:gs pos="0">
                    <a:schemeClr val="accent2">
                      <a:lumMod val="50000"/>
                    </a:schemeClr>
                  </a:gs>
                  <a:gs pos="70000">
                    <a:schemeClr val="accent2"/>
                  </a:gs>
                  <a:gs pos="100000">
                    <a:schemeClr val="accent2">
                      <a:lumMod val="60000"/>
                      <a:lumOff val="40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9221" name="Group 79"/>
          <p:cNvGrpSpPr>
            <a:grpSpLocks/>
          </p:cNvGrpSpPr>
          <p:nvPr/>
        </p:nvGrpSpPr>
        <p:grpSpPr bwMode="auto">
          <a:xfrm>
            <a:off x="294452" y="3729431"/>
            <a:ext cx="8239948" cy="2518969"/>
            <a:chOff x="1868805" y="1760538"/>
            <a:chExt cx="5034914" cy="2172017"/>
          </a:xfrm>
        </p:grpSpPr>
        <p:sp>
          <p:nvSpPr>
            <p:cNvPr id="81" name="Oval 80"/>
            <p:cNvSpPr/>
            <p:nvPr/>
          </p:nvSpPr>
          <p:spPr>
            <a:xfrm>
              <a:off x="5169544" y="2104012"/>
              <a:ext cx="1734175" cy="173396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p:cNvSpPr/>
            <p:nvPr/>
          </p:nvSpPr>
          <p:spPr>
            <a:xfrm>
              <a:off x="5337154" y="2271601"/>
              <a:ext cx="1398955" cy="139878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9228" name="Group 82"/>
            <p:cNvGrpSpPr>
              <a:grpSpLocks/>
            </p:cNvGrpSpPr>
            <p:nvPr/>
          </p:nvGrpSpPr>
          <p:grpSpPr bwMode="auto">
            <a:xfrm>
              <a:off x="1868805" y="1760538"/>
              <a:ext cx="3657600" cy="2172017"/>
              <a:chOff x="1859280" y="1760538"/>
              <a:chExt cx="3657600" cy="2172017"/>
            </a:xfrm>
          </p:grpSpPr>
          <p:sp>
            <p:nvSpPr>
              <p:cNvPr id="84" name="Freeform 83"/>
              <p:cNvSpPr/>
              <p:nvPr/>
            </p:nvSpPr>
            <p:spPr>
              <a:xfrm>
                <a:off x="1859280" y="1760538"/>
                <a:ext cx="311985" cy="237280"/>
              </a:xfrm>
              <a:custGeom>
                <a:avLst/>
                <a:gdLst>
                  <a:gd name="connsiteX0" fmla="*/ 304800 w 311150"/>
                  <a:gd name="connsiteY0" fmla="*/ 0 h 234950"/>
                  <a:gd name="connsiteX1" fmla="*/ 0 w 311150"/>
                  <a:gd name="connsiteY1" fmla="*/ 149225 h 234950"/>
                  <a:gd name="connsiteX2" fmla="*/ 311150 w 311150"/>
                  <a:gd name="connsiteY2" fmla="*/ 234950 h 234950"/>
                  <a:gd name="connsiteX3" fmla="*/ 304800 w 311150"/>
                  <a:gd name="connsiteY3" fmla="*/ 0 h 234950"/>
                  <a:gd name="connsiteX0" fmla="*/ 295275 w 301625"/>
                  <a:gd name="connsiteY0" fmla="*/ 0 h 234950"/>
                  <a:gd name="connsiteX1" fmla="*/ 0 w 301625"/>
                  <a:gd name="connsiteY1" fmla="*/ 156369 h 234950"/>
                  <a:gd name="connsiteX2" fmla="*/ 301625 w 301625"/>
                  <a:gd name="connsiteY2" fmla="*/ 234950 h 234950"/>
                  <a:gd name="connsiteX3" fmla="*/ 295275 w 301625"/>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27 w 309720"/>
                  <a:gd name="connsiteY0" fmla="*/ 0 h 237331"/>
                  <a:gd name="connsiteX1" fmla="*/ 827 w 309720"/>
                  <a:gd name="connsiteY1" fmla="*/ 161131 h 237331"/>
                  <a:gd name="connsiteX2" fmla="*/ 309596 w 309720"/>
                  <a:gd name="connsiteY2" fmla="*/ 237331 h 237331"/>
                  <a:gd name="connsiteX3" fmla="*/ 305627 w 309720"/>
                  <a:gd name="connsiteY3" fmla="*/ 0 h 237331"/>
                  <a:gd name="connsiteX0" fmla="*/ 305643 w 305643"/>
                  <a:gd name="connsiteY0" fmla="*/ 0 h 237331"/>
                  <a:gd name="connsiteX1" fmla="*/ 843 w 305643"/>
                  <a:gd name="connsiteY1" fmla="*/ 161131 h 237331"/>
                  <a:gd name="connsiteX2" fmla="*/ 304849 w 305643"/>
                  <a:gd name="connsiteY2" fmla="*/ 237331 h 237331"/>
                  <a:gd name="connsiteX3" fmla="*/ 305643 w 305643"/>
                  <a:gd name="connsiteY3" fmla="*/ 0 h 237331"/>
                  <a:gd name="connsiteX0" fmla="*/ 305805 w 305805"/>
                  <a:gd name="connsiteY0" fmla="*/ 0 h 237713"/>
                  <a:gd name="connsiteX1" fmla="*/ 1005 w 305805"/>
                  <a:gd name="connsiteY1" fmla="*/ 161131 h 237713"/>
                  <a:gd name="connsiteX2" fmla="*/ 305011 w 305805"/>
                  <a:gd name="connsiteY2" fmla="*/ 237331 h 237713"/>
                  <a:gd name="connsiteX3" fmla="*/ 305805 w 305805"/>
                  <a:gd name="connsiteY3" fmla="*/ 0 h 237713"/>
                  <a:gd name="connsiteX0" fmla="*/ 306764 w 306764"/>
                  <a:gd name="connsiteY0" fmla="*/ 0 h 237734"/>
                  <a:gd name="connsiteX1" fmla="*/ 1964 w 306764"/>
                  <a:gd name="connsiteY1" fmla="*/ 161131 h 237734"/>
                  <a:gd name="connsiteX2" fmla="*/ 305970 w 306764"/>
                  <a:gd name="connsiteY2" fmla="*/ 237331 h 237734"/>
                  <a:gd name="connsiteX3" fmla="*/ 306764 w 306764"/>
                  <a:gd name="connsiteY3" fmla="*/ 0 h 237734"/>
                </a:gdLst>
                <a:ahLst/>
                <a:cxnLst>
                  <a:cxn ang="0">
                    <a:pos x="connsiteX0" y="connsiteY0"/>
                  </a:cxn>
                  <a:cxn ang="0">
                    <a:pos x="connsiteX1" y="connsiteY1"/>
                  </a:cxn>
                  <a:cxn ang="0">
                    <a:pos x="connsiteX2" y="connsiteY2"/>
                  </a:cxn>
                  <a:cxn ang="0">
                    <a:pos x="connsiteX3" y="connsiteY3"/>
                  </a:cxn>
                </a:cxnLst>
                <a:rect l="l" t="t" r="r" b="b"/>
                <a:pathLst>
                  <a:path w="306764" h="237734">
                    <a:moveTo>
                      <a:pt x="306764" y="0"/>
                    </a:moveTo>
                    <a:cubicBezTo>
                      <a:pt x="258346" y="6879"/>
                      <a:pt x="21808" y="82815"/>
                      <a:pt x="1964" y="161131"/>
                    </a:cubicBezTo>
                    <a:cubicBezTo>
                      <a:pt x="-21319" y="203994"/>
                      <a:pt x="167328" y="242094"/>
                      <a:pt x="305970" y="237331"/>
                    </a:cubicBezTo>
                    <a:cubicBezTo>
                      <a:pt x="307028" y="157427"/>
                      <a:pt x="305706" y="79904"/>
                      <a:pt x="306764" y="0"/>
                    </a:cubicBezTo>
                    <a:close/>
                  </a:path>
                </a:pathLst>
              </a:custGeom>
              <a:gradFill flip="none" rotWithShape="1">
                <a:gsLst>
                  <a:gs pos="0">
                    <a:schemeClr val="accent1">
                      <a:lumMod val="50000"/>
                    </a:schemeClr>
                  </a:gs>
                  <a:gs pos="100000">
                    <a:schemeClr val="accent1"/>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5" name="Freeform 84"/>
              <p:cNvSpPr/>
              <p:nvPr/>
            </p:nvSpPr>
            <p:spPr>
              <a:xfrm>
                <a:off x="1859280" y="1919830"/>
                <a:ext cx="3657531" cy="2012725"/>
              </a:xfrm>
              <a:custGeom>
                <a:avLst/>
                <a:gdLst>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600" h="2012315">
                    <a:moveTo>
                      <a:pt x="0" y="0"/>
                    </a:moveTo>
                    <a:cubicBezTo>
                      <a:pt x="21590" y="66675"/>
                      <a:pt x="205105" y="76200"/>
                      <a:pt x="312420" y="76200"/>
                    </a:cubicBezTo>
                    <a:lnTo>
                      <a:pt x="3078480" y="60960"/>
                    </a:lnTo>
                    <a:lnTo>
                      <a:pt x="3657600" y="990600"/>
                    </a:lnTo>
                    <a:lnTo>
                      <a:pt x="3108960" y="1988820"/>
                    </a:lnTo>
                    <a:lnTo>
                      <a:pt x="198120" y="2012315"/>
                    </a:lnTo>
                    <a:cubicBezTo>
                      <a:pt x="135255" y="2004060"/>
                      <a:pt x="5715" y="2011680"/>
                      <a:pt x="0" y="1943100"/>
                    </a:cubicBezTo>
                    <a:lnTo>
                      <a:pt x="0" y="0"/>
                    </a:lnTo>
                    <a:close/>
                  </a:path>
                </a:pathLst>
              </a:custGeom>
              <a:gradFill flip="none" rotWithShape="1">
                <a:gsLst>
                  <a:gs pos="0">
                    <a:schemeClr val="accent1">
                      <a:lumMod val="50000"/>
                    </a:schemeClr>
                  </a:gs>
                  <a:gs pos="70000">
                    <a:schemeClr val="accent1"/>
                  </a:gs>
                  <a:gs pos="100000">
                    <a:schemeClr val="accent1">
                      <a:lumMod val="60000"/>
                      <a:lumOff val="40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9222" name="Rectangle 32"/>
          <p:cNvSpPr>
            <a:spLocks noChangeArrowheads="1"/>
          </p:cNvSpPr>
          <p:nvPr/>
        </p:nvSpPr>
        <p:spPr bwMode="auto">
          <a:xfrm>
            <a:off x="381000" y="1643251"/>
            <a:ext cx="5117695" cy="1320361"/>
          </a:xfrm>
          <a:prstGeom prst="rect">
            <a:avLst/>
          </a:prstGeom>
          <a:noFill/>
          <a:ln w="9525">
            <a:noFill/>
            <a:miter lim="800000"/>
            <a:headEnd/>
            <a:tailEnd/>
          </a:ln>
        </p:spPr>
        <p:txBody>
          <a:bodyPr wrap="square">
            <a:spAutoFit/>
          </a:bodyPr>
          <a:lstStyle/>
          <a:p>
            <a:pPr algn="ctr">
              <a:lnSpc>
                <a:spcPct val="95000"/>
              </a:lnSpc>
              <a:spcAft>
                <a:spcPts val="800"/>
              </a:spcAft>
            </a:pPr>
            <a:r>
              <a:rPr lang="en-US" sz="2800" smtClean="0">
                <a:solidFill>
                  <a:schemeClr val="bg1"/>
                </a:solidFill>
                <a:latin typeface="Arial" charset="0"/>
              </a:rPr>
              <a:t>Những </a:t>
            </a:r>
            <a:r>
              <a:rPr lang="en-US" sz="2800" dirty="0" err="1" smtClean="0">
                <a:solidFill>
                  <a:schemeClr val="bg1"/>
                </a:solidFill>
                <a:latin typeface="Arial" charset="0"/>
              </a:rPr>
              <a:t>quan</a:t>
            </a:r>
            <a:r>
              <a:rPr lang="en-US" sz="2800" dirty="0" smtClean="0">
                <a:solidFill>
                  <a:schemeClr val="bg1"/>
                </a:solidFill>
                <a:latin typeface="Arial" charset="0"/>
              </a:rPr>
              <a:t> </a:t>
            </a:r>
            <a:r>
              <a:rPr lang="en-US" sz="2800" dirty="0" err="1" smtClean="0">
                <a:solidFill>
                  <a:schemeClr val="bg1"/>
                </a:solidFill>
                <a:latin typeface="Arial" charset="0"/>
              </a:rPr>
              <a:t>hệ</a:t>
            </a:r>
            <a:r>
              <a:rPr lang="en-US" sz="2800" dirty="0" smtClean="0">
                <a:solidFill>
                  <a:schemeClr val="bg1"/>
                </a:solidFill>
                <a:latin typeface="Arial" charset="0"/>
              </a:rPr>
              <a:t> </a:t>
            </a:r>
            <a:r>
              <a:rPr lang="en-US" sz="2800" dirty="0" err="1" smtClean="0">
                <a:solidFill>
                  <a:schemeClr val="bg1"/>
                </a:solidFill>
                <a:latin typeface="Arial" charset="0"/>
              </a:rPr>
              <a:t>xã</a:t>
            </a:r>
            <a:r>
              <a:rPr lang="en-US" sz="2800" dirty="0" smtClean="0">
                <a:solidFill>
                  <a:schemeClr val="bg1"/>
                </a:solidFill>
                <a:latin typeface="Arial" charset="0"/>
              </a:rPr>
              <a:t> </a:t>
            </a:r>
            <a:r>
              <a:rPr lang="en-US" sz="2800" dirty="0" err="1" smtClean="0">
                <a:solidFill>
                  <a:schemeClr val="bg1"/>
                </a:solidFill>
                <a:latin typeface="Arial" charset="0"/>
              </a:rPr>
              <a:t>hội</a:t>
            </a:r>
            <a:r>
              <a:rPr lang="en-US" sz="2800" dirty="0" smtClean="0">
                <a:solidFill>
                  <a:schemeClr val="bg1"/>
                </a:solidFill>
                <a:latin typeface="Arial" charset="0"/>
              </a:rPr>
              <a:t> </a:t>
            </a:r>
            <a:r>
              <a:rPr lang="en-US" sz="2800" dirty="0" err="1" smtClean="0">
                <a:solidFill>
                  <a:schemeClr val="bg1"/>
                </a:solidFill>
                <a:latin typeface="Arial" charset="0"/>
              </a:rPr>
              <a:t>trong</a:t>
            </a:r>
            <a:r>
              <a:rPr lang="en-US" sz="2800" dirty="0" smtClean="0">
                <a:solidFill>
                  <a:schemeClr val="bg1"/>
                </a:solidFill>
                <a:latin typeface="Arial" charset="0"/>
              </a:rPr>
              <a:t> </a:t>
            </a:r>
            <a:r>
              <a:rPr lang="en-US" sz="2800" dirty="0" err="1" smtClean="0">
                <a:solidFill>
                  <a:schemeClr val="bg1"/>
                </a:solidFill>
                <a:latin typeface="Arial" charset="0"/>
              </a:rPr>
              <a:t>những</a:t>
            </a:r>
            <a:r>
              <a:rPr lang="en-US" sz="2800" dirty="0" smtClean="0">
                <a:solidFill>
                  <a:schemeClr val="bg1"/>
                </a:solidFill>
                <a:latin typeface="Arial" charset="0"/>
              </a:rPr>
              <a:t> </a:t>
            </a:r>
            <a:r>
              <a:rPr lang="en-US" sz="2800" dirty="0" err="1" smtClean="0">
                <a:solidFill>
                  <a:schemeClr val="bg1"/>
                </a:solidFill>
                <a:latin typeface="Arial" charset="0"/>
              </a:rPr>
              <a:t>lĩnh</a:t>
            </a:r>
            <a:r>
              <a:rPr lang="en-US" sz="2800" dirty="0" smtClean="0">
                <a:solidFill>
                  <a:schemeClr val="bg1"/>
                </a:solidFill>
                <a:latin typeface="Arial" charset="0"/>
              </a:rPr>
              <a:t> </a:t>
            </a:r>
            <a:r>
              <a:rPr lang="en-US" sz="2800" dirty="0" err="1" smtClean="0">
                <a:solidFill>
                  <a:schemeClr val="bg1"/>
                </a:solidFill>
                <a:latin typeface="Arial" charset="0"/>
              </a:rPr>
              <a:t>vực</a:t>
            </a:r>
            <a:r>
              <a:rPr lang="en-US" sz="2800" dirty="0" smtClean="0">
                <a:solidFill>
                  <a:schemeClr val="bg1"/>
                </a:solidFill>
                <a:latin typeface="Arial" charset="0"/>
              </a:rPr>
              <a:t> </a:t>
            </a:r>
            <a:r>
              <a:rPr lang="en-US" sz="2800" dirty="0" err="1" smtClean="0">
                <a:solidFill>
                  <a:schemeClr val="bg1"/>
                </a:solidFill>
                <a:latin typeface="Arial" charset="0"/>
              </a:rPr>
              <a:t>nhất</a:t>
            </a:r>
            <a:r>
              <a:rPr lang="en-US" sz="2800" dirty="0" smtClean="0">
                <a:solidFill>
                  <a:schemeClr val="bg1"/>
                </a:solidFill>
                <a:latin typeface="Arial" charset="0"/>
              </a:rPr>
              <a:t> </a:t>
            </a:r>
            <a:r>
              <a:rPr lang="en-US" sz="2800" dirty="0" err="1" smtClean="0">
                <a:solidFill>
                  <a:schemeClr val="bg1"/>
                </a:solidFill>
                <a:latin typeface="Arial" charset="0"/>
              </a:rPr>
              <a:t>định</a:t>
            </a:r>
            <a:r>
              <a:rPr lang="en-US" sz="2800" dirty="0" smtClean="0">
                <a:solidFill>
                  <a:schemeClr val="bg1"/>
                </a:solidFill>
                <a:latin typeface="Arial" charset="0"/>
              </a:rPr>
              <a:t> </a:t>
            </a:r>
            <a:r>
              <a:rPr lang="en-US" sz="2800" dirty="0" err="1" smtClean="0">
                <a:solidFill>
                  <a:schemeClr val="bg1"/>
                </a:solidFill>
                <a:latin typeface="Arial" charset="0"/>
              </a:rPr>
              <a:t>của</a:t>
            </a:r>
            <a:r>
              <a:rPr lang="en-US" sz="2800" dirty="0" smtClean="0">
                <a:solidFill>
                  <a:schemeClr val="bg1"/>
                </a:solidFill>
                <a:latin typeface="Arial" charset="0"/>
              </a:rPr>
              <a:t> </a:t>
            </a:r>
            <a:r>
              <a:rPr lang="en-US" sz="2800" dirty="0" err="1" smtClean="0">
                <a:solidFill>
                  <a:schemeClr val="bg1"/>
                </a:solidFill>
                <a:latin typeface="Arial" charset="0"/>
              </a:rPr>
              <a:t>đời</a:t>
            </a:r>
            <a:r>
              <a:rPr lang="en-US" sz="2800" dirty="0" smtClean="0">
                <a:solidFill>
                  <a:schemeClr val="bg1"/>
                </a:solidFill>
                <a:latin typeface="Arial" charset="0"/>
              </a:rPr>
              <a:t> </a:t>
            </a:r>
            <a:r>
              <a:rPr lang="en-US" sz="2800" dirty="0" err="1" smtClean="0">
                <a:solidFill>
                  <a:schemeClr val="bg1"/>
                </a:solidFill>
                <a:latin typeface="Arial" charset="0"/>
              </a:rPr>
              <a:t>sống</a:t>
            </a:r>
            <a:r>
              <a:rPr lang="en-US" sz="2800" dirty="0" smtClean="0">
                <a:solidFill>
                  <a:schemeClr val="bg1"/>
                </a:solidFill>
                <a:latin typeface="Arial" charset="0"/>
              </a:rPr>
              <a:t> </a:t>
            </a:r>
            <a:r>
              <a:rPr lang="en-US" sz="2800" dirty="0" err="1" smtClean="0">
                <a:solidFill>
                  <a:schemeClr val="bg1"/>
                </a:solidFill>
                <a:latin typeface="Arial" charset="0"/>
              </a:rPr>
              <a:t>xã</a:t>
            </a:r>
            <a:r>
              <a:rPr lang="en-US" sz="2800" dirty="0" smtClean="0">
                <a:solidFill>
                  <a:schemeClr val="bg1"/>
                </a:solidFill>
                <a:latin typeface="Arial" charset="0"/>
              </a:rPr>
              <a:t> </a:t>
            </a:r>
            <a:r>
              <a:rPr lang="en-US" sz="2800" dirty="0" err="1" smtClean="0">
                <a:solidFill>
                  <a:schemeClr val="bg1"/>
                </a:solidFill>
                <a:latin typeface="Arial" charset="0"/>
              </a:rPr>
              <a:t>hội</a:t>
            </a:r>
            <a:r>
              <a:rPr lang="en-US" sz="2800" dirty="0" smtClean="0">
                <a:solidFill>
                  <a:schemeClr val="bg1"/>
                </a:solidFill>
                <a:latin typeface="Arial" charset="0"/>
              </a:rPr>
              <a:t>.</a:t>
            </a:r>
            <a:endParaRPr lang="en-US" sz="2800" b="1" dirty="0">
              <a:solidFill>
                <a:schemeClr val="bg1"/>
              </a:solidFill>
              <a:latin typeface="Arial" charset="0"/>
            </a:endParaRPr>
          </a:p>
        </p:txBody>
      </p:sp>
      <p:sp>
        <p:nvSpPr>
          <p:cNvPr id="3" name="TextBox 2"/>
          <p:cNvSpPr txBox="1"/>
          <p:nvPr/>
        </p:nvSpPr>
        <p:spPr>
          <a:xfrm>
            <a:off x="6172200" y="1986786"/>
            <a:ext cx="2087896" cy="830997"/>
          </a:xfrm>
          <a:prstGeom prst="rect">
            <a:avLst/>
          </a:prstGeom>
          <a:noFill/>
        </p:spPr>
        <p:txBody>
          <a:bodyPr wrap="square">
            <a:spAutoFit/>
          </a:bodyPr>
          <a:lstStyle/>
          <a:p>
            <a:pPr algn="ctr">
              <a:defRPr/>
            </a:pPr>
            <a:r>
              <a:rPr lang="en-US" sz="2400" b="1" dirty="0" smtClean="0">
                <a:solidFill>
                  <a:schemeClr val="accent2">
                    <a:lumMod val="75000"/>
                  </a:schemeClr>
                </a:solidFill>
                <a:latin typeface="Arial" pitchFamily="34" charset="0"/>
                <a:cs typeface="Arial" pitchFamily="34" charset="0"/>
              </a:rPr>
              <a:t>ĐỐI TƯỢNG ĐIỀU CHỈNH</a:t>
            </a:r>
            <a:endParaRPr lang="en-US" sz="2400" b="1" dirty="0">
              <a:solidFill>
                <a:schemeClr val="accent2">
                  <a:lumMod val="75000"/>
                </a:schemeClr>
              </a:solidFill>
              <a:latin typeface="Arial" pitchFamily="34" charset="0"/>
              <a:cs typeface="Arial" pitchFamily="34" charset="0"/>
            </a:endParaRPr>
          </a:p>
        </p:txBody>
      </p:sp>
      <p:sp>
        <p:nvSpPr>
          <p:cNvPr id="89" name="TextBox 88"/>
          <p:cNvSpPr txBox="1"/>
          <p:nvPr/>
        </p:nvSpPr>
        <p:spPr>
          <a:xfrm>
            <a:off x="6278883" y="4734379"/>
            <a:ext cx="1842957" cy="830997"/>
          </a:xfrm>
          <a:prstGeom prst="rect">
            <a:avLst/>
          </a:prstGeom>
          <a:noFill/>
        </p:spPr>
        <p:txBody>
          <a:bodyPr wrap="square">
            <a:spAutoFit/>
          </a:bodyPr>
          <a:lstStyle/>
          <a:p>
            <a:pPr algn="ctr">
              <a:defRPr/>
            </a:pPr>
            <a:r>
              <a:rPr lang="en-US" sz="2400" b="1" dirty="0" smtClean="0">
                <a:solidFill>
                  <a:schemeClr val="accent1">
                    <a:lumMod val="75000"/>
                  </a:schemeClr>
                </a:solidFill>
                <a:latin typeface="Arial" pitchFamily="34" charset="0"/>
                <a:cs typeface="Arial" pitchFamily="34" charset="0"/>
              </a:rPr>
              <a:t>PHƯƠNG PHÁP ĐC</a:t>
            </a:r>
            <a:endParaRPr lang="en-US" sz="2400" b="1" dirty="0">
              <a:solidFill>
                <a:schemeClr val="accent1">
                  <a:lumMod val="75000"/>
                </a:schemeClr>
              </a:solidFill>
              <a:latin typeface="Arial" pitchFamily="34" charset="0"/>
              <a:cs typeface="Arial" pitchFamily="34" charset="0"/>
            </a:endParaRPr>
          </a:p>
        </p:txBody>
      </p:sp>
      <p:sp>
        <p:nvSpPr>
          <p:cNvPr id="20" name="Text Box 3"/>
          <p:cNvSpPr txBox="1">
            <a:spLocks noChangeArrowheads="1"/>
          </p:cNvSpPr>
          <p:nvPr/>
        </p:nvSpPr>
        <p:spPr bwMode="ltGray">
          <a:xfrm>
            <a:off x="381000" y="4326840"/>
            <a:ext cx="5486400" cy="1320361"/>
          </a:xfrm>
          <a:prstGeom prst="rect">
            <a:avLst/>
          </a:prstGeom>
          <a:noFill/>
          <a:ln w="9525" algn="ctr">
            <a:noFill/>
            <a:miter lim="800000"/>
            <a:headEnd/>
            <a:tailEnd/>
          </a:ln>
          <a:effectLst/>
        </p:spPr>
        <p:txBody>
          <a:bodyPr wrap="square">
            <a:spAutoFit/>
          </a:bodyPr>
          <a:lstStyle/>
          <a:p>
            <a:pPr algn="ctr">
              <a:lnSpc>
                <a:spcPct val="95000"/>
              </a:lnSpc>
              <a:spcAft>
                <a:spcPts val="800"/>
              </a:spcAft>
            </a:pPr>
            <a:r>
              <a:rPr lang="en-US" sz="2800" smtClean="0">
                <a:solidFill>
                  <a:schemeClr val="bg1"/>
                </a:solidFill>
                <a:latin typeface="Arial" charset="0"/>
              </a:rPr>
              <a:t>Là </a:t>
            </a:r>
            <a:r>
              <a:rPr lang="en-US" sz="2800" dirty="0" err="1" smtClean="0">
                <a:solidFill>
                  <a:schemeClr val="bg1"/>
                </a:solidFill>
                <a:latin typeface="Arial" charset="0"/>
              </a:rPr>
              <a:t>biện</a:t>
            </a:r>
            <a:r>
              <a:rPr lang="en-US" sz="2800" dirty="0" smtClean="0">
                <a:solidFill>
                  <a:schemeClr val="bg1"/>
                </a:solidFill>
                <a:latin typeface="Arial" charset="0"/>
              </a:rPr>
              <a:t> </a:t>
            </a:r>
            <a:r>
              <a:rPr lang="en-US" sz="2800" dirty="0" err="1" smtClean="0">
                <a:solidFill>
                  <a:schemeClr val="bg1"/>
                </a:solidFill>
                <a:latin typeface="Arial" charset="0"/>
              </a:rPr>
              <a:t>pháp</a:t>
            </a:r>
            <a:r>
              <a:rPr lang="en-US" sz="2800" dirty="0" smtClean="0">
                <a:solidFill>
                  <a:schemeClr val="bg1"/>
                </a:solidFill>
                <a:latin typeface="Arial" charset="0"/>
              </a:rPr>
              <a:t>, </a:t>
            </a:r>
            <a:r>
              <a:rPr lang="en-US" sz="2800" dirty="0" err="1" smtClean="0">
                <a:solidFill>
                  <a:schemeClr val="bg1"/>
                </a:solidFill>
                <a:latin typeface="Arial" charset="0"/>
              </a:rPr>
              <a:t>cách</a:t>
            </a:r>
            <a:r>
              <a:rPr lang="en-US" sz="2800" dirty="0" smtClean="0">
                <a:solidFill>
                  <a:schemeClr val="bg1"/>
                </a:solidFill>
                <a:latin typeface="Arial" charset="0"/>
              </a:rPr>
              <a:t> </a:t>
            </a:r>
            <a:r>
              <a:rPr lang="en-US" sz="2800" dirty="0" err="1" smtClean="0">
                <a:solidFill>
                  <a:schemeClr val="bg1"/>
                </a:solidFill>
                <a:latin typeface="Arial" charset="0"/>
              </a:rPr>
              <a:t>thức</a:t>
            </a:r>
            <a:r>
              <a:rPr lang="en-US" sz="2800" dirty="0" smtClean="0">
                <a:solidFill>
                  <a:schemeClr val="bg1"/>
                </a:solidFill>
                <a:latin typeface="Arial" charset="0"/>
              </a:rPr>
              <a:t> NN </a:t>
            </a:r>
            <a:r>
              <a:rPr lang="en-US" sz="2800" dirty="0" err="1" smtClean="0">
                <a:solidFill>
                  <a:schemeClr val="bg1"/>
                </a:solidFill>
                <a:latin typeface="Arial" charset="0"/>
              </a:rPr>
              <a:t>sử</a:t>
            </a:r>
            <a:r>
              <a:rPr lang="en-US" sz="2800" dirty="0" smtClean="0">
                <a:solidFill>
                  <a:schemeClr val="bg1"/>
                </a:solidFill>
                <a:latin typeface="Arial" charset="0"/>
              </a:rPr>
              <a:t> </a:t>
            </a:r>
            <a:r>
              <a:rPr lang="en-US" sz="2800" dirty="0" err="1" smtClean="0">
                <a:solidFill>
                  <a:schemeClr val="bg1"/>
                </a:solidFill>
                <a:latin typeface="Arial" charset="0"/>
              </a:rPr>
              <a:t>dụng</a:t>
            </a:r>
            <a:r>
              <a:rPr lang="en-US" sz="2800" dirty="0" smtClean="0">
                <a:solidFill>
                  <a:schemeClr val="bg1"/>
                </a:solidFill>
                <a:latin typeface="Arial" charset="0"/>
              </a:rPr>
              <a:t> PL </a:t>
            </a:r>
            <a:r>
              <a:rPr lang="en-US" sz="2800" dirty="0" err="1" smtClean="0">
                <a:solidFill>
                  <a:schemeClr val="bg1"/>
                </a:solidFill>
                <a:latin typeface="Arial" charset="0"/>
              </a:rPr>
              <a:t>để</a:t>
            </a:r>
            <a:r>
              <a:rPr lang="en-US" sz="2800" dirty="0" smtClean="0">
                <a:solidFill>
                  <a:schemeClr val="bg1"/>
                </a:solidFill>
                <a:latin typeface="Arial" charset="0"/>
              </a:rPr>
              <a:t> </a:t>
            </a:r>
            <a:r>
              <a:rPr lang="en-US" sz="2800" dirty="0" err="1" smtClean="0">
                <a:solidFill>
                  <a:schemeClr val="bg1"/>
                </a:solidFill>
                <a:latin typeface="Arial" charset="0"/>
              </a:rPr>
              <a:t>tác</a:t>
            </a:r>
            <a:r>
              <a:rPr lang="en-US" sz="2800" dirty="0" smtClean="0">
                <a:solidFill>
                  <a:schemeClr val="bg1"/>
                </a:solidFill>
                <a:latin typeface="Arial" charset="0"/>
              </a:rPr>
              <a:t> </a:t>
            </a:r>
            <a:r>
              <a:rPr lang="en-US" sz="2800" dirty="0" err="1" smtClean="0">
                <a:solidFill>
                  <a:schemeClr val="bg1"/>
                </a:solidFill>
                <a:latin typeface="Arial" charset="0"/>
              </a:rPr>
              <a:t>động</a:t>
            </a:r>
            <a:r>
              <a:rPr lang="en-US" sz="2800" dirty="0" smtClean="0">
                <a:solidFill>
                  <a:schemeClr val="bg1"/>
                </a:solidFill>
                <a:latin typeface="Arial" charset="0"/>
              </a:rPr>
              <a:t> </a:t>
            </a:r>
            <a:r>
              <a:rPr lang="en-US" sz="2800" dirty="0" err="1" smtClean="0">
                <a:solidFill>
                  <a:schemeClr val="bg1"/>
                </a:solidFill>
                <a:latin typeface="Arial" charset="0"/>
              </a:rPr>
              <a:t>lên</a:t>
            </a:r>
            <a:r>
              <a:rPr lang="en-US" sz="2800" dirty="0" smtClean="0">
                <a:solidFill>
                  <a:schemeClr val="bg1"/>
                </a:solidFill>
                <a:latin typeface="Arial" charset="0"/>
              </a:rPr>
              <a:t> </a:t>
            </a:r>
            <a:r>
              <a:rPr lang="en-US" sz="2800" dirty="0" err="1" smtClean="0">
                <a:solidFill>
                  <a:schemeClr val="bg1"/>
                </a:solidFill>
                <a:latin typeface="Arial" charset="0"/>
              </a:rPr>
              <a:t>cách</a:t>
            </a:r>
            <a:r>
              <a:rPr lang="en-US" sz="2800" dirty="0" smtClean="0">
                <a:solidFill>
                  <a:schemeClr val="bg1"/>
                </a:solidFill>
                <a:latin typeface="Arial" charset="0"/>
              </a:rPr>
              <a:t> </a:t>
            </a:r>
            <a:r>
              <a:rPr lang="en-US" sz="2800" dirty="0" err="1" smtClean="0">
                <a:solidFill>
                  <a:schemeClr val="bg1"/>
                </a:solidFill>
                <a:latin typeface="Arial" charset="0"/>
              </a:rPr>
              <a:t>xử</a:t>
            </a:r>
            <a:r>
              <a:rPr lang="en-US" sz="2800" dirty="0" smtClean="0">
                <a:solidFill>
                  <a:schemeClr val="bg1"/>
                </a:solidFill>
                <a:latin typeface="Arial" charset="0"/>
              </a:rPr>
              <a:t> </a:t>
            </a:r>
            <a:r>
              <a:rPr lang="en-US" sz="2800" dirty="0" err="1" smtClean="0">
                <a:solidFill>
                  <a:schemeClr val="bg1"/>
                </a:solidFill>
                <a:latin typeface="Arial" charset="0"/>
              </a:rPr>
              <a:t>sự</a:t>
            </a:r>
            <a:r>
              <a:rPr lang="en-US" sz="2800" dirty="0" smtClean="0">
                <a:solidFill>
                  <a:schemeClr val="bg1"/>
                </a:solidFill>
                <a:latin typeface="Arial" charset="0"/>
              </a:rPr>
              <a:t> </a:t>
            </a:r>
            <a:r>
              <a:rPr lang="en-US" sz="2800" dirty="0" err="1" smtClean="0">
                <a:solidFill>
                  <a:schemeClr val="bg1"/>
                </a:solidFill>
                <a:latin typeface="Arial" charset="0"/>
              </a:rPr>
              <a:t>của</a:t>
            </a:r>
            <a:r>
              <a:rPr lang="en-US" sz="2800" dirty="0" smtClean="0">
                <a:solidFill>
                  <a:schemeClr val="bg1"/>
                </a:solidFill>
                <a:latin typeface="Arial" charset="0"/>
              </a:rPr>
              <a:t> </a:t>
            </a:r>
            <a:r>
              <a:rPr lang="en-US" sz="2800" dirty="0" err="1" smtClean="0">
                <a:solidFill>
                  <a:schemeClr val="bg1"/>
                </a:solidFill>
                <a:latin typeface="Arial" charset="0"/>
              </a:rPr>
              <a:t>người</a:t>
            </a:r>
            <a:r>
              <a:rPr lang="en-US" sz="2800" dirty="0" smtClean="0">
                <a:solidFill>
                  <a:schemeClr val="bg1"/>
                </a:solidFill>
                <a:latin typeface="Arial" charset="0"/>
              </a:rPr>
              <a:t> </a:t>
            </a:r>
            <a:r>
              <a:rPr lang="en-US" sz="2800" dirty="0" err="1" smtClean="0">
                <a:solidFill>
                  <a:schemeClr val="bg1"/>
                </a:solidFill>
                <a:latin typeface="Arial" charset="0"/>
              </a:rPr>
              <a:t>tham</a:t>
            </a:r>
            <a:r>
              <a:rPr lang="en-US" sz="2800" dirty="0" smtClean="0">
                <a:solidFill>
                  <a:schemeClr val="bg1"/>
                </a:solidFill>
                <a:latin typeface="Arial" charset="0"/>
              </a:rPr>
              <a:t> </a:t>
            </a:r>
            <a:r>
              <a:rPr lang="en-US" sz="2800" dirty="0" err="1" smtClean="0">
                <a:solidFill>
                  <a:schemeClr val="bg1"/>
                </a:solidFill>
                <a:latin typeface="Arial" charset="0"/>
              </a:rPr>
              <a:t>gia</a:t>
            </a:r>
            <a:r>
              <a:rPr lang="en-US" sz="2800" dirty="0" smtClean="0">
                <a:solidFill>
                  <a:schemeClr val="bg1"/>
                </a:solidFill>
                <a:latin typeface="Arial" charset="0"/>
              </a:rPr>
              <a:t> QHXH.</a:t>
            </a:r>
            <a:endParaRPr lang="en-US" sz="2800" b="1" dirty="0">
              <a:solidFill>
                <a:schemeClr val="bg1"/>
              </a:solidFill>
              <a:latin typeface="Arial" charset="0"/>
            </a:endParaRPr>
          </a:p>
        </p:txBody>
      </p:sp>
      <p:sp>
        <p:nvSpPr>
          <p:cNvPr id="4" name="Slide Number Placeholder 3"/>
          <p:cNvSpPr>
            <a:spLocks noGrp="1"/>
          </p:cNvSpPr>
          <p:nvPr>
            <p:ph type="sldNum" sz="quarter" idx="12"/>
          </p:nvPr>
        </p:nvSpPr>
        <p:spPr/>
        <p:txBody>
          <a:bodyPr/>
          <a:lstStyle/>
          <a:p>
            <a:fld id="{E957D660-0E6F-402F-9A4F-39F38E391F3B}" type="slidenum">
              <a:rPr lang="en-US" smtClean="0"/>
              <a:pPr/>
              <a:t>112</a:t>
            </a:fld>
            <a:endParaRPr lang="en-US"/>
          </a:p>
        </p:txBody>
      </p:sp>
    </p:spTree>
    <p:extLst>
      <p:ext uri="{BB962C8B-B14F-4D97-AF65-F5344CB8AC3E}">
        <p14:creationId xmlns:p14="http://schemas.microsoft.com/office/powerpoint/2010/main" val="30958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circle(out)">
                                      <p:cBhvr>
                                        <p:cTn id="7" dur="2000"/>
                                        <p:tgtEl>
                                          <p:spTgt spid="9220"/>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9222"/>
                                        </p:tgtEl>
                                        <p:attrNameLst>
                                          <p:attrName>style.visibility</p:attrName>
                                        </p:attrNameLst>
                                      </p:cBhvr>
                                      <p:to>
                                        <p:strVal val="visible"/>
                                      </p:to>
                                    </p:set>
                                    <p:animEffect transition="in" filter="circle(out)">
                                      <p:cBhvr>
                                        <p:cTn id="10" dur="2000"/>
                                        <p:tgtEl>
                                          <p:spTgt spid="9222"/>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out)">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9221"/>
                                        </p:tgtEl>
                                        <p:attrNameLst>
                                          <p:attrName>style.visibility</p:attrName>
                                        </p:attrNameLst>
                                      </p:cBhvr>
                                      <p:to>
                                        <p:strVal val="visible"/>
                                      </p:to>
                                    </p:set>
                                    <p:animEffect transition="in" filter="box(in)">
                                      <p:cBhvr>
                                        <p:cTn id="18" dur="2000"/>
                                        <p:tgtEl>
                                          <p:spTgt spid="9221"/>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box(in)">
                                      <p:cBhvr>
                                        <p:cTn id="21" dur="2000"/>
                                        <p:tgtEl>
                                          <p:spTgt spid="89"/>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ox(in)">
                                      <p:cBhvr>
                                        <p:cTn id="2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P spid="3" grpId="0"/>
      <p:bldP spid="89" grpId="0"/>
      <p:bldP spid="2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Group 7"/>
          <p:cNvGrpSpPr>
            <a:grpSpLocks/>
          </p:cNvGrpSpPr>
          <p:nvPr/>
        </p:nvGrpSpPr>
        <p:grpSpPr bwMode="auto">
          <a:xfrm>
            <a:off x="608716" y="1447800"/>
            <a:ext cx="3849617" cy="4343400"/>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48" name="Group 6"/>
          <p:cNvGrpSpPr>
            <a:grpSpLocks/>
          </p:cNvGrpSpPr>
          <p:nvPr/>
        </p:nvGrpSpPr>
        <p:grpSpPr bwMode="auto">
          <a:xfrm flipV="1">
            <a:off x="564938" y="1401780"/>
            <a:ext cx="3557706" cy="843056"/>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2">
                    <a:lumMod val="75000"/>
                  </a:schemeClr>
                </a:gs>
                <a:gs pos="69000">
                  <a:schemeClr val="accent2"/>
                </a:gs>
                <a:gs pos="100000">
                  <a:schemeClr val="accent2">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grpSp>
        <p:nvGrpSpPr>
          <p:cNvPr id="6151" name="Group 71"/>
          <p:cNvGrpSpPr>
            <a:grpSpLocks/>
          </p:cNvGrpSpPr>
          <p:nvPr/>
        </p:nvGrpSpPr>
        <p:grpSpPr bwMode="auto">
          <a:xfrm>
            <a:off x="4914270" y="1540628"/>
            <a:ext cx="3790799" cy="4250572"/>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52" name="Group 75"/>
          <p:cNvGrpSpPr>
            <a:grpSpLocks/>
          </p:cNvGrpSpPr>
          <p:nvPr/>
        </p:nvGrpSpPr>
        <p:grpSpPr bwMode="auto">
          <a:xfrm flipV="1">
            <a:off x="4879754" y="1391870"/>
            <a:ext cx="3394644" cy="9037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4">
                    <a:lumMod val="75000"/>
                  </a:schemeClr>
                </a:gs>
                <a:gs pos="69000">
                  <a:schemeClr val="accent4"/>
                </a:gs>
                <a:gs pos="100000">
                  <a:schemeClr val="accent4">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6153" name="Rectangle 79"/>
          <p:cNvSpPr>
            <a:spLocks noChangeArrowheads="1"/>
          </p:cNvSpPr>
          <p:nvPr/>
        </p:nvSpPr>
        <p:spPr bwMode="auto">
          <a:xfrm>
            <a:off x="669247" y="2396862"/>
            <a:ext cx="382492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a:r>
              <a:rPr lang="en-US" sz="2400" smtClean="0">
                <a:latin typeface="Arial" panose="020B0604020202020204" pitchFamily="34" charset="0"/>
              </a:rPr>
              <a:t>Các QHXH cơ bản nhất như:</a:t>
            </a:r>
          </a:p>
          <a:p>
            <a:pPr algn="just"/>
            <a:r>
              <a:rPr lang="en-US" sz="2400" smtClean="0">
                <a:latin typeface="Arial" panose="020B0604020202020204" pitchFamily="34" charset="0"/>
              </a:rPr>
              <a:t>- Xác định chế độ chính trị, kinh tế, văn hóa, giáo dục, xã hội.</a:t>
            </a:r>
          </a:p>
          <a:p>
            <a:pPr algn="just"/>
            <a:r>
              <a:rPr lang="en-US" sz="2400" smtClean="0">
                <a:latin typeface="Arial" panose="020B0604020202020204" pitchFamily="34" charset="0"/>
              </a:rPr>
              <a:t>- Tổ chức và hoạt động của BMNN.</a:t>
            </a:r>
          </a:p>
          <a:p>
            <a:pPr algn="just"/>
            <a:r>
              <a:rPr lang="en-US" sz="2400" smtClean="0">
                <a:latin typeface="Arial" panose="020B0604020202020204" pitchFamily="34" charset="0"/>
              </a:rPr>
              <a:t>- ……..</a:t>
            </a:r>
            <a:endParaRPr lang="en-US" sz="2400" dirty="0">
              <a:latin typeface="Arial" panose="020B0604020202020204" pitchFamily="34" charset="0"/>
            </a:endParaRPr>
          </a:p>
        </p:txBody>
      </p:sp>
      <p:sp>
        <p:nvSpPr>
          <p:cNvPr id="6155" name="Rectangle 83"/>
          <p:cNvSpPr>
            <a:spLocks noChangeArrowheads="1"/>
          </p:cNvSpPr>
          <p:nvPr/>
        </p:nvSpPr>
        <p:spPr bwMode="auto">
          <a:xfrm>
            <a:off x="5245680" y="2831819"/>
            <a:ext cx="3677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a:r>
              <a:rPr lang="en-US" sz="2400" smtClean="0">
                <a:latin typeface="Arial" panose="020B0604020202020204" pitchFamily="34" charset="0"/>
              </a:rPr>
              <a:t>Mệnh lệnh - quyền uy</a:t>
            </a:r>
            <a:endParaRPr lang="en-US" sz="2400" dirty="0">
              <a:latin typeface="Arial" panose="020B0604020202020204" pitchFamily="34" charset="0"/>
            </a:endParaRPr>
          </a:p>
        </p:txBody>
      </p:sp>
      <p:sp>
        <p:nvSpPr>
          <p:cNvPr id="11" name="TextBox 10"/>
          <p:cNvSpPr txBox="1"/>
          <p:nvPr/>
        </p:nvSpPr>
        <p:spPr>
          <a:xfrm>
            <a:off x="683568" y="1731934"/>
            <a:ext cx="2995983" cy="461665"/>
          </a:xfrm>
          <a:prstGeom prst="rect">
            <a:avLst/>
          </a:prstGeom>
          <a:noFill/>
        </p:spPr>
        <p:txBody>
          <a:bodyPr wrap="square" anchor="ctr">
            <a:spAutoFit/>
          </a:bodyPr>
          <a:lstStyle/>
          <a:p>
            <a:pPr>
              <a:defRPr/>
            </a:pPr>
            <a:r>
              <a:rPr lang="en-US" sz="2400" b="1" smtClean="0">
                <a:solidFill>
                  <a:schemeClr val="bg1"/>
                </a:solidFill>
                <a:effectLst>
                  <a:outerShdw blurRad="38100" dist="38100" dir="2700000" algn="tl">
                    <a:srgbClr val="000000">
                      <a:alpha val="43137"/>
                    </a:srgbClr>
                  </a:outerShdw>
                </a:effectLst>
                <a:latin typeface="Arial" pitchFamily="34" charset="0"/>
              </a:rPr>
              <a:t>ĐỐI TƯỢNG ĐC</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5168463" y="1657406"/>
            <a:ext cx="3332520" cy="461665"/>
          </a:xfrm>
          <a:prstGeom prst="rect">
            <a:avLst/>
          </a:prstGeom>
          <a:noFill/>
        </p:spPr>
        <p:txBody>
          <a:bodyPr wrap="square" anchor="ctr">
            <a:spAutoFit/>
          </a:bodyPr>
          <a:lstStyle/>
          <a:p>
            <a:pPr>
              <a:defRPr/>
            </a:pPr>
            <a:r>
              <a:rPr lang="en-US" sz="2400" b="1" smtClean="0">
                <a:solidFill>
                  <a:schemeClr val="bg1"/>
                </a:solidFill>
                <a:effectLst>
                  <a:outerShdw blurRad="38100" dist="38100" dir="2700000" algn="tl">
                    <a:srgbClr val="000000">
                      <a:alpha val="43137"/>
                    </a:srgbClr>
                  </a:outerShdw>
                </a:effectLst>
                <a:latin typeface="Arial" pitchFamily="34" charset="0"/>
              </a:rPr>
              <a:t>PHƯƠNG PHÁP ĐC</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9" name="Rounded Rectangle 18"/>
          <p:cNvSpPr/>
          <p:nvPr/>
        </p:nvSpPr>
        <p:spPr>
          <a:xfrm>
            <a:off x="1808186" y="158338"/>
            <a:ext cx="5840104" cy="6893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srgbClr val="002060"/>
                </a:solidFill>
                <a:latin typeface="Times New Roman" panose="02020603050405020304" pitchFamily="18" charset="0"/>
                <a:cs typeface="Times New Roman" panose="02020603050405020304" pitchFamily="18" charset="0"/>
              </a:rPr>
              <a:t>LUẬT NHÀ NƯỚC</a:t>
            </a:r>
            <a:endParaRPr lang="en-US" sz="3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7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ipe(down)">
                                      <p:cBhvr>
                                        <p:cTn id="7" dur="500"/>
                                        <p:tgtEl>
                                          <p:spTgt spid="6147"/>
                                        </p:tgtEl>
                                      </p:cBhvr>
                                    </p:animEffect>
                                  </p:childTnLst>
                                </p:cTn>
                              </p:par>
                              <p:par>
                                <p:cTn id="8" presetID="22" presetClass="entr" presetSubtype="4"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wipe(down)">
                                      <p:cBhvr>
                                        <p:cTn id="10" dur="500"/>
                                        <p:tgtEl>
                                          <p:spTgt spid="614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153"/>
                                        </p:tgtEl>
                                        <p:attrNameLst>
                                          <p:attrName>style.visibility</p:attrName>
                                        </p:attrNameLst>
                                      </p:cBhvr>
                                      <p:to>
                                        <p:strVal val="visible"/>
                                      </p:to>
                                    </p:set>
                                    <p:animEffect transition="in" filter="wipe(down)">
                                      <p:cBhvr>
                                        <p:cTn id="13" dur="500"/>
                                        <p:tgtEl>
                                          <p:spTgt spid="615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6151"/>
                                        </p:tgtEl>
                                        <p:attrNameLst>
                                          <p:attrName>style.visibility</p:attrName>
                                        </p:attrNameLst>
                                      </p:cBhvr>
                                      <p:to>
                                        <p:strVal val="visible"/>
                                      </p:to>
                                    </p:set>
                                    <p:animEffect transition="in" filter="circle(in)">
                                      <p:cBhvr>
                                        <p:cTn id="21" dur="2000"/>
                                        <p:tgtEl>
                                          <p:spTgt spid="6151"/>
                                        </p:tgtEl>
                                      </p:cBhvr>
                                    </p:animEffect>
                                  </p:childTnLst>
                                </p:cTn>
                              </p:par>
                              <p:par>
                                <p:cTn id="22" presetID="6" presetClass="entr" presetSubtype="16" fill="hold" nodeType="withEffect">
                                  <p:stCondLst>
                                    <p:cond delay="0"/>
                                  </p:stCondLst>
                                  <p:childTnLst>
                                    <p:set>
                                      <p:cBhvr>
                                        <p:cTn id="23" dur="1" fill="hold">
                                          <p:stCondLst>
                                            <p:cond delay="0"/>
                                          </p:stCondLst>
                                        </p:cTn>
                                        <p:tgtEl>
                                          <p:spTgt spid="6152"/>
                                        </p:tgtEl>
                                        <p:attrNameLst>
                                          <p:attrName>style.visibility</p:attrName>
                                        </p:attrNameLst>
                                      </p:cBhvr>
                                      <p:to>
                                        <p:strVal val="visible"/>
                                      </p:to>
                                    </p:set>
                                    <p:animEffect transition="in" filter="circle(in)">
                                      <p:cBhvr>
                                        <p:cTn id="24" dur="2000"/>
                                        <p:tgtEl>
                                          <p:spTgt spid="6152"/>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6155"/>
                                        </p:tgtEl>
                                        <p:attrNameLst>
                                          <p:attrName>style.visibility</p:attrName>
                                        </p:attrNameLst>
                                      </p:cBhvr>
                                      <p:to>
                                        <p:strVal val="visible"/>
                                      </p:to>
                                    </p:set>
                                    <p:animEffect transition="in" filter="circle(in)">
                                      <p:cBhvr>
                                        <p:cTn id="27" dur="2000"/>
                                        <p:tgtEl>
                                          <p:spTgt spid="6155"/>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circle(in)">
                                      <p:cBhvr>
                                        <p:cTn id="3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p:bldP spid="6155" grpId="0"/>
      <p:bldP spid="11" grpId="0"/>
      <p:bldP spid="10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Group 7"/>
          <p:cNvGrpSpPr>
            <a:grpSpLocks/>
          </p:cNvGrpSpPr>
          <p:nvPr/>
        </p:nvGrpSpPr>
        <p:grpSpPr bwMode="auto">
          <a:xfrm>
            <a:off x="608716" y="1447800"/>
            <a:ext cx="3849617" cy="4343400"/>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48" name="Group 6"/>
          <p:cNvGrpSpPr>
            <a:grpSpLocks/>
          </p:cNvGrpSpPr>
          <p:nvPr/>
        </p:nvGrpSpPr>
        <p:grpSpPr bwMode="auto">
          <a:xfrm flipV="1">
            <a:off x="564938" y="1401780"/>
            <a:ext cx="3557706" cy="843056"/>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2">
                    <a:lumMod val="75000"/>
                  </a:schemeClr>
                </a:gs>
                <a:gs pos="69000">
                  <a:schemeClr val="accent2"/>
                </a:gs>
                <a:gs pos="100000">
                  <a:schemeClr val="accent2">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grpSp>
        <p:nvGrpSpPr>
          <p:cNvPr id="6151" name="Group 71"/>
          <p:cNvGrpSpPr>
            <a:grpSpLocks/>
          </p:cNvGrpSpPr>
          <p:nvPr/>
        </p:nvGrpSpPr>
        <p:grpSpPr bwMode="auto">
          <a:xfrm>
            <a:off x="4914270" y="1540628"/>
            <a:ext cx="3790799" cy="4250572"/>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52" name="Group 75"/>
          <p:cNvGrpSpPr>
            <a:grpSpLocks/>
          </p:cNvGrpSpPr>
          <p:nvPr/>
        </p:nvGrpSpPr>
        <p:grpSpPr bwMode="auto">
          <a:xfrm flipV="1">
            <a:off x="4879754" y="1391870"/>
            <a:ext cx="3394644" cy="9037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4">
                    <a:lumMod val="75000"/>
                  </a:schemeClr>
                </a:gs>
                <a:gs pos="69000">
                  <a:schemeClr val="accent4"/>
                </a:gs>
                <a:gs pos="100000">
                  <a:schemeClr val="accent4">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6153" name="Rectangle 79"/>
          <p:cNvSpPr>
            <a:spLocks noChangeArrowheads="1"/>
          </p:cNvSpPr>
          <p:nvPr/>
        </p:nvSpPr>
        <p:spPr bwMode="auto">
          <a:xfrm>
            <a:off x="669247" y="2755703"/>
            <a:ext cx="382492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a:r>
              <a:rPr lang="en-US" sz="2400" smtClean="0">
                <a:latin typeface="Arial" panose="020B0604020202020204" pitchFamily="34" charset="0"/>
              </a:rPr>
              <a:t>Các QHXH phát sinh trong hoạt động quản lý hành chính NN trên các lĩnh vực.</a:t>
            </a:r>
            <a:endParaRPr lang="en-US" sz="2400" dirty="0">
              <a:latin typeface="Arial" panose="020B0604020202020204" pitchFamily="34" charset="0"/>
            </a:endParaRPr>
          </a:p>
        </p:txBody>
      </p:sp>
      <p:sp>
        <p:nvSpPr>
          <p:cNvPr id="6155" name="Rectangle 83"/>
          <p:cNvSpPr>
            <a:spLocks noChangeArrowheads="1"/>
          </p:cNvSpPr>
          <p:nvPr/>
        </p:nvSpPr>
        <p:spPr bwMode="auto">
          <a:xfrm>
            <a:off x="5020592" y="2831819"/>
            <a:ext cx="3677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a:r>
              <a:rPr lang="en-US" sz="2400" smtClean="0">
                <a:latin typeface="Arial" panose="020B0604020202020204" pitchFamily="34" charset="0"/>
              </a:rPr>
              <a:t>Mệnh lệnh, đơn phương</a:t>
            </a:r>
            <a:endParaRPr lang="en-US" sz="2400" dirty="0">
              <a:latin typeface="Arial" panose="020B0604020202020204" pitchFamily="34" charset="0"/>
            </a:endParaRPr>
          </a:p>
        </p:txBody>
      </p:sp>
      <p:sp>
        <p:nvSpPr>
          <p:cNvPr id="11" name="TextBox 10"/>
          <p:cNvSpPr txBox="1"/>
          <p:nvPr/>
        </p:nvSpPr>
        <p:spPr>
          <a:xfrm>
            <a:off x="683568" y="1731934"/>
            <a:ext cx="2995983" cy="461665"/>
          </a:xfrm>
          <a:prstGeom prst="rect">
            <a:avLst/>
          </a:prstGeom>
          <a:noFill/>
        </p:spPr>
        <p:txBody>
          <a:bodyPr wrap="square" anchor="ctr">
            <a:spAutoFit/>
          </a:bodyPr>
          <a:lstStyle/>
          <a:p>
            <a:pPr>
              <a:defRPr/>
            </a:pPr>
            <a:r>
              <a:rPr lang="en-US" sz="2400" b="1" smtClean="0">
                <a:solidFill>
                  <a:schemeClr val="bg1"/>
                </a:solidFill>
                <a:effectLst>
                  <a:outerShdw blurRad="38100" dist="38100" dir="2700000" algn="tl">
                    <a:srgbClr val="000000">
                      <a:alpha val="43137"/>
                    </a:srgbClr>
                  </a:outerShdw>
                </a:effectLst>
                <a:latin typeface="Arial" pitchFamily="34" charset="0"/>
              </a:rPr>
              <a:t>ĐỐI TƯỢNG ĐC</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5168463" y="1657406"/>
            <a:ext cx="3332520" cy="461665"/>
          </a:xfrm>
          <a:prstGeom prst="rect">
            <a:avLst/>
          </a:prstGeom>
          <a:noFill/>
        </p:spPr>
        <p:txBody>
          <a:bodyPr wrap="square" anchor="ctr">
            <a:spAutoFit/>
          </a:bodyPr>
          <a:lstStyle/>
          <a:p>
            <a:pPr>
              <a:defRPr/>
            </a:pPr>
            <a:r>
              <a:rPr lang="en-US" sz="2400" b="1" smtClean="0">
                <a:solidFill>
                  <a:schemeClr val="bg1"/>
                </a:solidFill>
                <a:effectLst>
                  <a:outerShdw blurRad="38100" dist="38100" dir="2700000" algn="tl">
                    <a:srgbClr val="000000">
                      <a:alpha val="43137"/>
                    </a:srgbClr>
                  </a:outerShdw>
                </a:effectLst>
                <a:latin typeface="Arial" pitchFamily="34" charset="0"/>
              </a:rPr>
              <a:t>PHƯƠNG PHÁP ĐC</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9" name="Rounded Rectangle 18"/>
          <p:cNvSpPr/>
          <p:nvPr/>
        </p:nvSpPr>
        <p:spPr>
          <a:xfrm>
            <a:off x="1808186" y="158338"/>
            <a:ext cx="5840104" cy="6893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srgbClr val="002060"/>
                </a:solidFill>
                <a:latin typeface="Times New Roman" panose="02020603050405020304" pitchFamily="18" charset="0"/>
                <a:cs typeface="Times New Roman" panose="02020603050405020304" pitchFamily="18" charset="0"/>
              </a:rPr>
              <a:t>LUẬT HÀNH CHÍNH</a:t>
            </a:r>
            <a:endParaRPr lang="en-US" sz="3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665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ipe(down)">
                                      <p:cBhvr>
                                        <p:cTn id="7" dur="500"/>
                                        <p:tgtEl>
                                          <p:spTgt spid="6147"/>
                                        </p:tgtEl>
                                      </p:cBhvr>
                                    </p:animEffect>
                                  </p:childTnLst>
                                </p:cTn>
                              </p:par>
                              <p:par>
                                <p:cTn id="8" presetID="22" presetClass="entr" presetSubtype="4"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wipe(down)">
                                      <p:cBhvr>
                                        <p:cTn id="10" dur="500"/>
                                        <p:tgtEl>
                                          <p:spTgt spid="614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153"/>
                                        </p:tgtEl>
                                        <p:attrNameLst>
                                          <p:attrName>style.visibility</p:attrName>
                                        </p:attrNameLst>
                                      </p:cBhvr>
                                      <p:to>
                                        <p:strVal val="visible"/>
                                      </p:to>
                                    </p:set>
                                    <p:animEffect transition="in" filter="wipe(down)">
                                      <p:cBhvr>
                                        <p:cTn id="13" dur="500"/>
                                        <p:tgtEl>
                                          <p:spTgt spid="615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6151"/>
                                        </p:tgtEl>
                                        <p:attrNameLst>
                                          <p:attrName>style.visibility</p:attrName>
                                        </p:attrNameLst>
                                      </p:cBhvr>
                                      <p:to>
                                        <p:strVal val="visible"/>
                                      </p:to>
                                    </p:set>
                                    <p:animEffect transition="in" filter="circle(in)">
                                      <p:cBhvr>
                                        <p:cTn id="21" dur="2000"/>
                                        <p:tgtEl>
                                          <p:spTgt spid="6151"/>
                                        </p:tgtEl>
                                      </p:cBhvr>
                                    </p:animEffect>
                                  </p:childTnLst>
                                </p:cTn>
                              </p:par>
                              <p:par>
                                <p:cTn id="22" presetID="6" presetClass="entr" presetSubtype="16" fill="hold" nodeType="withEffect">
                                  <p:stCondLst>
                                    <p:cond delay="0"/>
                                  </p:stCondLst>
                                  <p:childTnLst>
                                    <p:set>
                                      <p:cBhvr>
                                        <p:cTn id="23" dur="1" fill="hold">
                                          <p:stCondLst>
                                            <p:cond delay="0"/>
                                          </p:stCondLst>
                                        </p:cTn>
                                        <p:tgtEl>
                                          <p:spTgt spid="6152"/>
                                        </p:tgtEl>
                                        <p:attrNameLst>
                                          <p:attrName>style.visibility</p:attrName>
                                        </p:attrNameLst>
                                      </p:cBhvr>
                                      <p:to>
                                        <p:strVal val="visible"/>
                                      </p:to>
                                    </p:set>
                                    <p:animEffect transition="in" filter="circle(in)">
                                      <p:cBhvr>
                                        <p:cTn id="24" dur="2000"/>
                                        <p:tgtEl>
                                          <p:spTgt spid="6152"/>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6155"/>
                                        </p:tgtEl>
                                        <p:attrNameLst>
                                          <p:attrName>style.visibility</p:attrName>
                                        </p:attrNameLst>
                                      </p:cBhvr>
                                      <p:to>
                                        <p:strVal val="visible"/>
                                      </p:to>
                                    </p:set>
                                    <p:animEffect transition="in" filter="circle(in)">
                                      <p:cBhvr>
                                        <p:cTn id="27" dur="2000"/>
                                        <p:tgtEl>
                                          <p:spTgt spid="6155"/>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circle(in)">
                                      <p:cBhvr>
                                        <p:cTn id="3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p:bldP spid="6155" grpId="0"/>
      <p:bldP spid="11" grpId="0"/>
      <p:bldP spid="10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Group 7"/>
          <p:cNvGrpSpPr>
            <a:grpSpLocks/>
          </p:cNvGrpSpPr>
          <p:nvPr/>
        </p:nvGrpSpPr>
        <p:grpSpPr bwMode="auto">
          <a:xfrm>
            <a:off x="608716" y="1447800"/>
            <a:ext cx="3849617" cy="4343400"/>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48" name="Group 6"/>
          <p:cNvGrpSpPr>
            <a:grpSpLocks/>
          </p:cNvGrpSpPr>
          <p:nvPr/>
        </p:nvGrpSpPr>
        <p:grpSpPr bwMode="auto">
          <a:xfrm flipV="1">
            <a:off x="564938" y="1401780"/>
            <a:ext cx="3557706" cy="843056"/>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2">
                    <a:lumMod val="75000"/>
                  </a:schemeClr>
                </a:gs>
                <a:gs pos="69000">
                  <a:schemeClr val="accent2"/>
                </a:gs>
                <a:gs pos="100000">
                  <a:schemeClr val="accent2">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grpSp>
        <p:nvGrpSpPr>
          <p:cNvPr id="6151" name="Group 71"/>
          <p:cNvGrpSpPr>
            <a:grpSpLocks/>
          </p:cNvGrpSpPr>
          <p:nvPr/>
        </p:nvGrpSpPr>
        <p:grpSpPr bwMode="auto">
          <a:xfrm>
            <a:off x="4914270" y="1540628"/>
            <a:ext cx="3790799" cy="4250572"/>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52" name="Group 75"/>
          <p:cNvGrpSpPr>
            <a:grpSpLocks/>
          </p:cNvGrpSpPr>
          <p:nvPr/>
        </p:nvGrpSpPr>
        <p:grpSpPr bwMode="auto">
          <a:xfrm flipV="1">
            <a:off x="4879754" y="1391870"/>
            <a:ext cx="3394644" cy="9037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4">
                    <a:lumMod val="75000"/>
                  </a:schemeClr>
                </a:gs>
                <a:gs pos="69000">
                  <a:schemeClr val="accent4"/>
                </a:gs>
                <a:gs pos="100000">
                  <a:schemeClr val="accent4">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6153" name="Rectangle 79"/>
          <p:cNvSpPr>
            <a:spLocks noChangeArrowheads="1"/>
          </p:cNvSpPr>
          <p:nvPr/>
        </p:nvSpPr>
        <p:spPr bwMode="auto">
          <a:xfrm>
            <a:off x="669247" y="2940368"/>
            <a:ext cx="382492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a:r>
              <a:rPr lang="en-US" sz="2400" smtClean="0">
                <a:latin typeface="Arial" panose="020B0604020202020204" pitchFamily="34" charset="0"/>
              </a:rPr>
              <a:t>Các QHXH phát sinh trong quá trình chiếm hữu, sử dụng và định đoạt đất đai</a:t>
            </a:r>
            <a:endParaRPr lang="en-US" sz="2400" dirty="0">
              <a:latin typeface="Arial" panose="020B0604020202020204" pitchFamily="34" charset="0"/>
            </a:endParaRPr>
          </a:p>
        </p:txBody>
      </p:sp>
      <p:sp>
        <p:nvSpPr>
          <p:cNvPr id="6155" name="Rectangle 83"/>
          <p:cNvSpPr>
            <a:spLocks noChangeArrowheads="1"/>
          </p:cNvSpPr>
          <p:nvPr/>
        </p:nvSpPr>
        <p:spPr bwMode="auto">
          <a:xfrm>
            <a:off x="5020592" y="2954861"/>
            <a:ext cx="36775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marL="342900" indent="-342900" algn="just">
              <a:buFontTx/>
              <a:buChar char="-"/>
            </a:pPr>
            <a:r>
              <a:rPr lang="en-US" sz="2400" smtClean="0">
                <a:latin typeface="Arial" panose="020B0604020202020204" pitchFamily="34" charset="0"/>
              </a:rPr>
              <a:t>Hành chính- mệnh lệnh</a:t>
            </a:r>
          </a:p>
          <a:p>
            <a:pPr marL="342900" indent="-342900" algn="just">
              <a:buFontTx/>
              <a:buChar char="-"/>
            </a:pPr>
            <a:r>
              <a:rPr lang="en-US" sz="2400" smtClean="0">
                <a:latin typeface="Arial" panose="020B0604020202020204" pitchFamily="34" charset="0"/>
              </a:rPr>
              <a:t>Bình đẳng, thỏa thuận.</a:t>
            </a:r>
            <a:endParaRPr lang="en-US" sz="2400" dirty="0">
              <a:latin typeface="Arial" panose="020B0604020202020204" pitchFamily="34" charset="0"/>
            </a:endParaRPr>
          </a:p>
        </p:txBody>
      </p:sp>
      <p:sp>
        <p:nvSpPr>
          <p:cNvPr id="11" name="TextBox 10"/>
          <p:cNvSpPr txBox="1"/>
          <p:nvPr/>
        </p:nvSpPr>
        <p:spPr>
          <a:xfrm>
            <a:off x="683568" y="1731934"/>
            <a:ext cx="2995983" cy="461665"/>
          </a:xfrm>
          <a:prstGeom prst="rect">
            <a:avLst/>
          </a:prstGeom>
          <a:noFill/>
        </p:spPr>
        <p:txBody>
          <a:bodyPr wrap="square" anchor="ctr">
            <a:spAutoFit/>
          </a:bodyPr>
          <a:lstStyle/>
          <a:p>
            <a:pPr>
              <a:defRPr/>
            </a:pPr>
            <a:r>
              <a:rPr lang="en-US" sz="2400" b="1" smtClean="0">
                <a:solidFill>
                  <a:schemeClr val="bg1"/>
                </a:solidFill>
                <a:effectLst>
                  <a:outerShdw blurRad="38100" dist="38100" dir="2700000" algn="tl">
                    <a:srgbClr val="000000">
                      <a:alpha val="43137"/>
                    </a:srgbClr>
                  </a:outerShdw>
                </a:effectLst>
                <a:latin typeface="Arial" pitchFamily="34" charset="0"/>
              </a:rPr>
              <a:t>ĐỐI TƯỢNG ĐC</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5168463" y="1657406"/>
            <a:ext cx="3332520" cy="461665"/>
          </a:xfrm>
          <a:prstGeom prst="rect">
            <a:avLst/>
          </a:prstGeom>
          <a:noFill/>
        </p:spPr>
        <p:txBody>
          <a:bodyPr wrap="square" anchor="ctr">
            <a:spAutoFit/>
          </a:bodyPr>
          <a:lstStyle/>
          <a:p>
            <a:pPr>
              <a:defRPr/>
            </a:pPr>
            <a:r>
              <a:rPr lang="en-US" sz="2400" b="1" smtClean="0">
                <a:solidFill>
                  <a:schemeClr val="bg1"/>
                </a:solidFill>
                <a:effectLst>
                  <a:outerShdw blurRad="38100" dist="38100" dir="2700000" algn="tl">
                    <a:srgbClr val="000000">
                      <a:alpha val="43137"/>
                    </a:srgbClr>
                  </a:outerShdw>
                </a:effectLst>
                <a:latin typeface="Arial" pitchFamily="34" charset="0"/>
              </a:rPr>
              <a:t>PHƯƠNG PHÁP ĐC</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9" name="Rounded Rectangle 18"/>
          <p:cNvSpPr/>
          <p:nvPr/>
        </p:nvSpPr>
        <p:spPr>
          <a:xfrm>
            <a:off x="1959702" y="623533"/>
            <a:ext cx="5840104" cy="6893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srgbClr val="002060"/>
                </a:solidFill>
                <a:latin typeface="Times New Roman" panose="02020603050405020304" pitchFamily="18" charset="0"/>
                <a:cs typeface="Times New Roman" panose="02020603050405020304" pitchFamily="18" charset="0"/>
              </a:rPr>
              <a:t>LUẬT ĐẤT ĐAI</a:t>
            </a:r>
            <a:endParaRPr lang="en-US" sz="3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298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ipe(down)">
                                      <p:cBhvr>
                                        <p:cTn id="7" dur="500"/>
                                        <p:tgtEl>
                                          <p:spTgt spid="6147"/>
                                        </p:tgtEl>
                                      </p:cBhvr>
                                    </p:animEffect>
                                  </p:childTnLst>
                                </p:cTn>
                              </p:par>
                              <p:par>
                                <p:cTn id="8" presetID="22" presetClass="entr" presetSubtype="4"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wipe(down)">
                                      <p:cBhvr>
                                        <p:cTn id="10" dur="500"/>
                                        <p:tgtEl>
                                          <p:spTgt spid="614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153"/>
                                        </p:tgtEl>
                                        <p:attrNameLst>
                                          <p:attrName>style.visibility</p:attrName>
                                        </p:attrNameLst>
                                      </p:cBhvr>
                                      <p:to>
                                        <p:strVal val="visible"/>
                                      </p:to>
                                    </p:set>
                                    <p:animEffect transition="in" filter="wipe(down)">
                                      <p:cBhvr>
                                        <p:cTn id="13" dur="500"/>
                                        <p:tgtEl>
                                          <p:spTgt spid="615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6151"/>
                                        </p:tgtEl>
                                        <p:attrNameLst>
                                          <p:attrName>style.visibility</p:attrName>
                                        </p:attrNameLst>
                                      </p:cBhvr>
                                      <p:to>
                                        <p:strVal val="visible"/>
                                      </p:to>
                                    </p:set>
                                    <p:animEffect transition="in" filter="circle(in)">
                                      <p:cBhvr>
                                        <p:cTn id="21" dur="2000"/>
                                        <p:tgtEl>
                                          <p:spTgt spid="6151"/>
                                        </p:tgtEl>
                                      </p:cBhvr>
                                    </p:animEffect>
                                  </p:childTnLst>
                                </p:cTn>
                              </p:par>
                              <p:par>
                                <p:cTn id="22" presetID="6" presetClass="entr" presetSubtype="16" fill="hold" nodeType="withEffect">
                                  <p:stCondLst>
                                    <p:cond delay="0"/>
                                  </p:stCondLst>
                                  <p:childTnLst>
                                    <p:set>
                                      <p:cBhvr>
                                        <p:cTn id="23" dur="1" fill="hold">
                                          <p:stCondLst>
                                            <p:cond delay="0"/>
                                          </p:stCondLst>
                                        </p:cTn>
                                        <p:tgtEl>
                                          <p:spTgt spid="6152"/>
                                        </p:tgtEl>
                                        <p:attrNameLst>
                                          <p:attrName>style.visibility</p:attrName>
                                        </p:attrNameLst>
                                      </p:cBhvr>
                                      <p:to>
                                        <p:strVal val="visible"/>
                                      </p:to>
                                    </p:set>
                                    <p:animEffect transition="in" filter="circle(in)">
                                      <p:cBhvr>
                                        <p:cTn id="24" dur="2000"/>
                                        <p:tgtEl>
                                          <p:spTgt spid="6152"/>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6155"/>
                                        </p:tgtEl>
                                        <p:attrNameLst>
                                          <p:attrName>style.visibility</p:attrName>
                                        </p:attrNameLst>
                                      </p:cBhvr>
                                      <p:to>
                                        <p:strVal val="visible"/>
                                      </p:to>
                                    </p:set>
                                    <p:animEffect transition="in" filter="circle(in)">
                                      <p:cBhvr>
                                        <p:cTn id="27" dur="2000"/>
                                        <p:tgtEl>
                                          <p:spTgt spid="6155"/>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circle(in)">
                                      <p:cBhvr>
                                        <p:cTn id="3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p:bldP spid="6155" grpId="0"/>
      <p:bldP spid="11" grpId="0"/>
      <p:bldP spid="10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Group 7"/>
          <p:cNvGrpSpPr>
            <a:grpSpLocks/>
          </p:cNvGrpSpPr>
          <p:nvPr/>
        </p:nvGrpSpPr>
        <p:grpSpPr bwMode="auto">
          <a:xfrm>
            <a:off x="608716" y="1447800"/>
            <a:ext cx="3849617" cy="4343400"/>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48" name="Group 6"/>
          <p:cNvGrpSpPr>
            <a:grpSpLocks/>
          </p:cNvGrpSpPr>
          <p:nvPr/>
        </p:nvGrpSpPr>
        <p:grpSpPr bwMode="auto">
          <a:xfrm flipV="1">
            <a:off x="564938" y="1401780"/>
            <a:ext cx="3557706" cy="843056"/>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2">
                    <a:lumMod val="75000"/>
                  </a:schemeClr>
                </a:gs>
                <a:gs pos="69000">
                  <a:schemeClr val="accent2"/>
                </a:gs>
                <a:gs pos="100000">
                  <a:schemeClr val="accent2">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grpSp>
        <p:nvGrpSpPr>
          <p:cNvPr id="6151" name="Group 71"/>
          <p:cNvGrpSpPr>
            <a:grpSpLocks/>
          </p:cNvGrpSpPr>
          <p:nvPr/>
        </p:nvGrpSpPr>
        <p:grpSpPr bwMode="auto">
          <a:xfrm>
            <a:off x="4914270" y="1540628"/>
            <a:ext cx="3790799" cy="4250572"/>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52" name="Group 75"/>
          <p:cNvGrpSpPr>
            <a:grpSpLocks/>
          </p:cNvGrpSpPr>
          <p:nvPr/>
        </p:nvGrpSpPr>
        <p:grpSpPr bwMode="auto">
          <a:xfrm flipV="1">
            <a:off x="4879754" y="1391870"/>
            <a:ext cx="3394644" cy="9037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4">
                    <a:lumMod val="75000"/>
                  </a:schemeClr>
                </a:gs>
                <a:gs pos="69000">
                  <a:schemeClr val="accent4"/>
                </a:gs>
                <a:gs pos="100000">
                  <a:schemeClr val="accent4">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6153" name="Rectangle 79"/>
          <p:cNvSpPr>
            <a:spLocks noChangeArrowheads="1"/>
          </p:cNvSpPr>
          <p:nvPr/>
        </p:nvSpPr>
        <p:spPr bwMode="auto">
          <a:xfrm>
            <a:off x="669247" y="2625525"/>
            <a:ext cx="382492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a:r>
              <a:rPr lang="en-US" sz="2400" smtClean="0">
                <a:latin typeface="Arial" panose="020B0604020202020204" pitchFamily="34" charset="0"/>
              </a:rPr>
              <a:t>Các QH lao động được hình thành giữa 1 bên là người sử dụng lao động với một bên là người lao động và các quan hệ  liên quan.</a:t>
            </a:r>
            <a:endParaRPr lang="en-US" sz="2400" dirty="0">
              <a:latin typeface="Arial" panose="020B0604020202020204" pitchFamily="34" charset="0"/>
            </a:endParaRPr>
          </a:p>
        </p:txBody>
      </p:sp>
      <p:sp>
        <p:nvSpPr>
          <p:cNvPr id="6155" name="Rectangle 83"/>
          <p:cNvSpPr>
            <a:spLocks noChangeArrowheads="1"/>
          </p:cNvSpPr>
          <p:nvPr/>
        </p:nvSpPr>
        <p:spPr bwMode="auto">
          <a:xfrm>
            <a:off x="5020592" y="2954861"/>
            <a:ext cx="36775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marL="342900" indent="-342900" algn="just">
              <a:buFontTx/>
              <a:buChar char="-"/>
            </a:pPr>
            <a:r>
              <a:rPr lang="en-US" sz="2400" smtClean="0">
                <a:latin typeface="Arial" panose="020B0604020202020204" pitchFamily="34" charset="0"/>
              </a:rPr>
              <a:t>Mệnh lệnh, thỏa thuận</a:t>
            </a:r>
          </a:p>
          <a:p>
            <a:pPr marL="342900" indent="-342900" algn="just">
              <a:buFontTx/>
              <a:buChar char="-"/>
            </a:pPr>
            <a:r>
              <a:rPr lang="en-US" sz="2400" smtClean="0">
                <a:latin typeface="Arial" panose="020B0604020202020204" pitchFamily="34" charset="0"/>
              </a:rPr>
              <a:t>PP tác động của tổ chức công đoàn..</a:t>
            </a:r>
            <a:endParaRPr lang="en-US" sz="2400" dirty="0">
              <a:latin typeface="Arial" panose="020B0604020202020204" pitchFamily="34" charset="0"/>
            </a:endParaRPr>
          </a:p>
        </p:txBody>
      </p:sp>
      <p:sp>
        <p:nvSpPr>
          <p:cNvPr id="11" name="TextBox 10"/>
          <p:cNvSpPr txBox="1"/>
          <p:nvPr/>
        </p:nvSpPr>
        <p:spPr>
          <a:xfrm>
            <a:off x="683568" y="1731934"/>
            <a:ext cx="2995983" cy="461665"/>
          </a:xfrm>
          <a:prstGeom prst="rect">
            <a:avLst/>
          </a:prstGeom>
          <a:noFill/>
        </p:spPr>
        <p:txBody>
          <a:bodyPr wrap="square" anchor="ctr">
            <a:spAutoFit/>
          </a:bodyPr>
          <a:lstStyle/>
          <a:p>
            <a:pPr>
              <a:defRPr/>
            </a:pPr>
            <a:r>
              <a:rPr lang="en-US" sz="2400" b="1" smtClean="0">
                <a:solidFill>
                  <a:schemeClr val="bg1"/>
                </a:solidFill>
                <a:effectLst>
                  <a:outerShdw blurRad="38100" dist="38100" dir="2700000" algn="tl">
                    <a:srgbClr val="000000">
                      <a:alpha val="43137"/>
                    </a:srgbClr>
                  </a:outerShdw>
                </a:effectLst>
                <a:latin typeface="Arial" pitchFamily="34" charset="0"/>
              </a:rPr>
              <a:t>ĐỐI TƯỢNG ĐC</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5168463" y="1657406"/>
            <a:ext cx="3332520" cy="461665"/>
          </a:xfrm>
          <a:prstGeom prst="rect">
            <a:avLst/>
          </a:prstGeom>
          <a:noFill/>
        </p:spPr>
        <p:txBody>
          <a:bodyPr wrap="square" anchor="ctr">
            <a:spAutoFit/>
          </a:bodyPr>
          <a:lstStyle/>
          <a:p>
            <a:pPr>
              <a:defRPr/>
            </a:pPr>
            <a:r>
              <a:rPr lang="en-US" sz="2400" b="1" smtClean="0">
                <a:solidFill>
                  <a:schemeClr val="bg1"/>
                </a:solidFill>
                <a:effectLst>
                  <a:outerShdw blurRad="38100" dist="38100" dir="2700000" algn="tl">
                    <a:srgbClr val="000000">
                      <a:alpha val="43137"/>
                    </a:srgbClr>
                  </a:outerShdw>
                </a:effectLst>
                <a:latin typeface="Arial" pitchFamily="34" charset="0"/>
              </a:rPr>
              <a:t>PHƯƠNG PHÁP ĐC</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9" name="Rounded Rectangle 18"/>
          <p:cNvSpPr/>
          <p:nvPr/>
        </p:nvSpPr>
        <p:spPr>
          <a:xfrm>
            <a:off x="1959702" y="623533"/>
            <a:ext cx="5840104" cy="6893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srgbClr val="002060"/>
                </a:solidFill>
                <a:latin typeface="Times New Roman" panose="02020603050405020304" pitchFamily="18" charset="0"/>
                <a:cs typeface="Times New Roman" panose="02020603050405020304" pitchFamily="18" charset="0"/>
              </a:rPr>
              <a:t>LUẬT LAO ĐỘNG</a:t>
            </a:r>
            <a:endParaRPr lang="en-US" sz="3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945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ipe(down)">
                                      <p:cBhvr>
                                        <p:cTn id="7" dur="500"/>
                                        <p:tgtEl>
                                          <p:spTgt spid="6147"/>
                                        </p:tgtEl>
                                      </p:cBhvr>
                                    </p:animEffect>
                                  </p:childTnLst>
                                </p:cTn>
                              </p:par>
                              <p:par>
                                <p:cTn id="8" presetID="22" presetClass="entr" presetSubtype="4"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wipe(down)">
                                      <p:cBhvr>
                                        <p:cTn id="10" dur="500"/>
                                        <p:tgtEl>
                                          <p:spTgt spid="614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153"/>
                                        </p:tgtEl>
                                        <p:attrNameLst>
                                          <p:attrName>style.visibility</p:attrName>
                                        </p:attrNameLst>
                                      </p:cBhvr>
                                      <p:to>
                                        <p:strVal val="visible"/>
                                      </p:to>
                                    </p:set>
                                    <p:animEffect transition="in" filter="wipe(down)">
                                      <p:cBhvr>
                                        <p:cTn id="13" dur="500"/>
                                        <p:tgtEl>
                                          <p:spTgt spid="615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6151"/>
                                        </p:tgtEl>
                                        <p:attrNameLst>
                                          <p:attrName>style.visibility</p:attrName>
                                        </p:attrNameLst>
                                      </p:cBhvr>
                                      <p:to>
                                        <p:strVal val="visible"/>
                                      </p:to>
                                    </p:set>
                                    <p:animEffect transition="in" filter="circle(in)">
                                      <p:cBhvr>
                                        <p:cTn id="21" dur="2000"/>
                                        <p:tgtEl>
                                          <p:spTgt spid="6151"/>
                                        </p:tgtEl>
                                      </p:cBhvr>
                                    </p:animEffect>
                                  </p:childTnLst>
                                </p:cTn>
                              </p:par>
                              <p:par>
                                <p:cTn id="22" presetID="6" presetClass="entr" presetSubtype="16" fill="hold" nodeType="withEffect">
                                  <p:stCondLst>
                                    <p:cond delay="0"/>
                                  </p:stCondLst>
                                  <p:childTnLst>
                                    <p:set>
                                      <p:cBhvr>
                                        <p:cTn id="23" dur="1" fill="hold">
                                          <p:stCondLst>
                                            <p:cond delay="0"/>
                                          </p:stCondLst>
                                        </p:cTn>
                                        <p:tgtEl>
                                          <p:spTgt spid="6152"/>
                                        </p:tgtEl>
                                        <p:attrNameLst>
                                          <p:attrName>style.visibility</p:attrName>
                                        </p:attrNameLst>
                                      </p:cBhvr>
                                      <p:to>
                                        <p:strVal val="visible"/>
                                      </p:to>
                                    </p:set>
                                    <p:animEffect transition="in" filter="circle(in)">
                                      <p:cBhvr>
                                        <p:cTn id="24" dur="2000"/>
                                        <p:tgtEl>
                                          <p:spTgt spid="6152"/>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6155"/>
                                        </p:tgtEl>
                                        <p:attrNameLst>
                                          <p:attrName>style.visibility</p:attrName>
                                        </p:attrNameLst>
                                      </p:cBhvr>
                                      <p:to>
                                        <p:strVal val="visible"/>
                                      </p:to>
                                    </p:set>
                                    <p:animEffect transition="in" filter="circle(in)">
                                      <p:cBhvr>
                                        <p:cTn id="27" dur="2000"/>
                                        <p:tgtEl>
                                          <p:spTgt spid="6155"/>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circle(in)">
                                      <p:cBhvr>
                                        <p:cTn id="3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p:bldP spid="6155" grpId="0"/>
      <p:bldP spid="11" grpId="0"/>
      <p:bldP spid="10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Group 7"/>
          <p:cNvGrpSpPr>
            <a:grpSpLocks/>
          </p:cNvGrpSpPr>
          <p:nvPr/>
        </p:nvGrpSpPr>
        <p:grpSpPr bwMode="auto">
          <a:xfrm>
            <a:off x="608716" y="1447800"/>
            <a:ext cx="3849617" cy="4343400"/>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48" name="Group 6"/>
          <p:cNvGrpSpPr>
            <a:grpSpLocks/>
          </p:cNvGrpSpPr>
          <p:nvPr/>
        </p:nvGrpSpPr>
        <p:grpSpPr bwMode="auto">
          <a:xfrm flipV="1">
            <a:off x="564938" y="1401780"/>
            <a:ext cx="3557706" cy="843056"/>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2">
                    <a:lumMod val="75000"/>
                  </a:schemeClr>
                </a:gs>
                <a:gs pos="69000">
                  <a:schemeClr val="accent2"/>
                </a:gs>
                <a:gs pos="100000">
                  <a:schemeClr val="accent2">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grpSp>
        <p:nvGrpSpPr>
          <p:cNvPr id="6151" name="Group 71"/>
          <p:cNvGrpSpPr>
            <a:grpSpLocks/>
          </p:cNvGrpSpPr>
          <p:nvPr/>
        </p:nvGrpSpPr>
        <p:grpSpPr bwMode="auto">
          <a:xfrm>
            <a:off x="4914270" y="1540628"/>
            <a:ext cx="3790799" cy="4250572"/>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52" name="Group 75"/>
          <p:cNvGrpSpPr>
            <a:grpSpLocks/>
          </p:cNvGrpSpPr>
          <p:nvPr/>
        </p:nvGrpSpPr>
        <p:grpSpPr bwMode="auto">
          <a:xfrm flipV="1">
            <a:off x="4879754" y="1391870"/>
            <a:ext cx="3394644" cy="9037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4">
                    <a:lumMod val="75000"/>
                  </a:schemeClr>
                </a:gs>
                <a:gs pos="69000">
                  <a:schemeClr val="accent4"/>
                </a:gs>
                <a:gs pos="100000">
                  <a:schemeClr val="accent4">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6153" name="Rectangle 79"/>
          <p:cNvSpPr>
            <a:spLocks noChangeArrowheads="1"/>
          </p:cNvSpPr>
          <p:nvPr/>
        </p:nvSpPr>
        <p:spPr bwMode="auto">
          <a:xfrm>
            <a:off x="669247" y="3179522"/>
            <a:ext cx="382492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a:r>
              <a:rPr lang="en-US" sz="2400" smtClean="0">
                <a:latin typeface="Arial" panose="020B0604020202020204" pitchFamily="34" charset="0"/>
              </a:rPr>
              <a:t>QH tài sản và quan hệ nhân thân trong hôn nhân và gia đình</a:t>
            </a:r>
            <a:endParaRPr lang="en-US" sz="2400" dirty="0">
              <a:latin typeface="Arial" panose="020B0604020202020204" pitchFamily="34" charset="0"/>
            </a:endParaRPr>
          </a:p>
        </p:txBody>
      </p:sp>
      <p:sp>
        <p:nvSpPr>
          <p:cNvPr id="6155" name="Rectangle 83"/>
          <p:cNvSpPr>
            <a:spLocks noChangeArrowheads="1"/>
          </p:cNvSpPr>
          <p:nvPr/>
        </p:nvSpPr>
        <p:spPr bwMode="auto">
          <a:xfrm>
            <a:off x="5020592" y="3139527"/>
            <a:ext cx="3677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marL="342900" indent="-342900" algn="just">
              <a:buFontTx/>
              <a:buChar char="-"/>
            </a:pPr>
            <a:r>
              <a:rPr lang="en-US" sz="2400" smtClean="0">
                <a:latin typeface="Arial" panose="020B0604020202020204" pitchFamily="34" charset="0"/>
              </a:rPr>
              <a:t>Bình đẳng</a:t>
            </a:r>
          </a:p>
          <a:p>
            <a:pPr marL="342900" indent="-342900" algn="just">
              <a:buFontTx/>
              <a:buChar char="-"/>
            </a:pPr>
            <a:r>
              <a:rPr lang="en-US" sz="2400" smtClean="0">
                <a:latin typeface="Arial" panose="020B0604020202020204" pitchFamily="34" charset="0"/>
              </a:rPr>
              <a:t>Hướng dẫn, cấm đoán</a:t>
            </a:r>
            <a:endParaRPr lang="en-US" sz="2400" dirty="0">
              <a:latin typeface="Arial" panose="020B0604020202020204" pitchFamily="34" charset="0"/>
            </a:endParaRPr>
          </a:p>
        </p:txBody>
      </p:sp>
      <p:sp>
        <p:nvSpPr>
          <p:cNvPr id="11" name="TextBox 10"/>
          <p:cNvSpPr txBox="1"/>
          <p:nvPr/>
        </p:nvSpPr>
        <p:spPr>
          <a:xfrm>
            <a:off x="683568" y="1731934"/>
            <a:ext cx="2995983" cy="461665"/>
          </a:xfrm>
          <a:prstGeom prst="rect">
            <a:avLst/>
          </a:prstGeom>
          <a:noFill/>
        </p:spPr>
        <p:txBody>
          <a:bodyPr wrap="square" anchor="ctr">
            <a:spAutoFit/>
          </a:bodyPr>
          <a:lstStyle/>
          <a:p>
            <a:pPr>
              <a:defRPr/>
            </a:pPr>
            <a:r>
              <a:rPr lang="en-US" sz="2400" b="1" smtClean="0">
                <a:solidFill>
                  <a:schemeClr val="bg1"/>
                </a:solidFill>
                <a:effectLst>
                  <a:outerShdw blurRad="38100" dist="38100" dir="2700000" algn="tl">
                    <a:srgbClr val="000000">
                      <a:alpha val="43137"/>
                    </a:srgbClr>
                  </a:outerShdw>
                </a:effectLst>
                <a:latin typeface="Arial" pitchFamily="34" charset="0"/>
              </a:rPr>
              <a:t>ĐỐI TƯỢNG ĐC</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5168463" y="1657406"/>
            <a:ext cx="3332520" cy="461665"/>
          </a:xfrm>
          <a:prstGeom prst="rect">
            <a:avLst/>
          </a:prstGeom>
          <a:noFill/>
        </p:spPr>
        <p:txBody>
          <a:bodyPr wrap="square" anchor="ctr">
            <a:spAutoFit/>
          </a:bodyPr>
          <a:lstStyle/>
          <a:p>
            <a:pPr>
              <a:defRPr/>
            </a:pPr>
            <a:r>
              <a:rPr lang="en-US" sz="2400" b="1" smtClean="0">
                <a:solidFill>
                  <a:schemeClr val="bg1"/>
                </a:solidFill>
                <a:effectLst>
                  <a:outerShdw blurRad="38100" dist="38100" dir="2700000" algn="tl">
                    <a:srgbClr val="000000">
                      <a:alpha val="43137"/>
                    </a:srgbClr>
                  </a:outerShdw>
                </a:effectLst>
                <a:latin typeface="Arial" pitchFamily="34" charset="0"/>
              </a:rPr>
              <a:t>PHƯƠNG PHÁP ĐC</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9" name="Rounded Rectangle 18"/>
          <p:cNvSpPr/>
          <p:nvPr/>
        </p:nvSpPr>
        <p:spPr>
          <a:xfrm>
            <a:off x="1295400" y="496922"/>
            <a:ext cx="6504406" cy="6893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srgbClr val="002060"/>
                </a:solidFill>
                <a:latin typeface="Times New Roman" panose="02020603050405020304" pitchFamily="18" charset="0"/>
                <a:cs typeface="Times New Roman" panose="02020603050405020304" pitchFamily="18" charset="0"/>
              </a:rPr>
              <a:t>LUẬT HÔN NHÂN VÀ GIA ĐÌNH</a:t>
            </a:r>
            <a:endParaRPr lang="en-US" sz="3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243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ipe(down)">
                                      <p:cBhvr>
                                        <p:cTn id="7" dur="500"/>
                                        <p:tgtEl>
                                          <p:spTgt spid="6147"/>
                                        </p:tgtEl>
                                      </p:cBhvr>
                                    </p:animEffect>
                                  </p:childTnLst>
                                </p:cTn>
                              </p:par>
                              <p:par>
                                <p:cTn id="8" presetID="22" presetClass="entr" presetSubtype="4"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wipe(down)">
                                      <p:cBhvr>
                                        <p:cTn id="10" dur="500"/>
                                        <p:tgtEl>
                                          <p:spTgt spid="614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153"/>
                                        </p:tgtEl>
                                        <p:attrNameLst>
                                          <p:attrName>style.visibility</p:attrName>
                                        </p:attrNameLst>
                                      </p:cBhvr>
                                      <p:to>
                                        <p:strVal val="visible"/>
                                      </p:to>
                                    </p:set>
                                    <p:animEffect transition="in" filter="wipe(down)">
                                      <p:cBhvr>
                                        <p:cTn id="13" dur="500"/>
                                        <p:tgtEl>
                                          <p:spTgt spid="615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6151"/>
                                        </p:tgtEl>
                                        <p:attrNameLst>
                                          <p:attrName>style.visibility</p:attrName>
                                        </p:attrNameLst>
                                      </p:cBhvr>
                                      <p:to>
                                        <p:strVal val="visible"/>
                                      </p:to>
                                    </p:set>
                                    <p:animEffect transition="in" filter="circle(in)">
                                      <p:cBhvr>
                                        <p:cTn id="21" dur="2000"/>
                                        <p:tgtEl>
                                          <p:spTgt spid="6151"/>
                                        </p:tgtEl>
                                      </p:cBhvr>
                                    </p:animEffect>
                                  </p:childTnLst>
                                </p:cTn>
                              </p:par>
                              <p:par>
                                <p:cTn id="22" presetID="6" presetClass="entr" presetSubtype="16" fill="hold" nodeType="withEffect">
                                  <p:stCondLst>
                                    <p:cond delay="0"/>
                                  </p:stCondLst>
                                  <p:childTnLst>
                                    <p:set>
                                      <p:cBhvr>
                                        <p:cTn id="23" dur="1" fill="hold">
                                          <p:stCondLst>
                                            <p:cond delay="0"/>
                                          </p:stCondLst>
                                        </p:cTn>
                                        <p:tgtEl>
                                          <p:spTgt spid="6152"/>
                                        </p:tgtEl>
                                        <p:attrNameLst>
                                          <p:attrName>style.visibility</p:attrName>
                                        </p:attrNameLst>
                                      </p:cBhvr>
                                      <p:to>
                                        <p:strVal val="visible"/>
                                      </p:to>
                                    </p:set>
                                    <p:animEffect transition="in" filter="circle(in)">
                                      <p:cBhvr>
                                        <p:cTn id="24" dur="2000"/>
                                        <p:tgtEl>
                                          <p:spTgt spid="6152"/>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6155"/>
                                        </p:tgtEl>
                                        <p:attrNameLst>
                                          <p:attrName>style.visibility</p:attrName>
                                        </p:attrNameLst>
                                      </p:cBhvr>
                                      <p:to>
                                        <p:strVal val="visible"/>
                                      </p:to>
                                    </p:set>
                                    <p:animEffect transition="in" filter="circle(in)">
                                      <p:cBhvr>
                                        <p:cTn id="27" dur="2000"/>
                                        <p:tgtEl>
                                          <p:spTgt spid="6155"/>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circle(in)">
                                      <p:cBhvr>
                                        <p:cTn id="3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p:bldP spid="6155" grpId="0"/>
      <p:bldP spid="11" grpId="0"/>
      <p:bldP spid="10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lstStyle/>
          <a:p>
            <a:pPr marL="0" indent="0" algn="ctr">
              <a:buNone/>
            </a:pPr>
            <a:endParaRPr lang="en-US" b="1" dirty="0" smtClean="0"/>
          </a:p>
          <a:p>
            <a:pPr marL="0" indent="0" algn="ctr">
              <a:buNone/>
            </a:pPr>
            <a:endParaRPr lang="en-US" b="1" dirty="0"/>
          </a:p>
          <a:p>
            <a:pPr marL="0" indent="0" algn="ctr">
              <a:buNone/>
            </a:pPr>
            <a:endParaRPr lang="en-US" b="1" dirty="0" smtClean="0"/>
          </a:p>
          <a:p>
            <a:pPr marL="0" indent="0" algn="ctr">
              <a:buNone/>
            </a:pPr>
            <a:endParaRPr lang="en-US" b="1" dirty="0"/>
          </a:p>
          <a:p>
            <a:pPr marL="0" indent="0" algn="ctr">
              <a:buNone/>
            </a:pPr>
            <a:r>
              <a:rPr lang="vi-VN" sz="4000" b="1" dirty="0" smtClean="0"/>
              <a:t>BÀI 7: HÌNH THỨC PHÁP LUẬT VIỆT NAM</a:t>
            </a:r>
            <a:endParaRPr lang="en-US" sz="4000" b="1"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118</a:t>
            </a:fld>
            <a:endParaRPr lang="en-US"/>
          </a:p>
        </p:txBody>
      </p:sp>
    </p:spTree>
    <p:extLst>
      <p:ext uri="{BB962C8B-B14F-4D97-AF65-F5344CB8AC3E}">
        <p14:creationId xmlns:p14="http://schemas.microsoft.com/office/powerpoint/2010/main" val="367066483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3705728"/>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826293" y="2024126"/>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7" y="2274435"/>
            <a:ext cx="7133263" cy="2714658"/>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lgn="just">
              <a:buNone/>
            </a:pPr>
            <a:r>
              <a:rPr lang="en-US" sz="3200">
                <a:solidFill>
                  <a:schemeClr val="bg1"/>
                </a:solidFill>
                <a:latin typeface="Times New Roman" pitchFamily="18" charset="0"/>
                <a:cs typeface="Times New Roman" pitchFamily="18" charset="0"/>
              </a:rPr>
              <a:t>	</a:t>
            </a:r>
            <a:r>
              <a:rPr lang="en-US" sz="3200" smtClean="0">
                <a:solidFill>
                  <a:schemeClr val="bg1"/>
                </a:solidFill>
                <a:latin typeface="Times New Roman" pitchFamily="18" charset="0"/>
                <a:cs typeface="Times New Roman" pitchFamily="18" charset="0"/>
              </a:rPr>
              <a:t> Là một khái niệm dùng để chỉ ranh giới tồn tại của pháp luật trong hệ thống các quy phạm xã hội, là hình thức biểu hiện ra bên ngoài của PL, là phương thức tồn tại, dạng tồn tại thực tế của pháp luật.</a:t>
            </a:r>
            <a:endParaRPr lang="en-US" sz="3200" dirty="0">
              <a:solidFill>
                <a:schemeClr val="bg1"/>
              </a:solidFill>
              <a:latin typeface="Times New Roman" pitchFamily="18" charset="0"/>
              <a:cs typeface="Times New Roman" pitchFamily="18" charset="0"/>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2494065" y="509052"/>
            <a:ext cx="40527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solidFill>
                  <a:schemeClr val="tx2"/>
                </a:solidFill>
                <a:latin typeface="Arial" panose="020B0604020202020204" pitchFamily="34" charset="0"/>
              </a:rPr>
              <a:t>Hình thức pháp luật</a:t>
            </a:r>
            <a:endParaRPr lang="en-US" sz="3200" b="1" dirty="0">
              <a:solidFill>
                <a:schemeClr val="tx2"/>
              </a:solidFill>
              <a:latin typeface="Arial" panose="020B0604020202020204" pitchFamily="34" charset="0"/>
            </a:endParaRPr>
          </a:p>
        </p:txBody>
      </p:sp>
    </p:spTree>
    <p:extLst>
      <p:ext uri="{BB962C8B-B14F-4D97-AF65-F5344CB8AC3E}">
        <p14:creationId xmlns:p14="http://schemas.microsoft.com/office/powerpoint/2010/main" val="40414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553751"/>
            <a:ext cx="8229600" cy="584775"/>
          </a:xfrm>
          <a:noFill/>
          <a:ln w="9525" algn="ctr">
            <a:noFill/>
            <a:miter lim="800000"/>
            <a:headEnd/>
            <a:tailEnd/>
          </a:ln>
          <a:effectLst/>
        </p:spPr>
        <p:txBody>
          <a:bodyPr wrap="square">
            <a:spAutoFit/>
          </a:bodyPr>
          <a:lstStyle/>
          <a:p>
            <a:pPr indent="91440"/>
            <a:r>
              <a:rPr lang="en-US" sz="3200" b="1" dirty="0" err="1">
                <a:latin typeface="Arial" panose="020B0604020202020204" pitchFamily="34" charset="0"/>
                <a:ea typeface="+mn-ea"/>
                <a:cs typeface="Arial" panose="020B0604020202020204" pitchFamily="34" charset="0"/>
              </a:rPr>
              <a:t>Tính</a:t>
            </a:r>
            <a:r>
              <a:rPr lang="en-US" sz="3200" b="1" dirty="0">
                <a:latin typeface="Arial" panose="020B0604020202020204" pitchFamily="34" charset="0"/>
                <a:ea typeface="+mn-ea"/>
                <a:cs typeface="Arial" panose="020B0604020202020204" pitchFamily="34" charset="0"/>
              </a:rPr>
              <a:t> </a:t>
            </a:r>
            <a:r>
              <a:rPr lang="en-US" sz="3200" b="1" dirty="0" err="1">
                <a:latin typeface="Arial" panose="020B0604020202020204" pitchFamily="34" charset="0"/>
                <a:ea typeface="+mn-ea"/>
                <a:cs typeface="Arial" panose="020B0604020202020204" pitchFamily="34" charset="0"/>
              </a:rPr>
              <a:t>giai</a:t>
            </a:r>
            <a:r>
              <a:rPr lang="en-US" sz="3200" b="1" dirty="0">
                <a:latin typeface="Arial" panose="020B0604020202020204" pitchFamily="34" charset="0"/>
                <a:ea typeface="+mn-ea"/>
                <a:cs typeface="Arial" panose="020B0604020202020204" pitchFamily="34" charset="0"/>
              </a:rPr>
              <a:t> </a:t>
            </a:r>
            <a:r>
              <a:rPr lang="en-US" sz="3200" b="1" dirty="0" err="1">
                <a:latin typeface="Arial" panose="020B0604020202020204" pitchFamily="34" charset="0"/>
                <a:ea typeface="+mn-ea"/>
                <a:cs typeface="Arial" panose="020B0604020202020204" pitchFamily="34" charset="0"/>
              </a:rPr>
              <a:t>cấp</a:t>
            </a:r>
            <a:endParaRPr lang="en-US" sz="3200" b="1" dirty="0">
              <a:latin typeface="Arial" panose="020B0604020202020204" pitchFamily="34" charset="0"/>
              <a:ea typeface="+mn-ea"/>
              <a:cs typeface="Arial" panose="020B0604020202020204" pitchFamily="34" charset="0"/>
            </a:endParaRPr>
          </a:p>
        </p:txBody>
      </p:sp>
      <p:sp>
        <p:nvSpPr>
          <p:cNvPr id="100356" name="AutoShape 4"/>
          <p:cNvSpPr>
            <a:spLocks noChangeArrowheads="1"/>
          </p:cNvSpPr>
          <p:nvPr/>
        </p:nvSpPr>
        <p:spPr bwMode="gray">
          <a:xfrm>
            <a:off x="1447800" y="1828800"/>
            <a:ext cx="6248400" cy="4495800"/>
          </a:xfrm>
          <a:prstGeom prst="upArrow">
            <a:avLst>
              <a:gd name="adj1" fmla="val 73769"/>
              <a:gd name="adj2" fmla="val 32588"/>
            </a:avLst>
          </a:prstGeom>
          <a:solidFill>
            <a:schemeClr val="accent4">
              <a:lumMod val="75000"/>
            </a:schemeClr>
          </a:solidFill>
          <a:ln w="9525">
            <a:noFill/>
            <a:miter lim="800000"/>
            <a:headEnd/>
            <a:tailEnd/>
          </a:ln>
          <a:effectLst/>
        </p:spPr>
        <p:txBody>
          <a:bodyPr wrap="none" anchor="ctr"/>
          <a:lstStyle/>
          <a:p>
            <a:pPr eaLnBrk="0" hangingPunct="0"/>
            <a:endParaRPr lang="en-US"/>
          </a:p>
        </p:txBody>
      </p:sp>
      <p:sp>
        <p:nvSpPr>
          <p:cNvPr id="100357" name="AutoShape 31"/>
          <p:cNvSpPr>
            <a:spLocks noChangeArrowheads="1"/>
          </p:cNvSpPr>
          <p:nvPr/>
        </p:nvSpPr>
        <p:spPr bwMode="gray">
          <a:xfrm>
            <a:off x="2438400" y="3352800"/>
            <a:ext cx="4267200" cy="3200400"/>
          </a:xfrm>
          <a:prstGeom prst="upArrow">
            <a:avLst>
              <a:gd name="adj1" fmla="val 72694"/>
              <a:gd name="adj2" fmla="val 33931"/>
            </a:avLst>
          </a:prstGeom>
          <a:solidFill>
            <a:schemeClr val="accent5">
              <a:lumMod val="75000"/>
            </a:schemeClr>
          </a:solidFill>
          <a:ln w="9525">
            <a:noFill/>
            <a:miter lim="800000"/>
            <a:headEnd/>
            <a:tailEnd/>
          </a:ln>
          <a:effectLst/>
        </p:spPr>
        <p:txBody>
          <a:bodyPr wrap="none" anchor="ctr"/>
          <a:lstStyle/>
          <a:p>
            <a:pPr eaLnBrk="0" hangingPunct="0"/>
            <a:endParaRPr lang="en-US"/>
          </a:p>
        </p:txBody>
      </p:sp>
      <p:sp>
        <p:nvSpPr>
          <p:cNvPr id="100358" name="Text Box 33"/>
          <p:cNvSpPr txBox="1">
            <a:spLocks noChangeArrowheads="1"/>
          </p:cNvSpPr>
          <p:nvPr/>
        </p:nvSpPr>
        <p:spPr bwMode="gray">
          <a:xfrm>
            <a:off x="3124200" y="3940175"/>
            <a:ext cx="2819400" cy="954107"/>
          </a:xfrm>
          <a:prstGeom prst="rect">
            <a:avLst/>
          </a:prstGeom>
          <a:noFill/>
          <a:ln w="9525" algn="ctr">
            <a:noFill/>
            <a:miter lim="800000"/>
            <a:headEnd/>
            <a:tailEnd/>
          </a:ln>
          <a:effectLst/>
        </p:spPr>
        <p:txBody>
          <a:bodyPr wrap="square">
            <a:spAutoFit/>
          </a:bodyPr>
          <a:lstStyle/>
          <a:p>
            <a:pPr algn="ctr" eaLnBrk="0" hangingPunct="0"/>
            <a:r>
              <a:rPr lang="en-US" sz="2800" b="1" dirty="0" err="1" smtClean="0">
                <a:solidFill>
                  <a:srgbClr val="FFFFFF"/>
                </a:solidFill>
                <a:latin typeface="Arial" panose="020B0604020202020204" pitchFamily="34" charset="0"/>
                <a:cs typeface="Arial" panose="020B0604020202020204" pitchFamily="34" charset="0"/>
              </a:rPr>
              <a:t>Mức</a:t>
            </a:r>
            <a:r>
              <a:rPr lang="en-US" sz="2800" b="1" dirty="0" smtClean="0">
                <a:solidFill>
                  <a:srgbClr val="FFFFFF"/>
                </a:solidFill>
                <a:latin typeface="Arial" panose="020B0604020202020204" pitchFamily="34" charset="0"/>
                <a:cs typeface="Arial" panose="020B0604020202020204" pitchFamily="34" charset="0"/>
              </a:rPr>
              <a:t> </a:t>
            </a:r>
            <a:r>
              <a:rPr lang="en-US" sz="2800" b="1" dirty="0" err="1" smtClean="0">
                <a:solidFill>
                  <a:srgbClr val="FFFFFF"/>
                </a:solidFill>
                <a:latin typeface="Arial" panose="020B0604020202020204" pitchFamily="34" charset="0"/>
                <a:cs typeface="Arial" panose="020B0604020202020204" pitchFamily="34" charset="0"/>
              </a:rPr>
              <a:t>độ</a:t>
            </a:r>
            <a:r>
              <a:rPr lang="en-US" sz="2800" b="1" dirty="0" smtClean="0">
                <a:solidFill>
                  <a:srgbClr val="FFFFFF"/>
                </a:solidFill>
                <a:latin typeface="Arial" panose="020B0604020202020204" pitchFamily="34" charset="0"/>
                <a:cs typeface="Arial" panose="020B0604020202020204" pitchFamily="34" charset="0"/>
              </a:rPr>
              <a:t> </a:t>
            </a:r>
            <a:r>
              <a:rPr lang="en-US" sz="2800" b="1" dirty="0" err="1" smtClean="0">
                <a:solidFill>
                  <a:srgbClr val="FFFFFF"/>
                </a:solidFill>
                <a:latin typeface="Arial" panose="020B0604020202020204" pitchFamily="34" charset="0"/>
                <a:cs typeface="Arial" panose="020B0604020202020204" pitchFamily="34" charset="0"/>
              </a:rPr>
              <a:t>bảo</a:t>
            </a:r>
            <a:r>
              <a:rPr lang="en-US" sz="2800" b="1" dirty="0" smtClean="0">
                <a:solidFill>
                  <a:srgbClr val="FFFFFF"/>
                </a:solidFill>
                <a:latin typeface="Arial" panose="020B0604020202020204" pitchFamily="34" charset="0"/>
                <a:cs typeface="Arial" panose="020B0604020202020204" pitchFamily="34" charset="0"/>
              </a:rPr>
              <a:t> </a:t>
            </a:r>
            <a:r>
              <a:rPr lang="en-US" sz="2800" b="1" dirty="0" err="1" smtClean="0">
                <a:solidFill>
                  <a:srgbClr val="FFFFFF"/>
                </a:solidFill>
                <a:latin typeface="Arial" panose="020B0604020202020204" pitchFamily="34" charset="0"/>
                <a:cs typeface="Arial" panose="020B0604020202020204" pitchFamily="34" charset="0"/>
              </a:rPr>
              <a:t>vệ</a:t>
            </a:r>
            <a:r>
              <a:rPr lang="en-US" sz="2800" b="1" dirty="0" smtClean="0">
                <a:solidFill>
                  <a:srgbClr val="FFFFFF"/>
                </a:solidFill>
                <a:latin typeface="Arial" panose="020B0604020202020204" pitchFamily="34" charset="0"/>
                <a:cs typeface="Arial" panose="020B0604020202020204" pitchFamily="34" charset="0"/>
              </a:rPr>
              <a:t> </a:t>
            </a:r>
            <a:r>
              <a:rPr lang="en-US" sz="2800" b="1" dirty="0" err="1" smtClean="0">
                <a:solidFill>
                  <a:srgbClr val="FFFFFF"/>
                </a:solidFill>
                <a:latin typeface="Arial" panose="020B0604020202020204" pitchFamily="34" charset="0"/>
                <a:cs typeface="Arial" panose="020B0604020202020204" pitchFamily="34" charset="0"/>
              </a:rPr>
              <a:t>khác</a:t>
            </a:r>
            <a:r>
              <a:rPr lang="en-US" sz="2800" b="1" dirty="0" smtClean="0">
                <a:solidFill>
                  <a:srgbClr val="FFFFFF"/>
                </a:solidFill>
                <a:latin typeface="Arial" panose="020B0604020202020204" pitchFamily="34" charset="0"/>
                <a:cs typeface="Arial" panose="020B0604020202020204" pitchFamily="34" charset="0"/>
              </a:rPr>
              <a:t> </a:t>
            </a:r>
            <a:r>
              <a:rPr lang="en-US" sz="2800" b="1" dirty="0" err="1" smtClean="0">
                <a:solidFill>
                  <a:srgbClr val="FFFFFF"/>
                </a:solidFill>
                <a:latin typeface="Arial" panose="020B0604020202020204" pitchFamily="34" charset="0"/>
                <a:cs typeface="Arial" panose="020B0604020202020204" pitchFamily="34" charset="0"/>
              </a:rPr>
              <a:t>nhau</a:t>
            </a:r>
            <a:endParaRPr lang="en-US" sz="2800" b="1" dirty="0">
              <a:solidFill>
                <a:srgbClr val="FFFFFF"/>
              </a:solidFill>
              <a:latin typeface="Arial" panose="020B0604020202020204" pitchFamily="34" charset="0"/>
              <a:cs typeface="Arial" panose="020B0604020202020204" pitchFamily="34" charset="0"/>
            </a:endParaRPr>
          </a:p>
        </p:txBody>
      </p:sp>
      <p:sp>
        <p:nvSpPr>
          <p:cNvPr id="100359" name="Text Box 39"/>
          <p:cNvSpPr txBox="1">
            <a:spLocks noChangeArrowheads="1"/>
          </p:cNvSpPr>
          <p:nvPr/>
        </p:nvSpPr>
        <p:spPr bwMode="gray">
          <a:xfrm>
            <a:off x="2819400" y="2336780"/>
            <a:ext cx="3257550" cy="954107"/>
          </a:xfrm>
          <a:prstGeom prst="rect">
            <a:avLst/>
          </a:prstGeom>
          <a:noFill/>
          <a:ln w="9525" algn="ctr">
            <a:noFill/>
            <a:miter lim="800000"/>
            <a:headEnd/>
            <a:tailEnd/>
          </a:ln>
          <a:effectLst/>
        </p:spPr>
        <p:txBody>
          <a:bodyPr wrap="square">
            <a:spAutoFit/>
          </a:bodyPr>
          <a:lstStyle/>
          <a:p>
            <a:pPr indent="91440" algn="ctr">
              <a:spcBef>
                <a:spcPct val="0"/>
              </a:spcBef>
            </a:pPr>
            <a:r>
              <a:rPr lang="vi-VN" sz="2800" b="1" dirty="0">
                <a:solidFill>
                  <a:schemeClr val="bg1"/>
                </a:solidFill>
                <a:latin typeface="Arial" panose="020B0604020202020204" pitchFamily="34" charset="0"/>
                <a:cs typeface="Arial" panose="020B0604020202020204" pitchFamily="34" charset="0"/>
              </a:rPr>
              <a:t>Ư</a:t>
            </a:r>
            <a:r>
              <a:rPr lang="en-US" sz="2800" b="1" dirty="0">
                <a:solidFill>
                  <a:schemeClr val="bg1"/>
                </a:solidFill>
                <a:latin typeface="Arial" panose="020B0604020202020204" pitchFamily="34" charset="0"/>
                <a:cs typeface="Arial" panose="020B0604020202020204" pitchFamily="34" charset="0"/>
              </a:rPr>
              <a:t>u </a:t>
            </a:r>
            <a:r>
              <a:rPr lang="en-US" sz="2800" b="1" dirty="0" err="1">
                <a:solidFill>
                  <a:schemeClr val="bg1"/>
                </a:solidFill>
                <a:latin typeface="Arial" panose="020B0604020202020204" pitchFamily="34" charset="0"/>
                <a:cs typeface="Arial" panose="020B0604020202020204" pitchFamily="34" charset="0"/>
              </a:rPr>
              <a:t>tiên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bảo</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vệ</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lợi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ích</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cho</a:t>
            </a:r>
            <a:r>
              <a:rPr lang="en-US" sz="2800" b="1" dirty="0">
                <a:solidFill>
                  <a:schemeClr val="bg1"/>
                </a:solidFill>
                <a:latin typeface="Arial" panose="020B0604020202020204" pitchFamily="34" charset="0"/>
                <a:cs typeface="Arial" panose="020B0604020202020204" pitchFamily="34" charset="0"/>
              </a:rPr>
              <a:t> GCTT</a:t>
            </a:r>
          </a:p>
        </p:txBody>
      </p:sp>
      <p:sp>
        <p:nvSpPr>
          <p:cNvPr id="100360" name="AutoShape 40"/>
          <p:cNvSpPr>
            <a:spLocks noChangeArrowheads="1"/>
          </p:cNvSpPr>
          <p:nvPr/>
        </p:nvSpPr>
        <p:spPr bwMode="gray">
          <a:xfrm>
            <a:off x="5638800" y="4724400"/>
            <a:ext cx="2438400" cy="1676400"/>
          </a:xfrm>
          <a:prstGeom prst="upArrow">
            <a:avLst>
              <a:gd name="adj1" fmla="val 78306"/>
              <a:gd name="adj2" fmla="val 48213"/>
            </a:avLst>
          </a:prstGeom>
          <a:solidFill>
            <a:srgbClr val="C00000"/>
          </a:solidFill>
          <a:ln w="9525">
            <a:noFill/>
            <a:miter lim="800000"/>
            <a:headEnd/>
            <a:tailEnd/>
          </a:ln>
          <a:effectLst/>
        </p:spPr>
        <p:txBody>
          <a:bodyPr wrap="none" anchor="ctr"/>
          <a:lstStyle/>
          <a:p>
            <a:pPr eaLnBrk="0" hangingPunct="0"/>
            <a:endParaRPr lang="en-US"/>
          </a:p>
        </p:txBody>
      </p:sp>
      <p:sp>
        <p:nvSpPr>
          <p:cNvPr id="100361" name="AutoShape 42"/>
          <p:cNvSpPr>
            <a:spLocks noChangeArrowheads="1"/>
          </p:cNvSpPr>
          <p:nvPr/>
        </p:nvSpPr>
        <p:spPr bwMode="gray">
          <a:xfrm>
            <a:off x="3371850" y="4762500"/>
            <a:ext cx="2286000" cy="1600200"/>
          </a:xfrm>
          <a:prstGeom prst="upArrow">
            <a:avLst>
              <a:gd name="adj1" fmla="val 78306"/>
              <a:gd name="adj2" fmla="val 48213"/>
            </a:avLst>
          </a:prstGeom>
          <a:solidFill>
            <a:srgbClr val="FFC000"/>
          </a:solidFill>
          <a:ln w="9525">
            <a:noFill/>
            <a:miter lim="800000"/>
            <a:headEnd/>
            <a:tailEnd/>
          </a:ln>
          <a:effectLst/>
        </p:spPr>
        <p:txBody>
          <a:bodyPr wrap="none" anchor="ctr"/>
          <a:lstStyle/>
          <a:p>
            <a:pPr eaLnBrk="0" hangingPunct="0"/>
            <a:endParaRPr lang="en-US"/>
          </a:p>
        </p:txBody>
      </p:sp>
      <p:sp>
        <p:nvSpPr>
          <p:cNvPr id="100362" name="Text Box 43"/>
          <p:cNvSpPr txBox="1">
            <a:spLocks noChangeArrowheads="1"/>
          </p:cNvSpPr>
          <p:nvPr/>
        </p:nvSpPr>
        <p:spPr bwMode="gray">
          <a:xfrm>
            <a:off x="3598160" y="5411788"/>
            <a:ext cx="2063386" cy="830997"/>
          </a:xfrm>
          <a:prstGeom prst="rect">
            <a:avLst/>
          </a:prstGeom>
          <a:noFill/>
          <a:ln w="9525" algn="ctr">
            <a:noFill/>
            <a:miter lim="800000"/>
            <a:headEnd/>
            <a:tailEnd/>
          </a:ln>
          <a:effectLst/>
        </p:spPr>
        <p:txBody>
          <a:bodyPr wrap="square">
            <a:spAutoFit/>
          </a:bodyPr>
          <a:lstStyle>
            <a:defPPr>
              <a:defRPr lang="en-US"/>
            </a:defPPr>
            <a:lvl1pPr algn="ctr" eaLnBrk="0" hangingPunct="0">
              <a:defRPr sz="2400" b="1">
                <a:solidFill>
                  <a:srgbClr val="FFFFFF"/>
                </a:solidFill>
                <a:latin typeface="Arial" panose="020B0604020202020204" pitchFamily="34" charset="0"/>
                <a:cs typeface="Arial" panose="020B0604020202020204" pitchFamily="34" charset="0"/>
              </a:defRPr>
            </a:lvl1pPr>
          </a:lstStyle>
          <a:p>
            <a:r>
              <a:rPr lang="en-US" dirty="0"/>
              <a:t>Ban </a:t>
            </a:r>
            <a:r>
              <a:rPr lang="en-US" err="1"/>
              <a:t>hành</a:t>
            </a:r>
            <a:r>
              <a:rPr lang="en-US"/>
              <a:t> </a:t>
            </a:r>
            <a:endParaRPr lang="en-US" smtClean="0"/>
          </a:p>
          <a:p>
            <a:r>
              <a:rPr lang="en-US" smtClean="0"/>
              <a:t>PL</a:t>
            </a:r>
            <a:endParaRPr lang="en-US" dirty="0"/>
          </a:p>
        </p:txBody>
      </p:sp>
      <p:sp>
        <p:nvSpPr>
          <p:cNvPr id="100363" name="Text Box 44"/>
          <p:cNvSpPr txBox="1">
            <a:spLocks noChangeArrowheads="1"/>
          </p:cNvSpPr>
          <p:nvPr/>
        </p:nvSpPr>
        <p:spPr bwMode="gray">
          <a:xfrm>
            <a:off x="5972175" y="5435600"/>
            <a:ext cx="1912235" cy="830997"/>
          </a:xfrm>
          <a:prstGeom prst="rect">
            <a:avLst/>
          </a:prstGeom>
          <a:noFill/>
          <a:ln w="9525" algn="ctr">
            <a:noFill/>
            <a:miter lim="800000"/>
            <a:headEnd/>
            <a:tailEnd/>
          </a:ln>
          <a:effectLst/>
        </p:spPr>
        <p:txBody>
          <a:bodyPr wrap="square">
            <a:spAutoFit/>
          </a:bodyPr>
          <a:lstStyle/>
          <a:p>
            <a:pPr algn="ctr" eaLnBrk="0" hangingPunct="0"/>
            <a:r>
              <a:rPr lang="en-US" sz="2400" b="1" dirty="0" err="1">
                <a:solidFill>
                  <a:srgbClr val="FFFFFF"/>
                </a:solidFill>
                <a:latin typeface="Arial" panose="020B0604020202020204" pitchFamily="34" charset="0"/>
                <a:cs typeface="Arial" panose="020B0604020202020204" pitchFamily="34" charset="0"/>
              </a:rPr>
              <a:t>Thống</a:t>
            </a:r>
            <a:r>
              <a:rPr lang="en-US" sz="2400" b="1" dirty="0">
                <a:solidFill>
                  <a:srgbClr val="FFFFFF"/>
                </a:solidFill>
                <a:latin typeface="Arial" panose="020B0604020202020204" pitchFamily="34" charset="0"/>
                <a:cs typeface="Arial" panose="020B0604020202020204" pitchFamily="34" charset="0"/>
              </a:rPr>
              <a:t> </a:t>
            </a:r>
            <a:r>
              <a:rPr lang="en-US" sz="2400" b="1" dirty="0" err="1">
                <a:solidFill>
                  <a:srgbClr val="FFFFFF"/>
                </a:solidFill>
                <a:latin typeface="Arial" panose="020B0604020202020204" pitchFamily="34" charset="0"/>
                <a:cs typeface="Arial" panose="020B0604020202020204" pitchFamily="34" charset="0"/>
              </a:rPr>
              <a:t>trị</a:t>
            </a:r>
            <a:r>
              <a:rPr lang="en-US" sz="2400" b="1" dirty="0">
                <a:solidFill>
                  <a:srgbClr val="FFFFFF"/>
                </a:solidFill>
                <a:latin typeface="Arial" panose="020B0604020202020204" pitchFamily="34" charset="0"/>
                <a:cs typeface="Arial" panose="020B0604020202020204" pitchFamily="34" charset="0"/>
              </a:rPr>
              <a:t> CT-KT-VH</a:t>
            </a:r>
          </a:p>
        </p:txBody>
      </p:sp>
      <p:sp>
        <p:nvSpPr>
          <p:cNvPr id="100364" name="AutoShape 46"/>
          <p:cNvSpPr>
            <a:spLocks noChangeArrowheads="1"/>
          </p:cNvSpPr>
          <p:nvPr/>
        </p:nvSpPr>
        <p:spPr bwMode="gray">
          <a:xfrm>
            <a:off x="1123950" y="4772025"/>
            <a:ext cx="2286000" cy="1600200"/>
          </a:xfrm>
          <a:prstGeom prst="upArrow">
            <a:avLst>
              <a:gd name="adj1" fmla="val 78306"/>
              <a:gd name="adj2" fmla="val 48213"/>
            </a:avLst>
          </a:prstGeom>
          <a:solidFill>
            <a:schemeClr val="accent6">
              <a:lumMod val="75000"/>
            </a:schemeClr>
          </a:solidFill>
          <a:ln w="9525">
            <a:noFill/>
            <a:miter lim="800000"/>
            <a:headEnd/>
            <a:tailEnd/>
          </a:ln>
          <a:effectLst/>
        </p:spPr>
        <p:txBody>
          <a:bodyPr wrap="none" anchor="ctr"/>
          <a:lstStyle/>
          <a:p>
            <a:pPr eaLnBrk="0" hangingPunct="0"/>
            <a:endParaRPr lang="en-US"/>
          </a:p>
        </p:txBody>
      </p:sp>
      <p:sp>
        <p:nvSpPr>
          <p:cNvPr id="100365" name="Text Box 47"/>
          <p:cNvSpPr txBox="1">
            <a:spLocks noChangeArrowheads="1"/>
          </p:cNvSpPr>
          <p:nvPr/>
        </p:nvSpPr>
        <p:spPr bwMode="gray">
          <a:xfrm>
            <a:off x="1447800" y="5421313"/>
            <a:ext cx="1609725" cy="830997"/>
          </a:xfrm>
          <a:prstGeom prst="rect">
            <a:avLst/>
          </a:prstGeom>
          <a:noFill/>
          <a:ln w="9525" algn="ctr">
            <a:noFill/>
            <a:miter lim="800000"/>
            <a:headEnd/>
            <a:tailEnd/>
          </a:ln>
          <a:effectLst/>
        </p:spPr>
        <p:txBody>
          <a:bodyPr wrap="square">
            <a:spAutoFit/>
          </a:bodyPr>
          <a:lstStyle>
            <a:defPPr>
              <a:defRPr lang="en-US"/>
            </a:defPPr>
            <a:lvl1pPr algn="ctr" eaLnBrk="0" hangingPunct="0">
              <a:defRPr sz="2800" b="1">
                <a:solidFill>
                  <a:srgbClr val="FFFFFF"/>
                </a:solidFill>
                <a:latin typeface="Arial" panose="020B0604020202020204" pitchFamily="34" charset="0"/>
                <a:cs typeface="Arial" panose="020B0604020202020204" pitchFamily="34" charset="0"/>
              </a:defRPr>
            </a:lvl1pPr>
          </a:lstStyle>
          <a:p>
            <a:r>
              <a:rPr lang="en-US" sz="2400" dirty="0" err="1"/>
              <a:t>Xây</a:t>
            </a:r>
            <a:r>
              <a:rPr lang="en-US" sz="2400" dirty="0"/>
              <a:t> </a:t>
            </a:r>
            <a:r>
              <a:rPr lang="en-US" sz="2400" dirty="0" err="1"/>
              <a:t>dựng</a:t>
            </a:r>
            <a:r>
              <a:rPr lang="en-US" sz="2400" dirty="0"/>
              <a:t> </a:t>
            </a:r>
            <a:r>
              <a:rPr lang="en-US" sz="2400" dirty="0" err="1"/>
              <a:t>bộ</a:t>
            </a:r>
            <a:r>
              <a:rPr lang="en-US" sz="2400" dirty="0"/>
              <a:t> </a:t>
            </a:r>
            <a:r>
              <a:rPr lang="en-US" sz="2400" dirty="0" err="1"/>
              <a:t>máy</a:t>
            </a:r>
            <a:endParaRPr lang="en-US" sz="2400" dirty="0"/>
          </a:p>
        </p:txBody>
      </p:sp>
    </p:spTree>
    <p:extLst>
      <p:ext uri="{BB962C8B-B14F-4D97-AF65-F5344CB8AC3E}">
        <p14:creationId xmlns:p14="http://schemas.microsoft.com/office/powerpoint/2010/main" val="306672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356"/>
                                        </p:tgtEl>
                                        <p:attrNameLst>
                                          <p:attrName>style.visibility</p:attrName>
                                        </p:attrNameLst>
                                      </p:cBhvr>
                                      <p:to>
                                        <p:strVal val="visible"/>
                                      </p:to>
                                    </p:set>
                                    <p:animEffect transition="in" filter="wipe(down)">
                                      <p:cBhvr>
                                        <p:cTn id="7" dur="2000"/>
                                        <p:tgtEl>
                                          <p:spTgt spid="10035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0359"/>
                                        </p:tgtEl>
                                        <p:attrNameLst>
                                          <p:attrName>style.visibility</p:attrName>
                                        </p:attrNameLst>
                                      </p:cBhvr>
                                      <p:to>
                                        <p:strVal val="visible"/>
                                      </p:to>
                                    </p:set>
                                    <p:animEffect transition="in" filter="wipe(down)">
                                      <p:cBhvr>
                                        <p:cTn id="10" dur="2000"/>
                                        <p:tgtEl>
                                          <p:spTgt spid="10035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0364"/>
                                        </p:tgtEl>
                                        <p:attrNameLst>
                                          <p:attrName>style.visibility</p:attrName>
                                        </p:attrNameLst>
                                      </p:cBhvr>
                                      <p:to>
                                        <p:strVal val="visible"/>
                                      </p:to>
                                    </p:set>
                                    <p:animEffect transition="in" filter="wipe(down)">
                                      <p:cBhvr>
                                        <p:cTn id="15" dur="1750"/>
                                        <p:tgtEl>
                                          <p:spTgt spid="10036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0365"/>
                                        </p:tgtEl>
                                        <p:attrNameLst>
                                          <p:attrName>style.visibility</p:attrName>
                                        </p:attrNameLst>
                                      </p:cBhvr>
                                      <p:to>
                                        <p:strVal val="visible"/>
                                      </p:to>
                                    </p:set>
                                    <p:animEffect transition="in" filter="wipe(down)">
                                      <p:cBhvr>
                                        <p:cTn id="18" dur="1750"/>
                                        <p:tgtEl>
                                          <p:spTgt spid="10036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0361"/>
                                        </p:tgtEl>
                                        <p:attrNameLst>
                                          <p:attrName>style.visibility</p:attrName>
                                        </p:attrNameLst>
                                      </p:cBhvr>
                                      <p:to>
                                        <p:strVal val="visible"/>
                                      </p:to>
                                    </p:set>
                                    <p:animEffect transition="in" filter="wipe(down)">
                                      <p:cBhvr>
                                        <p:cTn id="23" dur="1500"/>
                                        <p:tgtEl>
                                          <p:spTgt spid="10036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0362"/>
                                        </p:tgtEl>
                                        <p:attrNameLst>
                                          <p:attrName>style.visibility</p:attrName>
                                        </p:attrNameLst>
                                      </p:cBhvr>
                                      <p:to>
                                        <p:strVal val="visible"/>
                                      </p:to>
                                    </p:set>
                                    <p:animEffect transition="in" filter="wipe(down)">
                                      <p:cBhvr>
                                        <p:cTn id="26" dur="1500"/>
                                        <p:tgtEl>
                                          <p:spTgt spid="1003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0363"/>
                                        </p:tgtEl>
                                        <p:attrNameLst>
                                          <p:attrName>style.visibility</p:attrName>
                                        </p:attrNameLst>
                                      </p:cBhvr>
                                      <p:to>
                                        <p:strVal val="visible"/>
                                      </p:to>
                                    </p:set>
                                    <p:animEffect transition="in" filter="wipe(down)">
                                      <p:cBhvr>
                                        <p:cTn id="31" dur="1750"/>
                                        <p:tgtEl>
                                          <p:spTgt spid="10036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00360"/>
                                        </p:tgtEl>
                                        <p:attrNameLst>
                                          <p:attrName>style.visibility</p:attrName>
                                        </p:attrNameLst>
                                      </p:cBhvr>
                                      <p:to>
                                        <p:strVal val="visible"/>
                                      </p:to>
                                    </p:set>
                                    <p:animEffect transition="in" filter="wipe(down)">
                                      <p:cBhvr>
                                        <p:cTn id="34" dur="1750"/>
                                        <p:tgtEl>
                                          <p:spTgt spid="100360"/>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00358"/>
                                        </p:tgtEl>
                                        <p:attrNameLst>
                                          <p:attrName>style.visibility</p:attrName>
                                        </p:attrNameLst>
                                      </p:cBhvr>
                                      <p:to>
                                        <p:strVal val="visible"/>
                                      </p:to>
                                    </p:set>
                                    <p:animEffect transition="in" filter="circle(in)">
                                      <p:cBhvr>
                                        <p:cTn id="39" dur="2000"/>
                                        <p:tgtEl>
                                          <p:spTgt spid="100358"/>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00357"/>
                                        </p:tgtEl>
                                        <p:attrNameLst>
                                          <p:attrName>style.visibility</p:attrName>
                                        </p:attrNameLst>
                                      </p:cBhvr>
                                      <p:to>
                                        <p:strVal val="visible"/>
                                      </p:to>
                                    </p:set>
                                    <p:animEffect transition="in" filter="circle(in)">
                                      <p:cBhvr>
                                        <p:cTn id="42" dur="2000"/>
                                        <p:tgtEl>
                                          <p:spTgt spid="100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animBg="1"/>
      <p:bldP spid="100357" grpId="0" animBg="1"/>
      <p:bldP spid="100358" grpId="0"/>
      <p:bldP spid="100359" grpId="0"/>
      <p:bldP spid="100360" grpId="0" animBg="1"/>
      <p:bldP spid="100361" grpId="0" animBg="1"/>
      <p:bldP spid="100362" grpId="0"/>
      <p:bldP spid="100363" grpId="0"/>
      <p:bldP spid="100364" grpId="0" animBg="1"/>
      <p:bldP spid="10036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99366521"/>
              </p:ext>
            </p:extLst>
          </p:nvPr>
        </p:nvGraphicFramePr>
        <p:xfrm>
          <a:off x="457200" y="838200"/>
          <a:ext cx="8229600" cy="5821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2514600" y="457200"/>
            <a:ext cx="5029200" cy="523220"/>
          </a:xfrm>
          <a:prstGeom prst="rect">
            <a:avLst/>
          </a:prstGeom>
          <a:noFill/>
        </p:spPr>
        <p:txBody>
          <a:bodyPr wrap="square" rtlCol="0">
            <a:spAutoFit/>
          </a:bodyPr>
          <a:lstStyle/>
          <a:p>
            <a:pPr algn="ctr"/>
            <a:r>
              <a:rPr lang="en-US" sz="2800" b="1" smtClean="0">
                <a:solidFill>
                  <a:srgbClr val="002060"/>
                </a:solidFill>
                <a:latin typeface="Arial" panose="020B0604020202020204" pitchFamily="34" charset="0"/>
                <a:cs typeface="Arial" panose="020B0604020202020204" pitchFamily="34" charset="0"/>
              </a:rPr>
              <a:t>HÌNH THỨC PHÁP LUẬT</a:t>
            </a:r>
            <a:endParaRPr lang="en-US" sz="2800" b="1">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084607"/>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4B26CEF-867A-4352-A781-DD2EBD6AE62B}"/>
                                            </p:graphicEl>
                                          </p:spTgt>
                                        </p:tgtEl>
                                        <p:attrNameLst>
                                          <p:attrName>style.visibility</p:attrName>
                                        </p:attrNameLst>
                                      </p:cBhvr>
                                      <p:to>
                                        <p:strVal val="visible"/>
                                      </p:to>
                                    </p:set>
                                    <p:animEffect transition="in" filter="fade">
                                      <p:cBhvr>
                                        <p:cTn id="7" dur="2000"/>
                                        <p:tgtEl>
                                          <p:spTgt spid="4">
                                            <p:graphicEl>
                                              <a:dgm id="{B4B26CEF-867A-4352-A781-DD2EBD6AE62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F41228A-0D5F-4AA0-947E-0AD9EC9E681A}"/>
                                            </p:graphicEl>
                                          </p:spTgt>
                                        </p:tgtEl>
                                        <p:attrNameLst>
                                          <p:attrName>style.visibility</p:attrName>
                                        </p:attrNameLst>
                                      </p:cBhvr>
                                      <p:to>
                                        <p:strVal val="visible"/>
                                      </p:to>
                                    </p:set>
                                    <p:animEffect transition="in" filter="fade">
                                      <p:cBhvr>
                                        <p:cTn id="12" dur="2000"/>
                                        <p:tgtEl>
                                          <p:spTgt spid="4">
                                            <p:graphicEl>
                                              <a:dgm id="{8F41228A-0D5F-4AA0-947E-0AD9EC9E681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E7BC3E74-F923-4E5C-A734-2FC56D6A594D}"/>
                                            </p:graphicEl>
                                          </p:spTgt>
                                        </p:tgtEl>
                                        <p:attrNameLst>
                                          <p:attrName>style.visibility</p:attrName>
                                        </p:attrNameLst>
                                      </p:cBhvr>
                                      <p:to>
                                        <p:strVal val="visible"/>
                                      </p:to>
                                    </p:set>
                                    <p:animEffect transition="in" filter="fade">
                                      <p:cBhvr>
                                        <p:cTn id="17" dur="2000"/>
                                        <p:tgtEl>
                                          <p:spTgt spid="4">
                                            <p:graphicEl>
                                              <a:dgm id="{E7BC3E74-F923-4E5C-A734-2FC56D6A594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F325A4BE-3410-418D-B831-E917A64EC658}"/>
                                            </p:graphicEl>
                                          </p:spTgt>
                                        </p:tgtEl>
                                        <p:attrNameLst>
                                          <p:attrName>style.visibility</p:attrName>
                                        </p:attrNameLst>
                                      </p:cBhvr>
                                      <p:to>
                                        <p:strVal val="visible"/>
                                      </p:to>
                                    </p:set>
                                    <p:animEffect transition="in" filter="fade">
                                      <p:cBhvr>
                                        <p:cTn id="22" dur="2000"/>
                                        <p:tgtEl>
                                          <p:spTgt spid="4">
                                            <p:graphicEl>
                                              <a:dgm id="{F325A4BE-3410-418D-B831-E917A64EC65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571222991"/>
              </p:ext>
            </p:extLst>
          </p:nvPr>
        </p:nvGraphicFramePr>
        <p:xfrm>
          <a:off x="228600" y="381000"/>
          <a:ext cx="85344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0579157"/>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3705728"/>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755953" y="2024126"/>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8" y="2274435"/>
            <a:ext cx="6914684" cy="2714658"/>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lgn="just">
              <a:buNone/>
            </a:pPr>
            <a:r>
              <a:rPr lang="en-US" sz="3200">
                <a:solidFill>
                  <a:schemeClr val="bg1"/>
                </a:solidFill>
                <a:latin typeface="Times New Roman" pitchFamily="18" charset="0"/>
                <a:cs typeface="Times New Roman" pitchFamily="18" charset="0"/>
              </a:rPr>
              <a:t>	</a:t>
            </a:r>
            <a:r>
              <a:rPr lang="en-US" sz="3200" smtClean="0">
                <a:solidFill>
                  <a:schemeClr val="bg1"/>
                </a:solidFill>
                <a:latin typeface="Times New Roman" pitchFamily="18" charset="0"/>
                <a:cs typeface="Times New Roman" pitchFamily="18" charset="0"/>
              </a:rPr>
              <a:t> Khái niệm: Là </a:t>
            </a:r>
            <a:r>
              <a:rPr lang="en-US" sz="3200">
                <a:solidFill>
                  <a:schemeClr val="bg1"/>
                </a:solidFill>
                <a:latin typeface="Times New Roman" pitchFamily="18" charset="0"/>
                <a:cs typeface="Times New Roman" pitchFamily="18" charset="0"/>
              </a:rPr>
              <a:t>tổng thể các văn bản QPPL có mối liên hệ chặt chẽ về nội dung và hiệu lực pháp lý</a:t>
            </a:r>
            <a:endParaRPr lang="en-US" sz="3200" dirty="0">
              <a:solidFill>
                <a:schemeClr val="bg1"/>
              </a:solidFill>
              <a:latin typeface="Times New Roman" pitchFamily="18" charset="0"/>
              <a:cs typeface="Times New Roman" pitchFamily="18" charset="0"/>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2038012" y="509052"/>
            <a:ext cx="49648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solidFill>
                  <a:schemeClr val="tx2"/>
                </a:solidFill>
                <a:latin typeface="Arial" panose="020B0604020202020204" pitchFamily="34" charset="0"/>
              </a:rPr>
              <a:t>Hệ thống văn bản QPPL</a:t>
            </a:r>
            <a:endParaRPr lang="en-US" sz="3200" b="1" dirty="0">
              <a:solidFill>
                <a:schemeClr val="tx2"/>
              </a:solidFill>
              <a:latin typeface="Arial" panose="020B0604020202020204" pitchFamily="34" charset="0"/>
            </a:endParaRPr>
          </a:p>
        </p:txBody>
      </p:sp>
    </p:spTree>
    <p:extLst>
      <p:ext uri="{BB962C8B-B14F-4D97-AF65-F5344CB8AC3E}">
        <p14:creationId xmlns:p14="http://schemas.microsoft.com/office/powerpoint/2010/main" val="400819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3705728"/>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755953" y="2024126"/>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8" y="2274435"/>
            <a:ext cx="6914684" cy="2714658"/>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lgn="just">
              <a:buNone/>
            </a:pPr>
            <a:r>
              <a:rPr lang="en-US" sz="3200">
                <a:solidFill>
                  <a:schemeClr val="bg1"/>
                </a:solidFill>
                <a:latin typeface="Times New Roman" pitchFamily="18" charset="0"/>
                <a:cs typeface="Times New Roman" pitchFamily="18" charset="0"/>
              </a:rPr>
              <a:t>	</a:t>
            </a:r>
            <a:r>
              <a:rPr lang="en-US" sz="3200" smtClean="0">
                <a:solidFill>
                  <a:schemeClr val="bg1"/>
                </a:solidFill>
                <a:latin typeface="Times New Roman" pitchFamily="18" charset="0"/>
                <a:cs typeface="Times New Roman" pitchFamily="18" charset="0"/>
              </a:rPr>
              <a:t>Là </a:t>
            </a:r>
            <a:r>
              <a:rPr lang="en-US" sz="3200">
                <a:solidFill>
                  <a:schemeClr val="bg1"/>
                </a:solidFill>
                <a:latin typeface="Times New Roman" pitchFamily="18" charset="0"/>
                <a:cs typeface="Times New Roman" pitchFamily="18" charset="0"/>
              </a:rPr>
              <a:t>văn bản có chứa QPPL, được ban hành theo đúng thẩm quyền, hình thức, trình tự, thủ tục luật </a:t>
            </a:r>
            <a:r>
              <a:rPr lang="en-US" sz="3200" smtClean="0">
                <a:solidFill>
                  <a:schemeClr val="bg1"/>
                </a:solidFill>
                <a:latin typeface="Times New Roman" pitchFamily="18" charset="0"/>
                <a:cs typeface="Times New Roman" pitchFamily="18" charset="0"/>
              </a:rPr>
              <a:t>định.</a:t>
            </a:r>
            <a:endParaRPr lang="en-US" sz="3200" dirty="0">
              <a:solidFill>
                <a:schemeClr val="bg1"/>
              </a:solidFill>
              <a:latin typeface="Times New Roman" pitchFamily="18" charset="0"/>
              <a:cs typeface="Times New Roman" pitchFamily="18" charset="0"/>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1911376" y="509052"/>
            <a:ext cx="52180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solidFill>
                  <a:schemeClr val="tx2"/>
                </a:solidFill>
                <a:latin typeface="Arial" panose="020B0604020202020204" pitchFamily="34" charset="0"/>
              </a:rPr>
              <a:t>Khái niệm: Văn bản QPPL</a:t>
            </a:r>
            <a:endParaRPr lang="en-US" sz="3200" b="1" dirty="0">
              <a:solidFill>
                <a:schemeClr val="tx2"/>
              </a:solidFill>
              <a:latin typeface="Arial" panose="020B0604020202020204" pitchFamily="34" charset="0"/>
            </a:endParaRPr>
          </a:p>
        </p:txBody>
      </p:sp>
    </p:spTree>
    <p:extLst>
      <p:ext uri="{BB962C8B-B14F-4D97-AF65-F5344CB8AC3E}">
        <p14:creationId xmlns:p14="http://schemas.microsoft.com/office/powerpoint/2010/main" val="50749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5822"/>
            <a:ext cx="4114800" cy="792162"/>
          </a:xfrm>
        </p:spPr>
        <p:txBody>
          <a:bodyPr>
            <a:normAutofit/>
          </a:bodyPr>
          <a:lstStyle/>
          <a:p>
            <a:pPr algn="l"/>
            <a:r>
              <a:rPr lang="en-US" sz="2800" smtClean="0">
                <a:latin typeface="Times New Roman" pitchFamily="18" charset="0"/>
                <a:cs typeface="Times New Roman" pitchFamily="18" charset="0"/>
              </a:rPr>
              <a:t>Đặc </a:t>
            </a:r>
            <a:r>
              <a:rPr lang="en-US" sz="2800" dirty="0" err="1" smtClean="0">
                <a:latin typeface="Times New Roman" pitchFamily="18" charset="0"/>
                <a:cs typeface="Times New Roman" pitchFamily="18" charset="0"/>
              </a:rPr>
              <a:t>điểm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văn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bản</a:t>
            </a:r>
            <a:r>
              <a:rPr lang="en-US" sz="2800" dirty="0" smtClean="0">
                <a:latin typeface="Times New Roman" pitchFamily="18" charset="0"/>
                <a:cs typeface="Times New Roman" pitchFamily="18" charset="0"/>
              </a:rPr>
              <a:t> QPPL</a:t>
            </a:r>
            <a:endParaRPr lang="en-US" sz="2800" dirty="0">
              <a:latin typeface="Times New Roman" pitchFamily="18" charset="0"/>
              <a:cs typeface="Times New Roman"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09267492"/>
              </p:ext>
            </p:extLst>
          </p:nvPr>
        </p:nvGraphicFramePr>
        <p:xfrm>
          <a:off x="228600" y="949569"/>
          <a:ext cx="89154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7730354"/>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40170642-82F2-4E15-A49F-F5207D4CDE25}"/>
                                            </p:graphicEl>
                                          </p:spTgt>
                                        </p:tgtEl>
                                        <p:attrNameLst>
                                          <p:attrName>style.visibility</p:attrName>
                                        </p:attrNameLst>
                                      </p:cBhvr>
                                      <p:to>
                                        <p:strVal val="visible"/>
                                      </p:to>
                                    </p:set>
                                    <p:animEffect transition="in" filter="fade">
                                      <p:cBhvr>
                                        <p:cTn id="12" dur="2000"/>
                                        <p:tgtEl>
                                          <p:spTgt spid="6">
                                            <p:graphicEl>
                                              <a:dgm id="{40170642-82F2-4E15-A49F-F5207D4CDE2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AF6FCF98-6383-41D6-BEA0-A71193290122}"/>
                                            </p:graphicEl>
                                          </p:spTgt>
                                        </p:tgtEl>
                                        <p:attrNameLst>
                                          <p:attrName>style.visibility</p:attrName>
                                        </p:attrNameLst>
                                      </p:cBhvr>
                                      <p:to>
                                        <p:strVal val="visible"/>
                                      </p:to>
                                    </p:set>
                                    <p:animEffect transition="in" filter="fade">
                                      <p:cBhvr>
                                        <p:cTn id="17" dur="2000"/>
                                        <p:tgtEl>
                                          <p:spTgt spid="6">
                                            <p:graphicEl>
                                              <a:dgm id="{AF6FCF98-6383-41D6-BEA0-A71193290122}"/>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graphicEl>
                                              <a:dgm id="{086EAAEF-FA1B-420D-A3F8-585D3CA1347F}"/>
                                            </p:graphicEl>
                                          </p:spTgt>
                                        </p:tgtEl>
                                        <p:attrNameLst>
                                          <p:attrName>style.visibility</p:attrName>
                                        </p:attrNameLst>
                                      </p:cBhvr>
                                      <p:to>
                                        <p:strVal val="visible"/>
                                      </p:to>
                                    </p:set>
                                    <p:animEffect transition="in" filter="fade">
                                      <p:cBhvr>
                                        <p:cTn id="20" dur="2000"/>
                                        <p:tgtEl>
                                          <p:spTgt spid="6">
                                            <p:graphicEl>
                                              <a:dgm id="{086EAAEF-FA1B-420D-A3F8-585D3CA1347F}"/>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graphicEl>
                                              <a:dgm id="{EEA66905-E46E-4F3B-9F26-D35F6E29A250}"/>
                                            </p:graphicEl>
                                          </p:spTgt>
                                        </p:tgtEl>
                                        <p:attrNameLst>
                                          <p:attrName>style.visibility</p:attrName>
                                        </p:attrNameLst>
                                      </p:cBhvr>
                                      <p:to>
                                        <p:strVal val="visible"/>
                                      </p:to>
                                    </p:set>
                                    <p:animEffect transition="in" filter="fade">
                                      <p:cBhvr>
                                        <p:cTn id="25" dur="2000"/>
                                        <p:tgtEl>
                                          <p:spTgt spid="6">
                                            <p:graphicEl>
                                              <a:dgm id="{EEA66905-E46E-4F3B-9F26-D35F6E29A250}"/>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graphicEl>
                                              <a:dgm id="{0BA82F1A-720F-49CB-A379-C76997891793}"/>
                                            </p:graphicEl>
                                          </p:spTgt>
                                        </p:tgtEl>
                                        <p:attrNameLst>
                                          <p:attrName>style.visibility</p:attrName>
                                        </p:attrNameLst>
                                      </p:cBhvr>
                                      <p:to>
                                        <p:strVal val="visible"/>
                                      </p:to>
                                    </p:set>
                                    <p:animEffect transition="in" filter="fade">
                                      <p:cBhvr>
                                        <p:cTn id="28" dur="2000"/>
                                        <p:tgtEl>
                                          <p:spTgt spid="6">
                                            <p:graphicEl>
                                              <a:dgm id="{0BA82F1A-720F-49CB-A379-C76997891793}"/>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3CE2F586-05FB-47D6-AE7B-603E0B29790E}"/>
                                            </p:graphicEl>
                                          </p:spTgt>
                                        </p:tgtEl>
                                        <p:attrNameLst>
                                          <p:attrName>style.visibility</p:attrName>
                                        </p:attrNameLst>
                                      </p:cBhvr>
                                      <p:to>
                                        <p:strVal val="visible"/>
                                      </p:to>
                                    </p:set>
                                    <p:animEffect transition="in" filter="fade">
                                      <p:cBhvr>
                                        <p:cTn id="33" dur="2000"/>
                                        <p:tgtEl>
                                          <p:spTgt spid="6">
                                            <p:graphicEl>
                                              <a:dgm id="{3CE2F586-05FB-47D6-AE7B-603E0B29790E}"/>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E1FDE2D5-A59E-4462-8AEA-9320175BC52E}"/>
                                            </p:graphicEl>
                                          </p:spTgt>
                                        </p:tgtEl>
                                        <p:attrNameLst>
                                          <p:attrName>style.visibility</p:attrName>
                                        </p:attrNameLst>
                                      </p:cBhvr>
                                      <p:to>
                                        <p:strVal val="visible"/>
                                      </p:to>
                                    </p:set>
                                    <p:animEffect transition="in" filter="fade">
                                      <p:cBhvr>
                                        <p:cTn id="36" dur="2000"/>
                                        <p:tgtEl>
                                          <p:spTgt spid="6">
                                            <p:graphicEl>
                                              <a:dgm id="{E1FDE2D5-A59E-4462-8AEA-9320175BC52E}"/>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4D39B260-B6B4-4698-976B-FADF9751B9E2}"/>
                                            </p:graphicEl>
                                          </p:spTgt>
                                        </p:tgtEl>
                                        <p:attrNameLst>
                                          <p:attrName>style.visibility</p:attrName>
                                        </p:attrNameLst>
                                      </p:cBhvr>
                                      <p:to>
                                        <p:strVal val="visible"/>
                                      </p:to>
                                    </p:set>
                                    <p:animEffect transition="in" filter="fade">
                                      <p:cBhvr>
                                        <p:cTn id="41" dur="2000"/>
                                        <p:tgtEl>
                                          <p:spTgt spid="6">
                                            <p:graphicEl>
                                              <a:dgm id="{4D39B260-B6B4-4698-976B-FADF9751B9E2}"/>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0D827E13-D628-41C1-851C-C1F5F0D0600A}"/>
                                            </p:graphicEl>
                                          </p:spTgt>
                                        </p:tgtEl>
                                        <p:attrNameLst>
                                          <p:attrName>style.visibility</p:attrName>
                                        </p:attrNameLst>
                                      </p:cBhvr>
                                      <p:to>
                                        <p:strVal val="visible"/>
                                      </p:to>
                                    </p:set>
                                    <p:animEffect transition="in" filter="fade">
                                      <p:cBhvr>
                                        <p:cTn id="44" dur="2000"/>
                                        <p:tgtEl>
                                          <p:spTgt spid="6">
                                            <p:graphicEl>
                                              <a:dgm id="{0D827E13-D628-41C1-851C-C1F5F0D0600A}"/>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graphicEl>
                                              <a:dgm id="{95EB39D2-DFD6-4184-BA49-A0D067320836}"/>
                                            </p:graphicEl>
                                          </p:spTgt>
                                        </p:tgtEl>
                                        <p:attrNameLst>
                                          <p:attrName>style.visibility</p:attrName>
                                        </p:attrNameLst>
                                      </p:cBhvr>
                                      <p:to>
                                        <p:strVal val="visible"/>
                                      </p:to>
                                    </p:set>
                                    <p:animEffect transition="in" filter="fade">
                                      <p:cBhvr>
                                        <p:cTn id="47" dur="2000"/>
                                        <p:tgtEl>
                                          <p:spTgt spid="6">
                                            <p:graphicEl>
                                              <a:dgm id="{95EB39D2-DFD6-4184-BA49-A0D06732083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Sub>
          <a:bldDgm bld="one"/>
        </p:bldSub>
      </p:bldGraphic>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2" name="Picture 2" descr="hinh"/>
          <p:cNvPicPr>
            <a:picLocks noChangeAspect="1" noChangeArrowheads="1" noCrop="1"/>
          </p:cNvPicPr>
          <p:nvPr/>
        </p:nvPicPr>
        <p:blipFill>
          <a:blip r:embed="rId2"/>
          <a:srcRect/>
          <a:stretch>
            <a:fillRect/>
          </a:stretch>
        </p:blipFill>
        <p:spPr bwMode="auto">
          <a:xfrm>
            <a:off x="1" y="381000"/>
            <a:ext cx="8856822" cy="6172200"/>
          </a:xfrm>
          <a:prstGeom prst="rect">
            <a:avLst/>
          </a:prstGeom>
          <a:noFill/>
        </p:spPr>
      </p:pic>
      <p:sp>
        <p:nvSpPr>
          <p:cNvPr id="2" name="TextBox 1"/>
          <p:cNvSpPr txBox="1"/>
          <p:nvPr/>
        </p:nvSpPr>
        <p:spPr>
          <a:xfrm>
            <a:off x="1981200" y="1313349"/>
            <a:ext cx="5342208" cy="5262979"/>
          </a:xfrm>
          <a:prstGeom prst="rect">
            <a:avLst/>
          </a:prstGeom>
          <a:noFill/>
        </p:spPr>
        <p:txBody>
          <a:bodyPr wrap="square" rtlCol="0">
            <a:spAutoFit/>
          </a:bodyPr>
          <a:lstStyle/>
          <a:p>
            <a:pPr algn="ctr"/>
            <a:r>
              <a:rPr lang="en-US" sz="2800" b="1" dirty="0" err="1" smtClean="0">
                <a:solidFill>
                  <a:schemeClr val="tx2"/>
                </a:solidFill>
                <a:latin typeface="+mj-lt"/>
              </a:rPr>
              <a:t>Hãy</a:t>
            </a:r>
            <a:r>
              <a:rPr lang="en-US" sz="2800" b="1" dirty="0" smtClean="0">
                <a:solidFill>
                  <a:schemeClr val="tx2"/>
                </a:solidFill>
                <a:latin typeface="+mj-lt"/>
              </a:rPr>
              <a:t> </a:t>
            </a:r>
            <a:r>
              <a:rPr lang="en-US" sz="2800" b="1" dirty="0" err="1" smtClean="0">
                <a:solidFill>
                  <a:schemeClr val="tx2"/>
                </a:solidFill>
                <a:latin typeface="+mj-lt"/>
              </a:rPr>
              <a:t>xác</a:t>
            </a:r>
            <a:r>
              <a:rPr lang="en-US" sz="2800" b="1" dirty="0" smtClean="0">
                <a:solidFill>
                  <a:schemeClr val="tx2"/>
                </a:solidFill>
                <a:latin typeface="+mj-lt"/>
              </a:rPr>
              <a:t> </a:t>
            </a:r>
            <a:r>
              <a:rPr lang="en-US" sz="2800" b="1" dirty="0" err="1" smtClean="0">
                <a:solidFill>
                  <a:schemeClr val="tx2"/>
                </a:solidFill>
                <a:latin typeface="+mj-lt"/>
              </a:rPr>
              <a:t>định</a:t>
            </a:r>
            <a:r>
              <a:rPr lang="en-US" sz="2800" b="1" dirty="0" smtClean="0">
                <a:solidFill>
                  <a:schemeClr val="tx2"/>
                </a:solidFill>
                <a:latin typeface="+mj-lt"/>
              </a:rPr>
              <a:t> </a:t>
            </a:r>
            <a:r>
              <a:rPr lang="en-US" sz="2800" b="1" dirty="0" err="1" smtClean="0">
                <a:solidFill>
                  <a:schemeClr val="tx2"/>
                </a:solidFill>
                <a:latin typeface="+mj-lt"/>
              </a:rPr>
              <a:t>loại</a:t>
            </a:r>
            <a:r>
              <a:rPr lang="en-US" sz="2800" b="1" dirty="0" smtClean="0">
                <a:solidFill>
                  <a:schemeClr val="tx2"/>
                </a:solidFill>
                <a:latin typeface="+mj-lt"/>
              </a:rPr>
              <a:t> </a:t>
            </a:r>
            <a:r>
              <a:rPr lang="en-US" sz="2800" b="1" dirty="0" err="1" smtClean="0">
                <a:solidFill>
                  <a:schemeClr val="tx2"/>
                </a:solidFill>
                <a:latin typeface="+mj-lt"/>
              </a:rPr>
              <a:t>văn</a:t>
            </a:r>
            <a:r>
              <a:rPr lang="en-US" sz="2800" b="1" dirty="0" smtClean="0">
                <a:solidFill>
                  <a:schemeClr val="tx2"/>
                </a:solidFill>
                <a:latin typeface="+mj-lt"/>
              </a:rPr>
              <a:t> </a:t>
            </a:r>
            <a:r>
              <a:rPr lang="en-US" sz="2800" b="1" dirty="0" err="1" smtClean="0">
                <a:solidFill>
                  <a:schemeClr val="tx2"/>
                </a:solidFill>
                <a:latin typeface="+mj-lt"/>
              </a:rPr>
              <a:t>bản</a:t>
            </a:r>
            <a:r>
              <a:rPr lang="en-US" sz="2800" b="1" dirty="0" smtClean="0">
                <a:solidFill>
                  <a:schemeClr val="tx2"/>
                </a:solidFill>
                <a:latin typeface="+mj-lt"/>
              </a:rPr>
              <a:t> </a:t>
            </a:r>
            <a:r>
              <a:rPr lang="en-US" sz="2800" b="1" dirty="0" err="1" smtClean="0">
                <a:solidFill>
                  <a:schemeClr val="tx2"/>
                </a:solidFill>
                <a:latin typeface="+mj-lt"/>
              </a:rPr>
              <a:t>trong</a:t>
            </a:r>
            <a:r>
              <a:rPr lang="en-US" sz="2800" b="1" dirty="0" smtClean="0">
                <a:solidFill>
                  <a:schemeClr val="tx2"/>
                </a:solidFill>
                <a:latin typeface="+mj-lt"/>
              </a:rPr>
              <a:t> </a:t>
            </a:r>
            <a:r>
              <a:rPr lang="en-US" sz="2800" b="1" dirty="0" err="1" smtClean="0">
                <a:solidFill>
                  <a:schemeClr val="tx2"/>
                </a:solidFill>
                <a:latin typeface="+mj-lt"/>
              </a:rPr>
              <a:t>các</a:t>
            </a:r>
            <a:r>
              <a:rPr lang="en-US" sz="2800" b="1" dirty="0" smtClean="0">
                <a:solidFill>
                  <a:schemeClr val="tx2"/>
                </a:solidFill>
                <a:latin typeface="+mj-lt"/>
              </a:rPr>
              <a:t> VB </a:t>
            </a:r>
            <a:r>
              <a:rPr lang="en-US" sz="2800" b="1" dirty="0" err="1" smtClean="0">
                <a:solidFill>
                  <a:schemeClr val="tx2"/>
                </a:solidFill>
                <a:latin typeface="+mj-lt"/>
              </a:rPr>
              <a:t>sau</a:t>
            </a:r>
            <a:r>
              <a:rPr lang="en-US" sz="2800" b="1" dirty="0" smtClean="0">
                <a:solidFill>
                  <a:schemeClr val="tx2"/>
                </a:solidFill>
                <a:latin typeface="+mj-lt"/>
              </a:rPr>
              <a:t>?</a:t>
            </a:r>
          </a:p>
          <a:p>
            <a:pPr marL="457200" indent="-457200" algn="just">
              <a:buFontTx/>
              <a:buChar char="-"/>
            </a:pPr>
            <a:r>
              <a:rPr lang="en-US" sz="2800" dirty="0" err="1" smtClean="0">
                <a:solidFill>
                  <a:schemeClr val="tx2"/>
                </a:solidFill>
                <a:latin typeface="+mj-lt"/>
              </a:rPr>
              <a:t>Quyết</a:t>
            </a:r>
            <a:r>
              <a:rPr lang="en-US" sz="2800" dirty="0" smtClean="0">
                <a:solidFill>
                  <a:schemeClr val="tx2"/>
                </a:solidFill>
                <a:latin typeface="+mj-lt"/>
              </a:rPr>
              <a:t> </a:t>
            </a:r>
            <a:r>
              <a:rPr lang="en-US" sz="2800" dirty="0" err="1" smtClean="0">
                <a:solidFill>
                  <a:schemeClr val="tx2"/>
                </a:solidFill>
                <a:latin typeface="+mj-lt"/>
              </a:rPr>
              <a:t>định</a:t>
            </a:r>
            <a:r>
              <a:rPr lang="en-US" sz="2800" dirty="0" smtClean="0">
                <a:solidFill>
                  <a:schemeClr val="tx2"/>
                </a:solidFill>
                <a:latin typeface="+mj-lt"/>
              </a:rPr>
              <a:t> </a:t>
            </a:r>
            <a:r>
              <a:rPr lang="en-US" sz="2800" dirty="0" err="1" smtClean="0">
                <a:solidFill>
                  <a:schemeClr val="tx2"/>
                </a:solidFill>
                <a:latin typeface="+mj-lt"/>
              </a:rPr>
              <a:t>bổ</a:t>
            </a:r>
            <a:r>
              <a:rPr lang="en-US" sz="2800" dirty="0" smtClean="0">
                <a:solidFill>
                  <a:schemeClr val="tx2"/>
                </a:solidFill>
                <a:latin typeface="+mj-lt"/>
              </a:rPr>
              <a:t> </a:t>
            </a:r>
            <a:r>
              <a:rPr lang="en-US" sz="2800" dirty="0" err="1" smtClean="0">
                <a:solidFill>
                  <a:schemeClr val="tx2"/>
                </a:solidFill>
                <a:latin typeface="+mj-lt"/>
              </a:rPr>
              <a:t>nhiệm</a:t>
            </a:r>
            <a:r>
              <a:rPr lang="en-US" sz="2800" dirty="0" smtClean="0">
                <a:solidFill>
                  <a:schemeClr val="tx2"/>
                </a:solidFill>
                <a:latin typeface="+mj-lt"/>
              </a:rPr>
              <a:t> </a:t>
            </a:r>
          </a:p>
          <a:p>
            <a:pPr marL="457200" indent="-457200" algn="just">
              <a:buFontTx/>
              <a:buChar char="-"/>
            </a:pPr>
            <a:r>
              <a:rPr lang="en-US" sz="2800" dirty="0" err="1" smtClean="0">
                <a:solidFill>
                  <a:schemeClr val="tx2"/>
                </a:solidFill>
                <a:latin typeface="+mj-lt"/>
              </a:rPr>
              <a:t>Bản</a:t>
            </a:r>
            <a:r>
              <a:rPr lang="en-US" sz="2800" dirty="0" smtClean="0">
                <a:solidFill>
                  <a:schemeClr val="tx2"/>
                </a:solidFill>
                <a:latin typeface="+mj-lt"/>
              </a:rPr>
              <a:t> </a:t>
            </a:r>
            <a:r>
              <a:rPr lang="en-US" sz="2800" dirty="0" err="1" smtClean="0">
                <a:solidFill>
                  <a:schemeClr val="tx2"/>
                </a:solidFill>
                <a:latin typeface="+mj-lt"/>
              </a:rPr>
              <a:t>án</a:t>
            </a:r>
            <a:r>
              <a:rPr lang="en-US" sz="2800" dirty="0" smtClean="0">
                <a:solidFill>
                  <a:schemeClr val="tx2"/>
                </a:solidFill>
                <a:latin typeface="+mj-lt"/>
              </a:rPr>
              <a:t> </a:t>
            </a:r>
            <a:r>
              <a:rPr lang="en-US" sz="2800" dirty="0" err="1" smtClean="0">
                <a:solidFill>
                  <a:schemeClr val="tx2"/>
                </a:solidFill>
                <a:latin typeface="+mj-lt"/>
              </a:rPr>
              <a:t>của</a:t>
            </a:r>
            <a:r>
              <a:rPr lang="en-US" sz="2800" dirty="0" smtClean="0">
                <a:solidFill>
                  <a:schemeClr val="tx2"/>
                </a:solidFill>
                <a:latin typeface="+mj-lt"/>
              </a:rPr>
              <a:t> </a:t>
            </a:r>
            <a:r>
              <a:rPr lang="en-US" sz="2800" dirty="0" err="1" smtClean="0">
                <a:solidFill>
                  <a:schemeClr val="tx2"/>
                </a:solidFill>
                <a:latin typeface="+mj-lt"/>
              </a:rPr>
              <a:t>Tòa</a:t>
            </a:r>
            <a:r>
              <a:rPr lang="en-US" sz="2800" dirty="0" smtClean="0">
                <a:solidFill>
                  <a:schemeClr val="tx2"/>
                </a:solidFill>
                <a:latin typeface="+mj-lt"/>
              </a:rPr>
              <a:t> </a:t>
            </a:r>
            <a:r>
              <a:rPr lang="en-US" sz="2800" dirty="0" err="1" smtClean="0">
                <a:solidFill>
                  <a:schemeClr val="tx2"/>
                </a:solidFill>
                <a:latin typeface="+mj-lt"/>
              </a:rPr>
              <a:t>án</a:t>
            </a:r>
            <a:endParaRPr lang="en-US" sz="2800" dirty="0" smtClean="0">
              <a:solidFill>
                <a:schemeClr val="tx2"/>
              </a:solidFill>
              <a:latin typeface="+mj-lt"/>
            </a:endParaRPr>
          </a:p>
          <a:p>
            <a:pPr marL="457200" indent="-457200" algn="just">
              <a:buFontTx/>
              <a:buChar char="-"/>
            </a:pPr>
            <a:r>
              <a:rPr lang="en-US" sz="2800" dirty="0" err="1" smtClean="0">
                <a:solidFill>
                  <a:schemeClr val="tx2"/>
                </a:solidFill>
                <a:latin typeface="+mj-lt"/>
              </a:rPr>
              <a:t>Bộ</a:t>
            </a:r>
            <a:r>
              <a:rPr lang="en-US" sz="2800" dirty="0" smtClean="0">
                <a:solidFill>
                  <a:schemeClr val="tx2"/>
                </a:solidFill>
                <a:latin typeface="+mj-lt"/>
              </a:rPr>
              <a:t> </a:t>
            </a:r>
            <a:r>
              <a:rPr lang="en-US" sz="2800" dirty="0" err="1" smtClean="0">
                <a:solidFill>
                  <a:schemeClr val="tx2"/>
                </a:solidFill>
                <a:latin typeface="+mj-lt"/>
              </a:rPr>
              <a:t>luật</a:t>
            </a:r>
            <a:r>
              <a:rPr lang="en-US" sz="2800" dirty="0" smtClean="0">
                <a:solidFill>
                  <a:schemeClr val="tx2"/>
                </a:solidFill>
                <a:latin typeface="+mj-lt"/>
              </a:rPr>
              <a:t> </a:t>
            </a:r>
            <a:r>
              <a:rPr lang="en-US" sz="2800" dirty="0" err="1" smtClean="0">
                <a:solidFill>
                  <a:schemeClr val="tx2"/>
                </a:solidFill>
                <a:latin typeface="+mj-lt"/>
              </a:rPr>
              <a:t>Hình</a:t>
            </a:r>
            <a:r>
              <a:rPr lang="en-US" sz="2800" dirty="0" smtClean="0">
                <a:solidFill>
                  <a:schemeClr val="tx2"/>
                </a:solidFill>
                <a:latin typeface="+mj-lt"/>
              </a:rPr>
              <a:t> </a:t>
            </a:r>
            <a:r>
              <a:rPr lang="en-US" sz="2800" dirty="0" err="1" smtClean="0">
                <a:solidFill>
                  <a:schemeClr val="tx2"/>
                </a:solidFill>
                <a:latin typeface="+mj-lt"/>
              </a:rPr>
              <a:t>sự</a:t>
            </a:r>
            <a:r>
              <a:rPr lang="en-US" sz="2800" dirty="0" smtClean="0">
                <a:solidFill>
                  <a:schemeClr val="tx2"/>
                </a:solidFill>
                <a:latin typeface="+mj-lt"/>
              </a:rPr>
              <a:t> </a:t>
            </a:r>
            <a:r>
              <a:rPr lang="en-US" sz="2800" dirty="0" err="1" smtClean="0">
                <a:solidFill>
                  <a:schemeClr val="tx2"/>
                </a:solidFill>
                <a:latin typeface="+mj-lt"/>
              </a:rPr>
              <a:t>năm</a:t>
            </a:r>
            <a:r>
              <a:rPr lang="en-US" sz="2800" dirty="0" smtClean="0">
                <a:solidFill>
                  <a:schemeClr val="tx2"/>
                </a:solidFill>
                <a:latin typeface="+mj-lt"/>
              </a:rPr>
              <a:t> 2015 </a:t>
            </a:r>
            <a:r>
              <a:rPr lang="en-US" sz="2800" dirty="0" err="1" smtClean="0">
                <a:solidFill>
                  <a:schemeClr val="tx2"/>
                </a:solidFill>
                <a:latin typeface="+mj-lt"/>
              </a:rPr>
              <a:t>sửa</a:t>
            </a:r>
            <a:r>
              <a:rPr lang="en-US" sz="2800" dirty="0" smtClean="0">
                <a:solidFill>
                  <a:schemeClr val="tx2"/>
                </a:solidFill>
                <a:latin typeface="+mj-lt"/>
              </a:rPr>
              <a:t> </a:t>
            </a:r>
            <a:r>
              <a:rPr lang="en-US" sz="2800" dirty="0" err="1" smtClean="0">
                <a:solidFill>
                  <a:schemeClr val="tx2"/>
                </a:solidFill>
                <a:latin typeface="+mj-lt"/>
              </a:rPr>
              <a:t>đổi</a:t>
            </a:r>
            <a:r>
              <a:rPr lang="en-US" sz="2800" dirty="0" smtClean="0">
                <a:solidFill>
                  <a:schemeClr val="tx2"/>
                </a:solidFill>
                <a:latin typeface="+mj-lt"/>
              </a:rPr>
              <a:t> </a:t>
            </a:r>
            <a:r>
              <a:rPr lang="en-US" sz="2800" dirty="0" err="1" smtClean="0">
                <a:solidFill>
                  <a:schemeClr val="tx2"/>
                </a:solidFill>
                <a:latin typeface="+mj-lt"/>
              </a:rPr>
              <a:t>năm</a:t>
            </a:r>
            <a:r>
              <a:rPr lang="en-US" sz="2800" dirty="0" smtClean="0">
                <a:solidFill>
                  <a:schemeClr val="tx2"/>
                </a:solidFill>
                <a:latin typeface="+mj-lt"/>
              </a:rPr>
              <a:t> 2017</a:t>
            </a:r>
          </a:p>
          <a:p>
            <a:pPr marL="457200" indent="-457200" algn="just">
              <a:buFontTx/>
              <a:buChar char="-"/>
            </a:pPr>
            <a:r>
              <a:rPr lang="en-US" sz="2800" dirty="0" err="1" smtClean="0">
                <a:solidFill>
                  <a:schemeClr val="tx2"/>
                </a:solidFill>
                <a:latin typeface="+mj-lt"/>
              </a:rPr>
              <a:t>Lệnh</a:t>
            </a:r>
            <a:r>
              <a:rPr lang="en-US" sz="2800" dirty="0" smtClean="0">
                <a:solidFill>
                  <a:schemeClr val="tx2"/>
                </a:solidFill>
                <a:latin typeface="+mj-lt"/>
              </a:rPr>
              <a:t> </a:t>
            </a:r>
            <a:r>
              <a:rPr lang="en-US" sz="2800" dirty="0" err="1" smtClean="0">
                <a:solidFill>
                  <a:schemeClr val="tx2"/>
                </a:solidFill>
                <a:latin typeface="+mj-lt"/>
              </a:rPr>
              <a:t>của</a:t>
            </a:r>
            <a:r>
              <a:rPr lang="en-US" sz="2800" dirty="0" smtClean="0">
                <a:solidFill>
                  <a:schemeClr val="tx2"/>
                </a:solidFill>
                <a:latin typeface="+mj-lt"/>
              </a:rPr>
              <a:t> </a:t>
            </a:r>
            <a:r>
              <a:rPr lang="en-US" sz="2800" dirty="0" err="1" smtClean="0">
                <a:solidFill>
                  <a:schemeClr val="tx2"/>
                </a:solidFill>
                <a:latin typeface="+mj-lt"/>
              </a:rPr>
              <a:t>Chủ</a:t>
            </a:r>
            <a:r>
              <a:rPr lang="en-US" sz="2800" dirty="0" smtClean="0">
                <a:solidFill>
                  <a:schemeClr val="tx2"/>
                </a:solidFill>
                <a:latin typeface="+mj-lt"/>
              </a:rPr>
              <a:t> </a:t>
            </a:r>
            <a:r>
              <a:rPr lang="en-US" sz="2800" dirty="0" err="1" smtClean="0">
                <a:solidFill>
                  <a:schemeClr val="tx2"/>
                </a:solidFill>
                <a:latin typeface="+mj-lt"/>
              </a:rPr>
              <a:t>tịch</a:t>
            </a:r>
            <a:r>
              <a:rPr lang="en-US" sz="2800" dirty="0" smtClean="0">
                <a:solidFill>
                  <a:schemeClr val="tx2"/>
                </a:solidFill>
                <a:latin typeface="+mj-lt"/>
              </a:rPr>
              <a:t> </a:t>
            </a:r>
            <a:r>
              <a:rPr lang="en-US" sz="2800" dirty="0" err="1" smtClean="0">
                <a:solidFill>
                  <a:schemeClr val="tx2"/>
                </a:solidFill>
                <a:latin typeface="+mj-lt"/>
              </a:rPr>
              <a:t>nước</a:t>
            </a:r>
            <a:endParaRPr lang="en-US" sz="2800" dirty="0" smtClean="0">
              <a:solidFill>
                <a:schemeClr val="tx2"/>
              </a:solidFill>
              <a:latin typeface="+mj-lt"/>
            </a:endParaRPr>
          </a:p>
          <a:p>
            <a:pPr marL="457200" indent="-457200" algn="just">
              <a:buFontTx/>
              <a:buChar char="-"/>
            </a:pPr>
            <a:r>
              <a:rPr lang="en-US" sz="2800" dirty="0" err="1" smtClean="0">
                <a:solidFill>
                  <a:schemeClr val="tx2"/>
                </a:solidFill>
                <a:latin typeface="+mj-lt"/>
              </a:rPr>
              <a:t>Công</a:t>
            </a:r>
            <a:r>
              <a:rPr lang="en-US" sz="2800" dirty="0" smtClean="0">
                <a:solidFill>
                  <a:schemeClr val="tx2"/>
                </a:solidFill>
                <a:latin typeface="+mj-lt"/>
              </a:rPr>
              <a:t> </a:t>
            </a:r>
            <a:r>
              <a:rPr lang="en-US" sz="2800" dirty="0" err="1" smtClean="0">
                <a:solidFill>
                  <a:schemeClr val="tx2"/>
                </a:solidFill>
                <a:latin typeface="+mj-lt"/>
              </a:rPr>
              <a:t>văn</a:t>
            </a:r>
            <a:endParaRPr lang="en-US" sz="2800" dirty="0" smtClean="0">
              <a:solidFill>
                <a:schemeClr val="tx2"/>
              </a:solidFill>
              <a:latin typeface="+mj-lt"/>
            </a:endParaRPr>
          </a:p>
          <a:p>
            <a:pPr marL="457200" indent="-457200" algn="just">
              <a:buFontTx/>
              <a:buChar char="-"/>
            </a:pPr>
            <a:r>
              <a:rPr lang="en-US" sz="2800" dirty="0" err="1" smtClean="0">
                <a:solidFill>
                  <a:schemeClr val="tx2"/>
                </a:solidFill>
                <a:latin typeface="+mj-lt"/>
              </a:rPr>
              <a:t>Chỉ</a:t>
            </a:r>
            <a:r>
              <a:rPr lang="en-US" sz="2800" dirty="0" smtClean="0">
                <a:solidFill>
                  <a:schemeClr val="tx2"/>
                </a:solidFill>
                <a:latin typeface="+mj-lt"/>
              </a:rPr>
              <a:t> </a:t>
            </a:r>
            <a:r>
              <a:rPr lang="en-US" sz="2800" dirty="0" err="1" smtClean="0">
                <a:solidFill>
                  <a:schemeClr val="tx2"/>
                </a:solidFill>
                <a:latin typeface="+mj-lt"/>
              </a:rPr>
              <a:t>thị</a:t>
            </a:r>
            <a:endParaRPr lang="en-US" sz="2800" dirty="0" smtClean="0">
              <a:solidFill>
                <a:schemeClr val="tx2"/>
              </a:solidFill>
              <a:latin typeface="+mj-lt"/>
            </a:endParaRPr>
          </a:p>
          <a:p>
            <a:pPr marL="457200" indent="-457200" algn="just">
              <a:buFontTx/>
              <a:buChar char="-"/>
            </a:pPr>
            <a:r>
              <a:rPr lang="en-US" sz="2800" dirty="0" err="1" smtClean="0">
                <a:solidFill>
                  <a:schemeClr val="tx2"/>
                </a:solidFill>
                <a:latin typeface="+mj-lt"/>
              </a:rPr>
              <a:t>Quyết</a:t>
            </a:r>
            <a:r>
              <a:rPr lang="en-US" sz="2800" dirty="0" smtClean="0">
                <a:solidFill>
                  <a:schemeClr val="tx2"/>
                </a:solidFill>
                <a:latin typeface="+mj-lt"/>
              </a:rPr>
              <a:t> </a:t>
            </a:r>
            <a:r>
              <a:rPr lang="en-US" sz="2800" dirty="0" err="1" smtClean="0">
                <a:solidFill>
                  <a:schemeClr val="tx2"/>
                </a:solidFill>
                <a:latin typeface="+mj-lt"/>
              </a:rPr>
              <a:t>định</a:t>
            </a:r>
            <a:r>
              <a:rPr lang="en-US" sz="2800" dirty="0" smtClean="0">
                <a:solidFill>
                  <a:schemeClr val="tx2"/>
                </a:solidFill>
                <a:latin typeface="+mj-lt"/>
              </a:rPr>
              <a:t> </a:t>
            </a:r>
            <a:r>
              <a:rPr lang="en-US" sz="2800" dirty="0" err="1" smtClean="0">
                <a:solidFill>
                  <a:schemeClr val="tx2"/>
                </a:solidFill>
                <a:latin typeface="+mj-lt"/>
              </a:rPr>
              <a:t>buộc</a:t>
            </a:r>
            <a:r>
              <a:rPr lang="en-US" sz="2800" dirty="0" smtClean="0">
                <a:solidFill>
                  <a:schemeClr val="tx2"/>
                </a:solidFill>
                <a:latin typeface="+mj-lt"/>
              </a:rPr>
              <a:t> </a:t>
            </a:r>
            <a:r>
              <a:rPr lang="en-US" sz="2800" dirty="0" err="1" smtClean="0">
                <a:solidFill>
                  <a:schemeClr val="tx2"/>
                </a:solidFill>
                <a:latin typeface="+mj-lt"/>
              </a:rPr>
              <a:t>thôi</a:t>
            </a:r>
            <a:r>
              <a:rPr lang="en-US" sz="2800" dirty="0" smtClean="0">
                <a:solidFill>
                  <a:schemeClr val="tx2"/>
                </a:solidFill>
                <a:latin typeface="+mj-lt"/>
              </a:rPr>
              <a:t> </a:t>
            </a:r>
            <a:r>
              <a:rPr lang="en-US" sz="2800" dirty="0" err="1" smtClean="0">
                <a:solidFill>
                  <a:schemeClr val="tx2"/>
                </a:solidFill>
                <a:latin typeface="+mj-lt"/>
              </a:rPr>
              <a:t>học</a:t>
            </a:r>
            <a:endParaRPr lang="en-US" sz="2800" dirty="0" smtClean="0">
              <a:solidFill>
                <a:schemeClr val="tx2"/>
              </a:solidFill>
              <a:latin typeface="+mj-lt"/>
            </a:endParaRPr>
          </a:p>
          <a:p>
            <a:pPr marL="457200" indent="-457200" algn="just">
              <a:buFontTx/>
              <a:buChar char="-"/>
            </a:pPr>
            <a:r>
              <a:rPr lang="en-US" sz="2800" dirty="0" err="1" smtClean="0">
                <a:solidFill>
                  <a:schemeClr val="tx2"/>
                </a:solidFill>
                <a:latin typeface="+mj-lt"/>
              </a:rPr>
              <a:t>Biên</a:t>
            </a:r>
            <a:r>
              <a:rPr lang="en-US" sz="2800" dirty="0" smtClean="0">
                <a:solidFill>
                  <a:schemeClr val="tx2"/>
                </a:solidFill>
                <a:latin typeface="+mj-lt"/>
              </a:rPr>
              <a:t> </a:t>
            </a:r>
            <a:r>
              <a:rPr lang="en-US" sz="2800" dirty="0" err="1" smtClean="0">
                <a:solidFill>
                  <a:schemeClr val="tx2"/>
                </a:solidFill>
                <a:latin typeface="+mj-lt"/>
              </a:rPr>
              <a:t>bản</a:t>
            </a:r>
            <a:r>
              <a:rPr lang="en-US" sz="2800" dirty="0" smtClean="0">
                <a:solidFill>
                  <a:schemeClr val="tx2"/>
                </a:solidFill>
                <a:latin typeface="+mj-lt"/>
              </a:rPr>
              <a:t> </a:t>
            </a:r>
            <a:r>
              <a:rPr lang="en-US" sz="2800" dirty="0" err="1" smtClean="0">
                <a:solidFill>
                  <a:schemeClr val="tx2"/>
                </a:solidFill>
                <a:latin typeface="+mj-lt"/>
              </a:rPr>
              <a:t>xử</a:t>
            </a:r>
            <a:r>
              <a:rPr lang="en-US" sz="2800" dirty="0" smtClean="0">
                <a:solidFill>
                  <a:schemeClr val="tx2"/>
                </a:solidFill>
                <a:latin typeface="+mj-lt"/>
              </a:rPr>
              <a:t> </a:t>
            </a:r>
            <a:r>
              <a:rPr lang="en-US" sz="2800" dirty="0" err="1" smtClean="0">
                <a:solidFill>
                  <a:schemeClr val="tx2"/>
                </a:solidFill>
                <a:latin typeface="+mj-lt"/>
              </a:rPr>
              <a:t>phạt</a:t>
            </a:r>
            <a:r>
              <a:rPr lang="en-US" sz="2800" dirty="0" smtClean="0">
                <a:solidFill>
                  <a:schemeClr val="tx2"/>
                </a:solidFill>
                <a:latin typeface="+mj-lt"/>
              </a:rPr>
              <a:t> vi </a:t>
            </a:r>
            <a:r>
              <a:rPr lang="en-US" sz="2800" dirty="0" err="1" smtClean="0">
                <a:solidFill>
                  <a:schemeClr val="tx2"/>
                </a:solidFill>
                <a:latin typeface="+mj-lt"/>
              </a:rPr>
              <a:t>phạm</a:t>
            </a:r>
            <a:r>
              <a:rPr lang="en-US" sz="2800" dirty="0" smtClean="0">
                <a:solidFill>
                  <a:schemeClr val="tx2"/>
                </a:solidFill>
                <a:latin typeface="+mj-lt"/>
              </a:rPr>
              <a:t> </a:t>
            </a:r>
            <a:r>
              <a:rPr lang="en-US" sz="2800" dirty="0" err="1" smtClean="0">
                <a:solidFill>
                  <a:schemeClr val="tx2"/>
                </a:solidFill>
                <a:latin typeface="+mj-lt"/>
              </a:rPr>
              <a:t>hành</a:t>
            </a:r>
            <a:r>
              <a:rPr lang="en-US" sz="2800" dirty="0" smtClean="0">
                <a:solidFill>
                  <a:schemeClr val="tx2"/>
                </a:solidFill>
                <a:latin typeface="+mj-lt"/>
              </a:rPr>
              <a:t> </a:t>
            </a:r>
            <a:r>
              <a:rPr lang="en-US" sz="2800" dirty="0" err="1" smtClean="0">
                <a:solidFill>
                  <a:schemeClr val="tx2"/>
                </a:solidFill>
                <a:latin typeface="+mj-lt"/>
              </a:rPr>
              <a:t>chính</a:t>
            </a:r>
            <a:endParaRPr lang="en-US" sz="2800" dirty="0">
              <a:solidFill>
                <a:schemeClr val="tx2"/>
              </a:solidFill>
              <a:latin typeface="+mj-lt"/>
            </a:endParaRPr>
          </a:p>
        </p:txBody>
      </p:sp>
    </p:spTree>
    <p:extLst>
      <p:ext uri="{BB962C8B-B14F-4D97-AF65-F5344CB8AC3E}">
        <p14:creationId xmlns:p14="http://schemas.microsoft.com/office/powerpoint/2010/main" val="4033362033"/>
      </p:ext>
    </p:extLst>
  </p:cSld>
  <p:clrMapOvr>
    <a:masterClrMapping/>
  </p:clrMapOvr>
  <p:transition>
    <p:cover dir="l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097280"/>
            <a:ext cx="7239000" cy="477012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solidFill>
              <a:srgbClr val="92D05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600" b="1" smtClean="0">
                  <a:solidFill>
                    <a:srgbClr val="000000"/>
                  </a:solidFill>
                  <a:effectLst>
                    <a:outerShdw blurRad="38100" dist="38100" dir="2700000" algn="tl">
                      <a:srgbClr val="FFFFFF"/>
                    </a:outerShdw>
                  </a:effectLst>
                </a:rPr>
                <a:t>Kể tên các loại Văn bản quy phạm</a:t>
              </a:r>
            </a:p>
            <a:p>
              <a:pPr algn="ctr" eaLnBrk="0" hangingPunct="0">
                <a:defRPr/>
              </a:pPr>
              <a:r>
                <a:rPr lang="en-US" sz="3600" b="1" smtClean="0">
                  <a:solidFill>
                    <a:srgbClr val="000000"/>
                  </a:solidFill>
                  <a:effectLst>
                    <a:outerShdw blurRad="38100" dist="38100" dir="2700000" algn="tl">
                      <a:srgbClr val="FFFFFF"/>
                    </a:outerShdw>
                  </a:effectLst>
                </a:rPr>
                <a:t>Pháp luật.</a:t>
              </a:r>
            </a:p>
            <a:p>
              <a:pPr algn="ctr" eaLnBrk="0" hangingPunct="0">
                <a:defRPr/>
              </a:pPr>
              <a:endParaRPr lang="en-US" sz="3600" b="1" smtClean="0">
                <a:solidFill>
                  <a:srgbClr val="000000"/>
                </a:solidFill>
                <a:effectLst>
                  <a:outerShdw blurRad="38100" dist="38100" dir="2700000" algn="tl">
                    <a:srgbClr val="FFFFFF"/>
                  </a:outerShdw>
                </a:effectLst>
              </a:endParaRPr>
            </a:p>
            <a:p>
              <a:pPr algn="ctr" eaLnBrk="0" hangingPunct="0">
                <a:defRPr/>
              </a:pPr>
              <a:endParaRPr lang="en-US" sz="3600" b="1" dirty="0">
                <a:solidFill>
                  <a:srgbClr val="000000"/>
                </a:solidFill>
                <a:effectLst>
                  <a:outerShdw blurRad="38100" dist="38100" dir="2700000" algn="tl">
                    <a:srgbClr val="FFFFFF"/>
                  </a:outerShdw>
                </a:effectLst>
              </a:endParaRPr>
            </a:p>
          </p:txBody>
        </p:sp>
      </p:grpSp>
      <p:pic>
        <p:nvPicPr>
          <p:cNvPr id="6" name="Picture 9" descr="Tweety[1]"/>
          <p:cNvPicPr>
            <a:picLocks noChangeAspect="1" noChangeArrowheads="1" noCrop="1"/>
          </p:cNvPicPr>
          <p:nvPr/>
        </p:nvPicPr>
        <p:blipFill>
          <a:blip r:embed="rId2"/>
          <a:srcRect/>
          <a:stretch>
            <a:fillRect/>
          </a:stretch>
        </p:blipFill>
        <p:spPr bwMode="auto">
          <a:xfrm>
            <a:off x="6606669" y="5296750"/>
            <a:ext cx="1546731" cy="1310425"/>
          </a:xfrm>
          <a:prstGeom prst="rect">
            <a:avLst/>
          </a:prstGeom>
          <a:noFill/>
          <a:ln w="9525">
            <a:noFill/>
            <a:miter lim="800000"/>
            <a:headEnd/>
            <a:tailEnd/>
          </a:ln>
        </p:spPr>
      </p:pic>
    </p:spTree>
    <p:extLst>
      <p:ext uri="{BB962C8B-B14F-4D97-AF65-F5344CB8AC3E}">
        <p14:creationId xmlns:p14="http://schemas.microsoft.com/office/powerpoint/2010/main" val="17392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atin typeface="Times New Roman" panose="02020603050405020304" pitchFamily="18" charset="0"/>
                <a:cs typeface="Times New Roman" panose="02020603050405020304" pitchFamily="18" charset="0"/>
              </a:rPr>
              <a:t>HỆ THỐNG VĂN BẢN QPPL</a:t>
            </a:r>
            <a:endParaRPr lang="en-US" dirty="0"/>
          </a:p>
        </p:txBody>
      </p:sp>
      <p:pic>
        <p:nvPicPr>
          <p:cNvPr id="1026" name="Picture 2" descr="Image result for hiệu lực của văn bản pháp luật"/>
          <p:cNvPicPr>
            <a:picLocks noChangeAspect="1" noChangeArrowheads="1"/>
          </p:cNvPicPr>
          <p:nvPr/>
        </p:nvPicPr>
        <p:blipFill>
          <a:blip r:embed="rId2" cstate="print"/>
          <a:srcRect/>
          <a:stretch>
            <a:fillRect/>
          </a:stretch>
        </p:blipFill>
        <p:spPr bwMode="auto">
          <a:xfrm>
            <a:off x="1143000" y="1600200"/>
            <a:ext cx="6858000" cy="4824724"/>
          </a:xfrm>
          <a:prstGeom prst="rect">
            <a:avLst/>
          </a:prstGeom>
          <a:noFill/>
        </p:spPr>
      </p:pic>
    </p:spTree>
    <p:extLst>
      <p:ext uri="{BB962C8B-B14F-4D97-AF65-F5344CB8AC3E}">
        <p14:creationId xmlns:p14="http://schemas.microsoft.com/office/powerpoint/2010/main" val="284995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3"/>
          <p:cNvPicPr>
            <a:picLocks noChangeAspect="1"/>
          </p:cNvPicPr>
          <p:nvPr/>
        </p:nvPicPr>
        <p:blipFill>
          <a:blip r:embed="rId2"/>
          <a:stretch>
            <a:fillRect/>
          </a:stretch>
        </p:blipFill>
        <p:spPr>
          <a:xfrm>
            <a:off x="1129553" y="504265"/>
            <a:ext cx="6299947" cy="853888"/>
          </a:xfrm>
          <a:prstGeom prst="rect">
            <a:avLst/>
          </a:prstGeom>
        </p:spPr>
      </p:pic>
      <p:pic>
        <p:nvPicPr>
          <p:cNvPr id="114" name="Picture 114"/>
          <p:cNvPicPr>
            <a:picLocks noChangeAspect="1"/>
          </p:cNvPicPr>
          <p:nvPr/>
        </p:nvPicPr>
        <p:blipFill>
          <a:blip r:embed="rId3"/>
          <a:stretch>
            <a:fillRect/>
          </a:stretch>
        </p:blipFill>
        <p:spPr>
          <a:xfrm>
            <a:off x="611841" y="1573306"/>
            <a:ext cx="3939988" cy="1297641"/>
          </a:xfrm>
          <a:prstGeom prst="rect">
            <a:avLst/>
          </a:prstGeom>
        </p:spPr>
      </p:pic>
      <p:sp>
        <p:nvSpPr>
          <p:cNvPr id="2" name="Freeform 114"/>
          <p:cNvSpPr/>
          <p:nvPr/>
        </p:nvSpPr>
        <p:spPr>
          <a:xfrm>
            <a:off x="1002926" y="2840691"/>
            <a:ext cx="330574" cy="330574"/>
          </a:xfrm>
          <a:custGeom>
            <a:avLst/>
            <a:gdLst>
              <a:gd name="connsiteX0" fmla="*/ 45974 w 374650"/>
              <a:gd name="connsiteY0" fmla="*/ 14478 h 374650"/>
              <a:gd name="connsiteX1" fmla="*/ 45974 w 374650"/>
              <a:gd name="connsiteY1" fmla="*/ 364998 h 374650"/>
              <a:gd name="connsiteX2" fmla="*/ 30733 w 374650"/>
              <a:gd name="connsiteY2" fmla="*/ 352806 h 374650"/>
              <a:gd name="connsiteX3" fmla="*/ 378205 w 374650"/>
              <a:gd name="connsiteY3" fmla="*/ 352806 h 374650"/>
              <a:gd name="connsiteX4" fmla="*/ 378205 w 374650"/>
              <a:gd name="connsiteY4" fmla="*/ 377190 h 374650"/>
              <a:gd name="connsiteX5" fmla="*/ 30733 w 374650"/>
              <a:gd name="connsiteY5" fmla="*/ 377190 h 374650"/>
              <a:gd name="connsiteX6" fmla="*/ 18540 w 374650"/>
              <a:gd name="connsiteY6" fmla="*/ 364998 h 374650"/>
              <a:gd name="connsiteX7" fmla="*/ 18540 w 374650"/>
              <a:gd name="connsiteY7" fmla="*/ 14478 h 374650"/>
              <a:gd name="connsiteX8" fmla="*/ 45974 w 374650"/>
              <a:gd name="connsiteY8" fmla="*/ 14478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650" h="374650">
                <a:moveTo>
                  <a:pt x="45974" y="14478"/>
                </a:moveTo>
                <a:lnTo>
                  <a:pt x="45974" y="364998"/>
                </a:lnTo>
                <a:lnTo>
                  <a:pt x="30733" y="352806"/>
                </a:lnTo>
                <a:lnTo>
                  <a:pt x="378205" y="352806"/>
                </a:lnTo>
                <a:lnTo>
                  <a:pt x="378205" y="377190"/>
                </a:lnTo>
                <a:lnTo>
                  <a:pt x="30733" y="377190"/>
                </a:lnTo>
                <a:cubicBezTo>
                  <a:pt x="24638" y="377190"/>
                  <a:pt x="18540" y="374142"/>
                  <a:pt x="18540" y="364998"/>
                </a:cubicBezTo>
                <a:lnTo>
                  <a:pt x="18540" y="14478"/>
                </a:lnTo>
                <a:lnTo>
                  <a:pt x="45974" y="14478"/>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16" name="Picture 116"/>
          <p:cNvPicPr>
            <a:picLocks noChangeAspect="1"/>
          </p:cNvPicPr>
          <p:nvPr/>
        </p:nvPicPr>
        <p:blipFill>
          <a:blip r:embed="rId4"/>
          <a:stretch>
            <a:fillRect/>
          </a:stretch>
        </p:blipFill>
        <p:spPr>
          <a:xfrm>
            <a:off x="1317812" y="2931459"/>
            <a:ext cx="2225488" cy="457199"/>
          </a:xfrm>
          <a:prstGeom prst="rect">
            <a:avLst/>
          </a:prstGeom>
        </p:spPr>
      </p:pic>
      <p:sp>
        <p:nvSpPr>
          <p:cNvPr id="3" name="Freeform 116"/>
          <p:cNvSpPr/>
          <p:nvPr/>
        </p:nvSpPr>
        <p:spPr>
          <a:xfrm>
            <a:off x="1002926" y="2840691"/>
            <a:ext cx="319368" cy="857250"/>
          </a:xfrm>
          <a:custGeom>
            <a:avLst/>
            <a:gdLst>
              <a:gd name="connsiteX0" fmla="*/ 45974 w 361950"/>
              <a:gd name="connsiteY0" fmla="*/ 14478 h 971550"/>
              <a:gd name="connsiteX1" fmla="*/ 45974 w 361950"/>
              <a:gd name="connsiteY1" fmla="*/ 959358 h 971550"/>
              <a:gd name="connsiteX2" fmla="*/ 30733 w 361950"/>
              <a:gd name="connsiteY2" fmla="*/ 947166 h 971550"/>
              <a:gd name="connsiteX3" fmla="*/ 362966 w 361950"/>
              <a:gd name="connsiteY3" fmla="*/ 947166 h 971550"/>
              <a:gd name="connsiteX4" fmla="*/ 362966 w 361950"/>
              <a:gd name="connsiteY4" fmla="*/ 971550 h 971550"/>
              <a:gd name="connsiteX5" fmla="*/ 30733 w 361950"/>
              <a:gd name="connsiteY5" fmla="*/ 971550 h 971550"/>
              <a:gd name="connsiteX6" fmla="*/ 18540 w 361950"/>
              <a:gd name="connsiteY6" fmla="*/ 959358 h 971550"/>
              <a:gd name="connsiteX7" fmla="*/ 18540 w 361950"/>
              <a:gd name="connsiteY7" fmla="*/ 14478 h 971550"/>
              <a:gd name="connsiteX8" fmla="*/ 45974 w 361950"/>
              <a:gd name="connsiteY8" fmla="*/ 14478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971550">
                <a:moveTo>
                  <a:pt x="45974" y="14478"/>
                </a:moveTo>
                <a:lnTo>
                  <a:pt x="45974" y="959358"/>
                </a:lnTo>
                <a:lnTo>
                  <a:pt x="30733" y="947166"/>
                </a:lnTo>
                <a:lnTo>
                  <a:pt x="362966" y="947166"/>
                </a:lnTo>
                <a:lnTo>
                  <a:pt x="362966" y="971550"/>
                </a:lnTo>
                <a:lnTo>
                  <a:pt x="30733" y="971550"/>
                </a:lnTo>
                <a:cubicBezTo>
                  <a:pt x="24638" y="971550"/>
                  <a:pt x="18540" y="965454"/>
                  <a:pt x="18540" y="959358"/>
                </a:cubicBezTo>
                <a:lnTo>
                  <a:pt x="18540" y="14478"/>
                </a:lnTo>
                <a:lnTo>
                  <a:pt x="45974" y="14478"/>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18" name="Picture 118"/>
          <p:cNvPicPr>
            <a:picLocks noChangeAspect="1"/>
          </p:cNvPicPr>
          <p:nvPr/>
        </p:nvPicPr>
        <p:blipFill>
          <a:blip r:embed="rId5"/>
          <a:stretch>
            <a:fillRect/>
          </a:stretch>
        </p:blipFill>
        <p:spPr>
          <a:xfrm>
            <a:off x="1304365" y="3455894"/>
            <a:ext cx="2238935" cy="457199"/>
          </a:xfrm>
          <a:prstGeom prst="rect">
            <a:avLst/>
          </a:prstGeom>
        </p:spPr>
      </p:pic>
      <p:sp>
        <p:nvSpPr>
          <p:cNvPr id="4" name="Freeform 118"/>
          <p:cNvSpPr/>
          <p:nvPr/>
        </p:nvSpPr>
        <p:spPr>
          <a:xfrm>
            <a:off x="1002926" y="2840691"/>
            <a:ext cx="330574" cy="1361515"/>
          </a:xfrm>
          <a:custGeom>
            <a:avLst/>
            <a:gdLst>
              <a:gd name="connsiteX0" fmla="*/ 45974 w 374650"/>
              <a:gd name="connsiteY0" fmla="*/ 14478 h 1543050"/>
              <a:gd name="connsiteX1" fmla="*/ 45974 w 374650"/>
              <a:gd name="connsiteY1" fmla="*/ 1538478 h 1543050"/>
              <a:gd name="connsiteX2" fmla="*/ 30733 w 374650"/>
              <a:gd name="connsiteY2" fmla="*/ 1526286 h 1543050"/>
              <a:gd name="connsiteX3" fmla="*/ 378205 w 374650"/>
              <a:gd name="connsiteY3" fmla="*/ 1526286 h 1543050"/>
              <a:gd name="connsiteX4" fmla="*/ 378205 w 374650"/>
              <a:gd name="connsiteY4" fmla="*/ 1550670 h 1543050"/>
              <a:gd name="connsiteX5" fmla="*/ 30733 w 374650"/>
              <a:gd name="connsiteY5" fmla="*/ 1550670 h 1543050"/>
              <a:gd name="connsiteX6" fmla="*/ 18540 w 374650"/>
              <a:gd name="connsiteY6" fmla="*/ 1538478 h 1543050"/>
              <a:gd name="connsiteX7" fmla="*/ 18540 w 374650"/>
              <a:gd name="connsiteY7" fmla="*/ 14478 h 1543050"/>
              <a:gd name="connsiteX8" fmla="*/ 45974 w 374650"/>
              <a:gd name="connsiteY8" fmla="*/ 14478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650" h="1543050">
                <a:moveTo>
                  <a:pt x="45974" y="14478"/>
                </a:moveTo>
                <a:lnTo>
                  <a:pt x="45974" y="1538478"/>
                </a:lnTo>
                <a:lnTo>
                  <a:pt x="30733" y="1526286"/>
                </a:lnTo>
                <a:lnTo>
                  <a:pt x="378205" y="1526286"/>
                </a:lnTo>
                <a:lnTo>
                  <a:pt x="378205" y="1550670"/>
                </a:lnTo>
                <a:lnTo>
                  <a:pt x="30733" y="1550670"/>
                </a:lnTo>
                <a:cubicBezTo>
                  <a:pt x="24638" y="1550670"/>
                  <a:pt x="18540" y="1544574"/>
                  <a:pt x="18540" y="1538478"/>
                </a:cubicBezTo>
                <a:lnTo>
                  <a:pt x="18540" y="14478"/>
                </a:lnTo>
                <a:lnTo>
                  <a:pt x="45974" y="14478"/>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20" name="Picture 120"/>
          <p:cNvPicPr>
            <a:picLocks noChangeAspect="1"/>
          </p:cNvPicPr>
          <p:nvPr/>
        </p:nvPicPr>
        <p:blipFill>
          <a:blip r:embed="rId6"/>
          <a:stretch>
            <a:fillRect/>
          </a:stretch>
        </p:blipFill>
        <p:spPr>
          <a:xfrm>
            <a:off x="1317812" y="3973606"/>
            <a:ext cx="2225488" cy="443753"/>
          </a:xfrm>
          <a:prstGeom prst="rect">
            <a:avLst/>
          </a:prstGeom>
        </p:spPr>
      </p:pic>
      <p:sp>
        <p:nvSpPr>
          <p:cNvPr id="5" name="Freeform 120"/>
          <p:cNvSpPr/>
          <p:nvPr/>
        </p:nvSpPr>
        <p:spPr>
          <a:xfrm>
            <a:off x="1002926" y="2840691"/>
            <a:ext cx="319368" cy="1876985"/>
          </a:xfrm>
          <a:custGeom>
            <a:avLst/>
            <a:gdLst>
              <a:gd name="connsiteX0" fmla="*/ 45974 w 361950"/>
              <a:gd name="connsiteY0" fmla="*/ 14478 h 2127250"/>
              <a:gd name="connsiteX1" fmla="*/ 45974 w 361950"/>
              <a:gd name="connsiteY1" fmla="*/ 2123694 h 2127250"/>
              <a:gd name="connsiteX2" fmla="*/ 30733 w 361950"/>
              <a:gd name="connsiteY2" fmla="*/ 2111502 h 2127250"/>
              <a:gd name="connsiteX3" fmla="*/ 362966 w 361950"/>
              <a:gd name="connsiteY3" fmla="*/ 2111502 h 2127250"/>
              <a:gd name="connsiteX4" fmla="*/ 362966 w 361950"/>
              <a:gd name="connsiteY4" fmla="*/ 2135886 h 2127250"/>
              <a:gd name="connsiteX5" fmla="*/ 30733 w 361950"/>
              <a:gd name="connsiteY5" fmla="*/ 2135886 h 2127250"/>
              <a:gd name="connsiteX6" fmla="*/ 18540 w 361950"/>
              <a:gd name="connsiteY6" fmla="*/ 2123694 h 2127250"/>
              <a:gd name="connsiteX7" fmla="*/ 18540 w 361950"/>
              <a:gd name="connsiteY7" fmla="*/ 14478 h 2127250"/>
              <a:gd name="connsiteX8" fmla="*/ 45974 w 361950"/>
              <a:gd name="connsiteY8" fmla="*/ 14478 h 21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127250">
                <a:moveTo>
                  <a:pt x="45974" y="14478"/>
                </a:moveTo>
                <a:lnTo>
                  <a:pt x="45974" y="2123694"/>
                </a:lnTo>
                <a:lnTo>
                  <a:pt x="30733" y="2111502"/>
                </a:lnTo>
                <a:lnTo>
                  <a:pt x="362966" y="2111502"/>
                </a:lnTo>
                <a:lnTo>
                  <a:pt x="362966" y="2135886"/>
                </a:lnTo>
                <a:lnTo>
                  <a:pt x="30733" y="2135886"/>
                </a:lnTo>
                <a:cubicBezTo>
                  <a:pt x="24638" y="2135886"/>
                  <a:pt x="18540" y="2129790"/>
                  <a:pt x="18540" y="2123694"/>
                </a:cubicBezTo>
                <a:lnTo>
                  <a:pt x="18540" y="14478"/>
                </a:lnTo>
                <a:lnTo>
                  <a:pt x="45974" y="14478"/>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22" name="Picture 122"/>
          <p:cNvPicPr>
            <a:picLocks noChangeAspect="1"/>
          </p:cNvPicPr>
          <p:nvPr/>
        </p:nvPicPr>
        <p:blipFill>
          <a:blip r:embed="rId7"/>
          <a:stretch>
            <a:fillRect/>
          </a:stretch>
        </p:blipFill>
        <p:spPr>
          <a:xfrm>
            <a:off x="1304365" y="4477871"/>
            <a:ext cx="2238935" cy="457199"/>
          </a:xfrm>
          <a:prstGeom prst="rect">
            <a:avLst/>
          </a:prstGeom>
        </p:spPr>
      </p:pic>
      <p:sp>
        <p:nvSpPr>
          <p:cNvPr id="6" name="Freeform 122"/>
          <p:cNvSpPr/>
          <p:nvPr/>
        </p:nvSpPr>
        <p:spPr>
          <a:xfrm>
            <a:off x="1002926" y="2840691"/>
            <a:ext cx="319368" cy="2392456"/>
          </a:xfrm>
          <a:custGeom>
            <a:avLst/>
            <a:gdLst>
              <a:gd name="connsiteX0" fmla="*/ 45974 w 361950"/>
              <a:gd name="connsiteY0" fmla="*/ 14478 h 2711450"/>
              <a:gd name="connsiteX1" fmla="*/ 45974 w 361950"/>
              <a:gd name="connsiteY1" fmla="*/ 2708910 h 2711450"/>
              <a:gd name="connsiteX2" fmla="*/ 30733 w 361950"/>
              <a:gd name="connsiteY2" fmla="*/ 2696718 h 2711450"/>
              <a:gd name="connsiteX3" fmla="*/ 362966 w 361950"/>
              <a:gd name="connsiteY3" fmla="*/ 2696718 h 2711450"/>
              <a:gd name="connsiteX4" fmla="*/ 362966 w 361950"/>
              <a:gd name="connsiteY4" fmla="*/ 2721102 h 2711450"/>
              <a:gd name="connsiteX5" fmla="*/ 30733 w 361950"/>
              <a:gd name="connsiteY5" fmla="*/ 2721102 h 2711450"/>
              <a:gd name="connsiteX6" fmla="*/ 18540 w 361950"/>
              <a:gd name="connsiteY6" fmla="*/ 2708910 h 2711450"/>
              <a:gd name="connsiteX7" fmla="*/ 18540 w 361950"/>
              <a:gd name="connsiteY7" fmla="*/ 14478 h 2711450"/>
              <a:gd name="connsiteX8" fmla="*/ 45974 w 361950"/>
              <a:gd name="connsiteY8" fmla="*/ 14478 h 271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711450">
                <a:moveTo>
                  <a:pt x="45974" y="14478"/>
                </a:moveTo>
                <a:lnTo>
                  <a:pt x="45974" y="2708910"/>
                </a:lnTo>
                <a:lnTo>
                  <a:pt x="30733" y="2696718"/>
                </a:lnTo>
                <a:lnTo>
                  <a:pt x="362966" y="2696718"/>
                </a:lnTo>
                <a:lnTo>
                  <a:pt x="362966" y="2721102"/>
                </a:lnTo>
                <a:lnTo>
                  <a:pt x="30733" y="2721102"/>
                </a:lnTo>
                <a:cubicBezTo>
                  <a:pt x="24638" y="2721102"/>
                  <a:pt x="18540" y="2718054"/>
                  <a:pt x="18540" y="2708910"/>
                </a:cubicBezTo>
                <a:lnTo>
                  <a:pt x="18540" y="14478"/>
                </a:lnTo>
                <a:lnTo>
                  <a:pt x="45974" y="14478"/>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24" name="Picture 124"/>
          <p:cNvPicPr>
            <a:picLocks noChangeAspect="1"/>
          </p:cNvPicPr>
          <p:nvPr/>
        </p:nvPicPr>
        <p:blipFill>
          <a:blip r:embed="rId8"/>
          <a:stretch>
            <a:fillRect/>
          </a:stretch>
        </p:blipFill>
        <p:spPr>
          <a:xfrm>
            <a:off x="1304365" y="5002306"/>
            <a:ext cx="2238935" cy="443753"/>
          </a:xfrm>
          <a:prstGeom prst="rect">
            <a:avLst/>
          </a:prstGeom>
        </p:spPr>
      </p:pic>
      <p:sp>
        <p:nvSpPr>
          <p:cNvPr id="7" name="Freeform 124"/>
          <p:cNvSpPr/>
          <p:nvPr/>
        </p:nvSpPr>
        <p:spPr>
          <a:xfrm>
            <a:off x="1002926" y="2840691"/>
            <a:ext cx="319368" cy="2919132"/>
          </a:xfrm>
          <a:custGeom>
            <a:avLst/>
            <a:gdLst>
              <a:gd name="connsiteX0" fmla="*/ 45974 w 361950"/>
              <a:gd name="connsiteY0" fmla="*/ 14478 h 3308350"/>
              <a:gd name="connsiteX1" fmla="*/ 45974 w 361950"/>
              <a:gd name="connsiteY1" fmla="*/ 3300222 h 3308350"/>
              <a:gd name="connsiteX2" fmla="*/ 30733 w 361950"/>
              <a:gd name="connsiteY2" fmla="*/ 3288030 h 3308350"/>
              <a:gd name="connsiteX3" fmla="*/ 362966 w 361950"/>
              <a:gd name="connsiteY3" fmla="*/ 3288030 h 3308350"/>
              <a:gd name="connsiteX4" fmla="*/ 362966 w 361950"/>
              <a:gd name="connsiteY4" fmla="*/ 3312414 h 3308350"/>
              <a:gd name="connsiteX5" fmla="*/ 30733 w 361950"/>
              <a:gd name="connsiteY5" fmla="*/ 3312414 h 3308350"/>
              <a:gd name="connsiteX6" fmla="*/ 18540 w 361950"/>
              <a:gd name="connsiteY6" fmla="*/ 3300222 h 3308350"/>
              <a:gd name="connsiteX7" fmla="*/ 18540 w 361950"/>
              <a:gd name="connsiteY7" fmla="*/ 14478 h 3308350"/>
              <a:gd name="connsiteX8" fmla="*/ 45974 w 361950"/>
              <a:gd name="connsiteY8" fmla="*/ 14478 h 330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3308350">
                <a:moveTo>
                  <a:pt x="45974" y="14478"/>
                </a:moveTo>
                <a:lnTo>
                  <a:pt x="45974" y="3300222"/>
                </a:lnTo>
                <a:lnTo>
                  <a:pt x="30733" y="3288030"/>
                </a:lnTo>
                <a:lnTo>
                  <a:pt x="362966" y="3288030"/>
                </a:lnTo>
                <a:lnTo>
                  <a:pt x="362966" y="3312414"/>
                </a:lnTo>
                <a:lnTo>
                  <a:pt x="30733" y="3312414"/>
                </a:lnTo>
                <a:cubicBezTo>
                  <a:pt x="24638" y="3312414"/>
                  <a:pt x="18540" y="3309366"/>
                  <a:pt x="18540" y="3300222"/>
                </a:cubicBezTo>
                <a:lnTo>
                  <a:pt x="18540" y="14478"/>
                </a:lnTo>
                <a:lnTo>
                  <a:pt x="45974" y="14478"/>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26" name="Picture 126"/>
          <p:cNvPicPr>
            <a:picLocks noChangeAspect="1"/>
          </p:cNvPicPr>
          <p:nvPr/>
        </p:nvPicPr>
        <p:blipFill>
          <a:blip r:embed="rId9"/>
          <a:stretch>
            <a:fillRect/>
          </a:stretch>
        </p:blipFill>
        <p:spPr>
          <a:xfrm>
            <a:off x="1304365" y="5506571"/>
            <a:ext cx="2238935" cy="470647"/>
          </a:xfrm>
          <a:prstGeom prst="rect">
            <a:avLst/>
          </a:prstGeom>
        </p:spPr>
      </p:pic>
      <p:sp>
        <p:nvSpPr>
          <p:cNvPr id="8" name="Freeform 126"/>
          <p:cNvSpPr/>
          <p:nvPr/>
        </p:nvSpPr>
        <p:spPr>
          <a:xfrm>
            <a:off x="1002926" y="2840691"/>
            <a:ext cx="308162" cy="3412191"/>
          </a:xfrm>
          <a:custGeom>
            <a:avLst/>
            <a:gdLst>
              <a:gd name="connsiteX0" fmla="*/ 45974 w 349250"/>
              <a:gd name="connsiteY0" fmla="*/ 14478 h 3867150"/>
              <a:gd name="connsiteX1" fmla="*/ 45974 w 349250"/>
              <a:gd name="connsiteY1" fmla="*/ 3867150 h 3867150"/>
              <a:gd name="connsiteX2" fmla="*/ 30733 w 349250"/>
              <a:gd name="connsiteY2" fmla="*/ 3854958 h 3867150"/>
              <a:gd name="connsiteX3" fmla="*/ 356869 w 349250"/>
              <a:gd name="connsiteY3" fmla="*/ 3854958 h 3867150"/>
              <a:gd name="connsiteX4" fmla="*/ 356869 w 349250"/>
              <a:gd name="connsiteY4" fmla="*/ 3879342 h 3867150"/>
              <a:gd name="connsiteX5" fmla="*/ 30733 w 349250"/>
              <a:gd name="connsiteY5" fmla="*/ 3879342 h 3867150"/>
              <a:gd name="connsiteX6" fmla="*/ 18540 w 349250"/>
              <a:gd name="connsiteY6" fmla="*/ 3867150 h 3867150"/>
              <a:gd name="connsiteX7" fmla="*/ 18540 w 349250"/>
              <a:gd name="connsiteY7" fmla="*/ 14478 h 3867150"/>
              <a:gd name="connsiteX8" fmla="*/ 45974 w 349250"/>
              <a:gd name="connsiteY8" fmla="*/ 14478 h 386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50" h="3867150">
                <a:moveTo>
                  <a:pt x="45974" y="14478"/>
                </a:moveTo>
                <a:lnTo>
                  <a:pt x="45974" y="3867150"/>
                </a:lnTo>
                <a:lnTo>
                  <a:pt x="30733" y="3854958"/>
                </a:lnTo>
                <a:lnTo>
                  <a:pt x="356869" y="3854958"/>
                </a:lnTo>
                <a:lnTo>
                  <a:pt x="356869" y="3879342"/>
                </a:lnTo>
                <a:lnTo>
                  <a:pt x="30733" y="3879342"/>
                </a:lnTo>
                <a:cubicBezTo>
                  <a:pt x="24638" y="3879342"/>
                  <a:pt x="18540" y="3873246"/>
                  <a:pt x="18540" y="3867150"/>
                </a:cubicBezTo>
                <a:lnTo>
                  <a:pt x="18540" y="14478"/>
                </a:lnTo>
                <a:lnTo>
                  <a:pt x="45974" y="14478"/>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28" name="Picture 128"/>
          <p:cNvPicPr>
            <a:picLocks noChangeAspect="1"/>
          </p:cNvPicPr>
          <p:nvPr/>
        </p:nvPicPr>
        <p:blipFill>
          <a:blip r:embed="rId10"/>
          <a:stretch>
            <a:fillRect/>
          </a:stretch>
        </p:blipFill>
        <p:spPr>
          <a:xfrm>
            <a:off x="1297641" y="6044453"/>
            <a:ext cx="2245659" cy="410135"/>
          </a:xfrm>
          <a:prstGeom prst="rect">
            <a:avLst/>
          </a:prstGeom>
        </p:spPr>
      </p:pic>
      <p:sp>
        <p:nvSpPr>
          <p:cNvPr id="9" name="Freeform 128"/>
          <p:cNvSpPr/>
          <p:nvPr/>
        </p:nvSpPr>
        <p:spPr>
          <a:xfrm>
            <a:off x="5025838" y="1585632"/>
            <a:ext cx="3681132" cy="1260662"/>
          </a:xfrm>
          <a:custGeom>
            <a:avLst/>
            <a:gdLst>
              <a:gd name="connsiteX0" fmla="*/ 9905 w 4171950"/>
              <a:gd name="connsiteY0" fmla="*/ 159766 h 1428750"/>
              <a:gd name="connsiteX1" fmla="*/ 153161 w 4171950"/>
              <a:gd name="connsiteY1" fmla="*/ 16510 h 1428750"/>
              <a:gd name="connsiteX2" fmla="*/ 4033266 w 4171950"/>
              <a:gd name="connsiteY2" fmla="*/ 16510 h 1428750"/>
              <a:gd name="connsiteX3" fmla="*/ 4173473 w 4171950"/>
              <a:gd name="connsiteY3" fmla="*/ 159766 h 1428750"/>
              <a:gd name="connsiteX4" fmla="*/ 4173473 w 4171950"/>
              <a:gd name="connsiteY4" fmla="*/ 1296670 h 1428750"/>
              <a:gd name="connsiteX5" fmla="*/ 4033266 w 4171950"/>
              <a:gd name="connsiteY5" fmla="*/ 1439926 h 1428750"/>
              <a:gd name="connsiteX6" fmla="*/ 153161 w 4171950"/>
              <a:gd name="connsiteY6" fmla="*/ 1439926 h 1428750"/>
              <a:gd name="connsiteX7" fmla="*/ 9905 w 4171950"/>
              <a:gd name="connsiteY7" fmla="*/ 1296670 h 1428750"/>
              <a:gd name="connsiteX8" fmla="*/ 9905 w 4171950"/>
              <a:gd name="connsiteY8" fmla="*/ 159766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1950" h="1428750">
                <a:moveTo>
                  <a:pt x="9905" y="159766"/>
                </a:moveTo>
                <a:cubicBezTo>
                  <a:pt x="9905" y="80518"/>
                  <a:pt x="73914" y="16510"/>
                  <a:pt x="153161" y="16510"/>
                </a:cubicBezTo>
                <a:lnTo>
                  <a:pt x="4033266" y="16510"/>
                </a:lnTo>
                <a:cubicBezTo>
                  <a:pt x="4112514" y="16510"/>
                  <a:pt x="4173473" y="80518"/>
                  <a:pt x="4173473" y="159766"/>
                </a:cubicBezTo>
                <a:lnTo>
                  <a:pt x="4173473" y="1296670"/>
                </a:lnTo>
                <a:cubicBezTo>
                  <a:pt x="4173473" y="1375918"/>
                  <a:pt x="4112514" y="1439926"/>
                  <a:pt x="4033266" y="1439926"/>
                </a:cubicBezTo>
                <a:lnTo>
                  <a:pt x="153161" y="1439926"/>
                </a:lnTo>
                <a:cubicBezTo>
                  <a:pt x="73914" y="1439926"/>
                  <a:pt x="9905" y="1375918"/>
                  <a:pt x="9905" y="1296670"/>
                </a:cubicBezTo>
                <a:lnTo>
                  <a:pt x="9905" y="159766"/>
                </a:lnTo>
                <a:close/>
              </a:path>
            </a:pathLst>
          </a:custGeom>
          <a:solidFill>
            <a:srgbClr val="00AEE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30" name="Picture 130"/>
          <p:cNvPicPr>
            <a:picLocks noChangeAspect="1"/>
          </p:cNvPicPr>
          <p:nvPr/>
        </p:nvPicPr>
        <p:blipFill>
          <a:blip r:embed="rId11"/>
          <a:stretch>
            <a:fillRect/>
          </a:stretch>
        </p:blipFill>
        <p:spPr>
          <a:xfrm>
            <a:off x="5015753" y="1573306"/>
            <a:ext cx="3590364" cy="1297641"/>
          </a:xfrm>
          <a:prstGeom prst="rect">
            <a:avLst/>
          </a:prstGeom>
        </p:spPr>
      </p:pic>
      <p:sp>
        <p:nvSpPr>
          <p:cNvPr id="10" name="Freeform 130"/>
          <p:cNvSpPr/>
          <p:nvPr/>
        </p:nvSpPr>
        <p:spPr>
          <a:xfrm>
            <a:off x="5384427" y="2840691"/>
            <a:ext cx="442632" cy="330574"/>
          </a:xfrm>
          <a:custGeom>
            <a:avLst/>
            <a:gdLst>
              <a:gd name="connsiteX0" fmla="*/ 33273 w 501650"/>
              <a:gd name="connsiteY0" fmla="*/ 17526 h 374650"/>
              <a:gd name="connsiteX1" fmla="*/ 33273 w 501650"/>
              <a:gd name="connsiteY1" fmla="*/ 368046 h 374650"/>
              <a:gd name="connsiteX2" fmla="*/ 21082 w 501650"/>
              <a:gd name="connsiteY2" fmla="*/ 355854 h 374650"/>
              <a:gd name="connsiteX3" fmla="*/ 508761 w 501650"/>
              <a:gd name="connsiteY3" fmla="*/ 355854 h 374650"/>
              <a:gd name="connsiteX4" fmla="*/ 508761 w 501650"/>
              <a:gd name="connsiteY4" fmla="*/ 380238 h 374650"/>
              <a:gd name="connsiteX5" fmla="*/ 21082 w 501650"/>
              <a:gd name="connsiteY5" fmla="*/ 380238 h 374650"/>
              <a:gd name="connsiteX6" fmla="*/ 8890 w 501650"/>
              <a:gd name="connsiteY6" fmla="*/ 368046 h 374650"/>
              <a:gd name="connsiteX7" fmla="*/ 8890 w 501650"/>
              <a:gd name="connsiteY7" fmla="*/ 17526 h 374650"/>
              <a:gd name="connsiteX8" fmla="*/ 33273 w 501650"/>
              <a:gd name="connsiteY8" fmla="*/ 17526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650" h="374650">
                <a:moveTo>
                  <a:pt x="33273" y="17526"/>
                </a:moveTo>
                <a:lnTo>
                  <a:pt x="33273" y="368046"/>
                </a:lnTo>
                <a:lnTo>
                  <a:pt x="21082" y="355854"/>
                </a:lnTo>
                <a:lnTo>
                  <a:pt x="508761" y="355854"/>
                </a:lnTo>
                <a:lnTo>
                  <a:pt x="508761" y="380238"/>
                </a:lnTo>
                <a:lnTo>
                  <a:pt x="21082" y="380238"/>
                </a:lnTo>
                <a:cubicBezTo>
                  <a:pt x="14985" y="380238"/>
                  <a:pt x="8890" y="374142"/>
                  <a:pt x="8890" y="368046"/>
                </a:cubicBezTo>
                <a:lnTo>
                  <a:pt x="8890" y="17526"/>
                </a:lnTo>
                <a:lnTo>
                  <a:pt x="33273" y="17526"/>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32" name="Picture 132"/>
          <p:cNvPicPr>
            <a:picLocks noChangeAspect="1"/>
          </p:cNvPicPr>
          <p:nvPr/>
        </p:nvPicPr>
        <p:blipFill>
          <a:blip r:embed="rId12"/>
          <a:stretch>
            <a:fillRect/>
          </a:stretch>
        </p:blipFill>
        <p:spPr>
          <a:xfrm>
            <a:off x="5809129" y="2931459"/>
            <a:ext cx="2292724" cy="457199"/>
          </a:xfrm>
          <a:prstGeom prst="rect">
            <a:avLst/>
          </a:prstGeom>
        </p:spPr>
      </p:pic>
      <p:sp>
        <p:nvSpPr>
          <p:cNvPr id="11" name="Freeform 132"/>
          <p:cNvSpPr/>
          <p:nvPr/>
        </p:nvSpPr>
        <p:spPr>
          <a:xfrm>
            <a:off x="5384426" y="2840691"/>
            <a:ext cx="476250" cy="846044"/>
          </a:xfrm>
          <a:custGeom>
            <a:avLst/>
            <a:gdLst>
              <a:gd name="connsiteX0" fmla="*/ 33273 w 539750"/>
              <a:gd name="connsiteY0" fmla="*/ 17526 h 958850"/>
              <a:gd name="connsiteX1" fmla="*/ 33273 w 539750"/>
              <a:gd name="connsiteY1" fmla="*/ 953262 h 958850"/>
              <a:gd name="connsiteX2" fmla="*/ 21082 w 539750"/>
              <a:gd name="connsiteY2" fmla="*/ 941070 h 958850"/>
              <a:gd name="connsiteX3" fmla="*/ 542290 w 539750"/>
              <a:gd name="connsiteY3" fmla="*/ 941070 h 958850"/>
              <a:gd name="connsiteX4" fmla="*/ 542290 w 539750"/>
              <a:gd name="connsiteY4" fmla="*/ 968502 h 958850"/>
              <a:gd name="connsiteX5" fmla="*/ 21082 w 539750"/>
              <a:gd name="connsiteY5" fmla="*/ 968502 h 958850"/>
              <a:gd name="connsiteX6" fmla="*/ 8890 w 539750"/>
              <a:gd name="connsiteY6" fmla="*/ 953262 h 958850"/>
              <a:gd name="connsiteX7" fmla="*/ 8890 w 539750"/>
              <a:gd name="connsiteY7" fmla="*/ 17526 h 958850"/>
              <a:gd name="connsiteX8" fmla="*/ 33273 w 539750"/>
              <a:gd name="connsiteY8" fmla="*/ 17526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750" h="958850">
                <a:moveTo>
                  <a:pt x="33273" y="17526"/>
                </a:moveTo>
                <a:lnTo>
                  <a:pt x="33273" y="953262"/>
                </a:lnTo>
                <a:lnTo>
                  <a:pt x="21082" y="941070"/>
                </a:lnTo>
                <a:lnTo>
                  <a:pt x="542290" y="941070"/>
                </a:lnTo>
                <a:lnTo>
                  <a:pt x="542290" y="968502"/>
                </a:lnTo>
                <a:lnTo>
                  <a:pt x="21082" y="968502"/>
                </a:lnTo>
                <a:cubicBezTo>
                  <a:pt x="14985" y="968502"/>
                  <a:pt x="8890" y="962406"/>
                  <a:pt x="8890" y="953262"/>
                </a:cubicBezTo>
                <a:lnTo>
                  <a:pt x="8890" y="17526"/>
                </a:lnTo>
                <a:lnTo>
                  <a:pt x="33273" y="17526"/>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34" name="Picture 134"/>
          <p:cNvPicPr>
            <a:picLocks noChangeAspect="1"/>
          </p:cNvPicPr>
          <p:nvPr/>
        </p:nvPicPr>
        <p:blipFill>
          <a:blip r:embed="rId13"/>
          <a:stretch>
            <a:fillRect/>
          </a:stretch>
        </p:blipFill>
        <p:spPr>
          <a:xfrm>
            <a:off x="5842747" y="3455893"/>
            <a:ext cx="2326341" cy="443753"/>
          </a:xfrm>
          <a:prstGeom prst="rect">
            <a:avLst/>
          </a:prstGeom>
        </p:spPr>
      </p:pic>
      <p:sp>
        <p:nvSpPr>
          <p:cNvPr id="12" name="Freeform 134"/>
          <p:cNvSpPr/>
          <p:nvPr/>
        </p:nvSpPr>
        <p:spPr>
          <a:xfrm>
            <a:off x="5384426" y="2840691"/>
            <a:ext cx="476250" cy="1361515"/>
          </a:xfrm>
          <a:custGeom>
            <a:avLst/>
            <a:gdLst>
              <a:gd name="connsiteX0" fmla="*/ 33273 w 539750"/>
              <a:gd name="connsiteY0" fmla="*/ 17526 h 1543050"/>
              <a:gd name="connsiteX1" fmla="*/ 33273 w 539750"/>
              <a:gd name="connsiteY1" fmla="*/ 1541526 h 1543050"/>
              <a:gd name="connsiteX2" fmla="*/ 21082 w 539750"/>
              <a:gd name="connsiteY2" fmla="*/ 1529334 h 1543050"/>
              <a:gd name="connsiteX3" fmla="*/ 542290 w 539750"/>
              <a:gd name="connsiteY3" fmla="*/ 1529334 h 1543050"/>
              <a:gd name="connsiteX4" fmla="*/ 542290 w 539750"/>
              <a:gd name="connsiteY4" fmla="*/ 1553718 h 1543050"/>
              <a:gd name="connsiteX5" fmla="*/ 21082 w 539750"/>
              <a:gd name="connsiteY5" fmla="*/ 1553718 h 1543050"/>
              <a:gd name="connsiteX6" fmla="*/ 8890 w 539750"/>
              <a:gd name="connsiteY6" fmla="*/ 1541526 h 1543050"/>
              <a:gd name="connsiteX7" fmla="*/ 8890 w 539750"/>
              <a:gd name="connsiteY7" fmla="*/ 17526 h 1543050"/>
              <a:gd name="connsiteX8" fmla="*/ 33273 w 539750"/>
              <a:gd name="connsiteY8" fmla="*/ 17526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750" h="1543050">
                <a:moveTo>
                  <a:pt x="33273" y="17526"/>
                </a:moveTo>
                <a:lnTo>
                  <a:pt x="33273" y="1541526"/>
                </a:lnTo>
                <a:lnTo>
                  <a:pt x="21082" y="1529334"/>
                </a:lnTo>
                <a:lnTo>
                  <a:pt x="542290" y="1529334"/>
                </a:lnTo>
                <a:lnTo>
                  <a:pt x="542290" y="1553718"/>
                </a:lnTo>
                <a:lnTo>
                  <a:pt x="21082" y="1553718"/>
                </a:lnTo>
                <a:cubicBezTo>
                  <a:pt x="14985" y="1553718"/>
                  <a:pt x="8890" y="1547622"/>
                  <a:pt x="8890" y="1541526"/>
                </a:cubicBezTo>
                <a:lnTo>
                  <a:pt x="8890" y="17526"/>
                </a:lnTo>
                <a:lnTo>
                  <a:pt x="33273" y="17526"/>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36" name="Picture 136"/>
          <p:cNvPicPr>
            <a:picLocks noChangeAspect="1"/>
          </p:cNvPicPr>
          <p:nvPr/>
        </p:nvPicPr>
        <p:blipFill>
          <a:blip r:embed="rId14"/>
          <a:stretch>
            <a:fillRect/>
          </a:stretch>
        </p:blipFill>
        <p:spPr>
          <a:xfrm>
            <a:off x="5842747" y="3973606"/>
            <a:ext cx="2326341" cy="443753"/>
          </a:xfrm>
          <a:prstGeom prst="rect">
            <a:avLst/>
          </a:prstGeom>
        </p:spPr>
      </p:pic>
      <p:sp>
        <p:nvSpPr>
          <p:cNvPr id="13" name="Freeform 136"/>
          <p:cNvSpPr/>
          <p:nvPr/>
        </p:nvSpPr>
        <p:spPr>
          <a:xfrm>
            <a:off x="5384426" y="2840691"/>
            <a:ext cx="476250" cy="1876985"/>
          </a:xfrm>
          <a:custGeom>
            <a:avLst/>
            <a:gdLst>
              <a:gd name="connsiteX0" fmla="*/ 33273 w 539750"/>
              <a:gd name="connsiteY0" fmla="*/ 17526 h 2127250"/>
              <a:gd name="connsiteX1" fmla="*/ 33273 w 539750"/>
              <a:gd name="connsiteY1" fmla="*/ 2126742 h 2127250"/>
              <a:gd name="connsiteX2" fmla="*/ 21082 w 539750"/>
              <a:gd name="connsiteY2" fmla="*/ 2114550 h 2127250"/>
              <a:gd name="connsiteX3" fmla="*/ 542290 w 539750"/>
              <a:gd name="connsiteY3" fmla="*/ 2114550 h 2127250"/>
              <a:gd name="connsiteX4" fmla="*/ 542290 w 539750"/>
              <a:gd name="connsiteY4" fmla="*/ 2138934 h 2127250"/>
              <a:gd name="connsiteX5" fmla="*/ 21082 w 539750"/>
              <a:gd name="connsiteY5" fmla="*/ 2138934 h 2127250"/>
              <a:gd name="connsiteX6" fmla="*/ 8890 w 539750"/>
              <a:gd name="connsiteY6" fmla="*/ 2126742 h 2127250"/>
              <a:gd name="connsiteX7" fmla="*/ 8890 w 539750"/>
              <a:gd name="connsiteY7" fmla="*/ 17526 h 2127250"/>
              <a:gd name="connsiteX8" fmla="*/ 33273 w 539750"/>
              <a:gd name="connsiteY8" fmla="*/ 17526 h 21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750" h="2127250">
                <a:moveTo>
                  <a:pt x="33273" y="17526"/>
                </a:moveTo>
                <a:lnTo>
                  <a:pt x="33273" y="2126742"/>
                </a:lnTo>
                <a:lnTo>
                  <a:pt x="21082" y="2114550"/>
                </a:lnTo>
                <a:lnTo>
                  <a:pt x="542290" y="2114550"/>
                </a:lnTo>
                <a:lnTo>
                  <a:pt x="542290" y="2138934"/>
                </a:lnTo>
                <a:lnTo>
                  <a:pt x="21082" y="2138934"/>
                </a:lnTo>
                <a:cubicBezTo>
                  <a:pt x="14985" y="2138934"/>
                  <a:pt x="8890" y="2132838"/>
                  <a:pt x="8890" y="2126742"/>
                </a:cubicBezTo>
                <a:lnTo>
                  <a:pt x="8890" y="17526"/>
                </a:lnTo>
                <a:lnTo>
                  <a:pt x="33273" y="17526"/>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38" name="Picture 138"/>
          <p:cNvPicPr>
            <a:picLocks noChangeAspect="1"/>
          </p:cNvPicPr>
          <p:nvPr/>
        </p:nvPicPr>
        <p:blipFill>
          <a:blip r:embed="rId15"/>
          <a:stretch>
            <a:fillRect/>
          </a:stretch>
        </p:blipFill>
        <p:spPr>
          <a:xfrm>
            <a:off x="5842747" y="4491318"/>
            <a:ext cx="2326341" cy="450476"/>
          </a:xfrm>
          <a:prstGeom prst="rect">
            <a:avLst/>
          </a:prstGeom>
        </p:spPr>
      </p:pic>
      <p:sp>
        <p:nvSpPr>
          <p:cNvPr id="14" name="Freeform 138"/>
          <p:cNvSpPr/>
          <p:nvPr/>
        </p:nvSpPr>
        <p:spPr>
          <a:xfrm>
            <a:off x="5384426" y="2840691"/>
            <a:ext cx="476250" cy="2403662"/>
          </a:xfrm>
          <a:custGeom>
            <a:avLst/>
            <a:gdLst>
              <a:gd name="connsiteX0" fmla="*/ 33273 w 539750"/>
              <a:gd name="connsiteY0" fmla="*/ 17526 h 2724150"/>
              <a:gd name="connsiteX1" fmla="*/ 33273 w 539750"/>
              <a:gd name="connsiteY1" fmla="*/ 2711958 h 2724150"/>
              <a:gd name="connsiteX2" fmla="*/ 21082 w 539750"/>
              <a:gd name="connsiteY2" fmla="*/ 2699766 h 2724150"/>
              <a:gd name="connsiteX3" fmla="*/ 542290 w 539750"/>
              <a:gd name="connsiteY3" fmla="*/ 2699766 h 2724150"/>
              <a:gd name="connsiteX4" fmla="*/ 542290 w 539750"/>
              <a:gd name="connsiteY4" fmla="*/ 2724150 h 2724150"/>
              <a:gd name="connsiteX5" fmla="*/ 21082 w 539750"/>
              <a:gd name="connsiteY5" fmla="*/ 2724150 h 2724150"/>
              <a:gd name="connsiteX6" fmla="*/ 8890 w 539750"/>
              <a:gd name="connsiteY6" fmla="*/ 2711958 h 2724150"/>
              <a:gd name="connsiteX7" fmla="*/ 8890 w 539750"/>
              <a:gd name="connsiteY7" fmla="*/ 17526 h 2724150"/>
              <a:gd name="connsiteX8" fmla="*/ 33273 w 539750"/>
              <a:gd name="connsiteY8" fmla="*/ 17526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750" h="2724150">
                <a:moveTo>
                  <a:pt x="33273" y="17526"/>
                </a:moveTo>
                <a:lnTo>
                  <a:pt x="33273" y="2711958"/>
                </a:lnTo>
                <a:lnTo>
                  <a:pt x="21082" y="2699766"/>
                </a:lnTo>
                <a:lnTo>
                  <a:pt x="542290" y="2699766"/>
                </a:lnTo>
                <a:lnTo>
                  <a:pt x="542290" y="2724150"/>
                </a:lnTo>
                <a:lnTo>
                  <a:pt x="21082" y="2724150"/>
                </a:lnTo>
                <a:cubicBezTo>
                  <a:pt x="14985" y="2724150"/>
                  <a:pt x="8890" y="2721102"/>
                  <a:pt x="8890" y="2711958"/>
                </a:cubicBezTo>
                <a:lnTo>
                  <a:pt x="8890" y="17526"/>
                </a:lnTo>
                <a:lnTo>
                  <a:pt x="33273" y="17526"/>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40" name="Picture 140"/>
          <p:cNvPicPr>
            <a:picLocks noChangeAspect="1"/>
          </p:cNvPicPr>
          <p:nvPr/>
        </p:nvPicPr>
        <p:blipFill>
          <a:blip r:embed="rId16"/>
          <a:stretch>
            <a:fillRect/>
          </a:stretch>
        </p:blipFill>
        <p:spPr>
          <a:xfrm>
            <a:off x="5842747" y="5002306"/>
            <a:ext cx="2326341" cy="457199"/>
          </a:xfrm>
          <a:prstGeom prst="rect">
            <a:avLst/>
          </a:prstGeom>
        </p:spPr>
      </p:pic>
      <p:sp>
        <p:nvSpPr>
          <p:cNvPr id="15" name="Freeform 140"/>
          <p:cNvSpPr/>
          <p:nvPr/>
        </p:nvSpPr>
        <p:spPr>
          <a:xfrm>
            <a:off x="5384426" y="2840691"/>
            <a:ext cx="487456" cy="2919132"/>
          </a:xfrm>
          <a:custGeom>
            <a:avLst/>
            <a:gdLst>
              <a:gd name="connsiteX0" fmla="*/ 33273 w 552450"/>
              <a:gd name="connsiteY0" fmla="*/ 17526 h 3308350"/>
              <a:gd name="connsiteX1" fmla="*/ 33273 w 552450"/>
              <a:gd name="connsiteY1" fmla="*/ 3297173 h 3308350"/>
              <a:gd name="connsiteX2" fmla="*/ 21082 w 552450"/>
              <a:gd name="connsiteY2" fmla="*/ 3284982 h 3308350"/>
              <a:gd name="connsiteX3" fmla="*/ 560578 w 552450"/>
              <a:gd name="connsiteY3" fmla="*/ 3284982 h 3308350"/>
              <a:gd name="connsiteX4" fmla="*/ 560578 w 552450"/>
              <a:gd name="connsiteY4" fmla="*/ 3312414 h 3308350"/>
              <a:gd name="connsiteX5" fmla="*/ 21082 w 552450"/>
              <a:gd name="connsiteY5" fmla="*/ 3312414 h 3308350"/>
              <a:gd name="connsiteX6" fmla="*/ 8890 w 552450"/>
              <a:gd name="connsiteY6" fmla="*/ 3297173 h 3308350"/>
              <a:gd name="connsiteX7" fmla="*/ 8890 w 552450"/>
              <a:gd name="connsiteY7" fmla="*/ 17526 h 3308350"/>
              <a:gd name="connsiteX8" fmla="*/ 33273 w 552450"/>
              <a:gd name="connsiteY8" fmla="*/ 17526 h 330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450" h="3308350">
                <a:moveTo>
                  <a:pt x="33273" y="17526"/>
                </a:moveTo>
                <a:lnTo>
                  <a:pt x="33273" y="3297173"/>
                </a:lnTo>
                <a:lnTo>
                  <a:pt x="21082" y="3284982"/>
                </a:lnTo>
                <a:lnTo>
                  <a:pt x="560578" y="3284982"/>
                </a:lnTo>
                <a:lnTo>
                  <a:pt x="560578" y="3312414"/>
                </a:lnTo>
                <a:lnTo>
                  <a:pt x="21082" y="3312414"/>
                </a:lnTo>
                <a:cubicBezTo>
                  <a:pt x="14985" y="3312414"/>
                  <a:pt x="8890" y="3306318"/>
                  <a:pt x="8890" y="3297173"/>
                </a:cubicBezTo>
                <a:lnTo>
                  <a:pt x="8890" y="17526"/>
                </a:lnTo>
                <a:lnTo>
                  <a:pt x="33273" y="17526"/>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42" name="Picture 142"/>
          <p:cNvPicPr>
            <a:picLocks noChangeAspect="1"/>
          </p:cNvPicPr>
          <p:nvPr/>
        </p:nvPicPr>
        <p:blipFill>
          <a:blip r:embed="rId17"/>
          <a:stretch>
            <a:fillRect/>
          </a:stretch>
        </p:blipFill>
        <p:spPr>
          <a:xfrm>
            <a:off x="5856194" y="5520018"/>
            <a:ext cx="2326341" cy="457199"/>
          </a:xfrm>
          <a:prstGeom prst="rect">
            <a:avLst/>
          </a:prstGeom>
        </p:spPr>
      </p:pic>
      <p:sp>
        <p:nvSpPr>
          <p:cNvPr id="16" name="Freeform 142"/>
          <p:cNvSpPr/>
          <p:nvPr/>
        </p:nvSpPr>
        <p:spPr>
          <a:xfrm>
            <a:off x="5384426" y="2840691"/>
            <a:ext cx="487456" cy="3378574"/>
          </a:xfrm>
          <a:custGeom>
            <a:avLst/>
            <a:gdLst>
              <a:gd name="connsiteX0" fmla="*/ 33273 w 552450"/>
              <a:gd name="connsiteY0" fmla="*/ 17526 h 3829050"/>
              <a:gd name="connsiteX1" fmla="*/ 33273 w 552450"/>
              <a:gd name="connsiteY1" fmla="*/ 3818382 h 3829050"/>
              <a:gd name="connsiteX2" fmla="*/ 21082 w 552450"/>
              <a:gd name="connsiteY2" fmla="*/ 3806190 h 3829050"/>
              <a:gd name="connsiteX3" fmla="*/ 563626 w 552450"/>
              <a:gd name="connsiteY3" fmla="*/ 3806190 h 3829050"/>
              <a:gd name="connsiteX4" fmla="*/ 563626 w 552450"/>
              <a:gd name="connsiteY4" fmla="*/ 3830573 h 3829050"/>
              <a:gd name="connsiteX5" fmla="*/ 21082 w 552450"/>
              <a:gd name="connsiteY5" fmla="*/ 3830573 h 3829050"/>
              <a:gd name="connsiteX6" fmla="*/ 8890 w 552450"/>
              <a:gd name="connsiteY6" fmla="*/ 3818382 h 3829050"/>
              <a:gd name="connsiteX7" fmla="*/ 8890 w 552450"/>
              <a:gd name="connsiteY7" fmla="*/ 17526 h 3829050"/>
              <a:gd name="connsiteX8" fmla="*/ 33273 w 552450"/>
              <a:gd name="connsiteY8" fmla="*/ 17526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450" h="3829050">
                <a:moveTo>
                  <a:pt x="33273" y="17526"/>
                </a:moveTo>
                <a:lnTo>
                  <a:pt x="33273" y="3818382"/>
                </a:lnTo>
                <a:lnTo>
                  <a:pt x="21082" y="3806190"/>
                </a:lnTo>
                <a:lnTo>
                  <a:pt x="563626" y="3806190"/>
                </a:lnTo>
                <a:lnTo>
                  <a:pt x="563626" y="3830573"/>
                </a:lnTo>
                <a:lnTo>
                  <a:pt x="21082" y="3830573"/>
                </a:lnTo>
                <a:cubicBezTo>
                  <a:pt x="14985" y="3830573"/>
                  <a:pt x="8890" y="3827526"/>
                  <a:pt x="8890" y="3818382"/>
                </a:cubicBezTo>
                <a:lnTo>
                  <a:pt x="8890" y="17526"/>
                </a:lnTo>
                <a:lnTo>
                  <a:pt x="33273" y="17526"/>
                </a:lnTo>
                <a:close/>
              </a:path>
            </a:pathLst>
          </a:custGeom>
          <a:solidFill>
            <a:srgbClr val="C9BC4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pic>
        <p:nvPicPr>
          <p:cNvPr id="144" name="Picture 144"/>
          <p:cNvPicPr>
            <a:picLocks noChangeAspect="1"/>
          </p:cNvPicPr>
          <p:nvPr/>
        </p:nvPicPr>
        <p:blipFill>
          <a:blip r:embed="rId18"/>
          <a:stretch>
            <a:fillRect/>
          </a:stretch>
        </p:blipFill>
        <p:spPr>
          <a:xfrm>
            <a:off x="5856194" y="6044453"/>
            <a:ext cx="2326341" cy="322729"/>
          </a:xfrm>
          <a:prstGeom prst="rect">
            <a:avLst/>
          </a:prstGeom>
        </p:spPr>
      </p:pic>
      <p:pic>
        <p:nvPicPr>
          <p:cNvPr id="145" name="Picture 145"/>
          <p:cNvPicPr>
            <a:picLocks noChangeAspect="1"/>
          </p:cNvPicPr>
          <p:nvPr/>
        </p:nvPicPr>
        <p:blipFill>
          <a:blip r:embed="rId19"/>
          <a:stretch>
            <a:fillRect/>
          </a:stretch>
        </p:blipFill>
        <p:spPr>
          <a:xfrm>
            <a:off x="4040841" y="4027393"/>
            <a:ext cx="73959" cy="53788"/>
          </a:xfrm>
          <a:prstGeom prst="rect">
            <a:avLst/>
          </a:prstGeom>
        </p:spPr>
      </p:pic>
      <p:pic>
        <p:nvPicPr>
          <p:cNvPr id="146" name="Picture 146"/>
          <p:cNvPicPr>
            <a:picLocks noChangeAspect="1"/>
          </p:cNvPicPr>
          <p:nvPr/>
        </p:nvPicPr>
        <p:blipFill>
          <a:blip r:embed="rId20"/>
          <a:stretch>
            <a:fillRect/>
          </a:stretch>
        </p:blipFill>
        <p:spPr>
          <a:xfrm>
            <a:off x="4625788" y="4027393"/>
            <a:ext cx="73959" cy="53788"/>
          </a:xfrm>
          <a:prstGeom prst="rect">
            <a:avLst/>
          </a:prstGeom>
        </p:spPr>
      </p:pic>
      <p:pic>
        <p:nvPicPr>
          <p:cNvPr id="147" name="Picture 147"/>
          <p:cNvPicPr>
            <a:picLocks noChangeAspect="1"/>
          </p:cNvPicPr>
          <p:nvPr/>
        </p:nvPicPr>
        <p:blipFill>
          <a:blip r:embed="rId21"/>
          <a:stretch>
            <a:fillRect/>
          </a:stretch>
        </p:blipFill>
        <p:spPr>
          <a:xfrm>
            <a:off x="4141694" y="4087906"/>
            <a:ext cx="107576" cy="107576"/>
          </a:xfrm>
          <a:prstGeom prst="rect">
            <a:avLst/>
          </a:prstGeom>
        </p:spPr>
      </p:pic>
      <p:pic>
        <p:nvPicPr>
          <p:cNvPr id="148" name="Picture 148"/>
          <p:cNvPicPr>
            <a:picLocks noChangeAspect="1"/>
          </p:cNvPicPr>
          <p:nvPr/>
        </p:nvPicPr>
        <p:blipFill>
          <a:blip r:embed="rId22"/>
          <a:stretch>
            <a:fillRect/>
          </a:stretch>
        </p:blipFill>
        <p:spPr>
          <a:xfrm>
            <a:off x="4491318" y="4087906"/>
            <a:ext cx="107576" cy="107576"/>
          </a:xfrm>
          <a:prstGeom prst="rect">
            <a:avLst/>
          </a:prstGeom>
        </p:spPr>
      </p:pic>
      <p:pic>
        <p:nvPicPr>
          <p:cNvPr id="149" name="Picture 149"/>
          <p:cNvPicPr>
            <a:picLocks noChangeAspect="1"/>
          </p:cNvPicPr>
          <p:nvPr/>
        </p:nvPicPr>
        <p:blipFill>
          <a:blip r:embed="rId23"/>
          <a:stretch>
            <a:fillRect/>
          </a:stretch>
        </p:blipFill>
        <p:spPr>
          <a:xfrm>
            <a:off x="4276165" y="4208929"/>
            <a:ext cx="188259" cy="188259"/>
          </a:xfrm>
          <a:prstGeom prst="rect">
            <a:avLst/>
          </a:prstGeom>
        </p:spPr>
      </p:pic>
      <p:pic>
        <p:nvPicPr>
          <p:cNvPr id="150" name="Picture 150"/>
          <p:cNvPicPr>
            <a:picLocks noChangeAspect="1"/>
          </p:cNvPicPr>
          <p:nvPr/>
        </p:nvPicPr>
        <p:blipFill>
          <a:blip r:embed="rId24"/>
          <a:stretch>
            <a:fillRect/>
          </a:stretch>
        </p:blipFill>
        <p:spPr>
          <a:xfrm>
            <a:off x="4027393" y="4430806"/>
            <a:ext cx="692524" cy="544606"/>
          </a:xfrm>
          <a:prstGeom prst="rect">
            <a:avLst/>
          </a:prstGeom>
        </p:spPr>
      </p:pic>
      <p:sp>
        <p:nvSpPr>
          <p:cNvPr id="17" name="TextBox 150"/>
          <p:cNvSpPr txBox="1"/>
          <p:nvPr/>
        </p:nvSpPr>
        <p:spPr>
          <a:xfrm>
            <a:off x="2366682" y="623303"/>
            <a:ext cx="4866715" cy="651845"/>
          </a:xfrm>
          <a:prstGeom prst="rect">
            <a:avLst/>
          </a:prstGeom>
          <a:noFill/>
        </p:spPr>
        <p:txBody>
          <a:bodyPr wrap="square" lIns="0" tIns="0" rIns="0" bIns="0" rtlCol="0">
            <a:spAutoFit/>
          </a:bodyPr>
          <a:lstStyle/>
          <a:p>
            <a:r>
              <a:rPr lang="en-US" altLang="zh-CN" sz="4236" i="1" dirty="0">
                <a:solidFill>
                  <a:srgbClr val="FE0000"/>
                </a:solidFill>
                <a:latin typeface="Times New Roman"/>
                <a:ea typeface="Times New Roman"/>
              </a:rPr>
              <a:t>Phân</a:t>
            </a:r>
            <a:r>
              <a:rPr lang="en-US" altLang="zh-CN" sz="4236" i="1" dirty="0">
                <a:solidFill>
                  <a:srgbClr val="FE0000"/>
                </a:solidFill>
                <a:latin typeface="Times New Roman"/>
                <a:cs typeface="Times New Roman"/>
              </a:rPr>
              <a:t> </a:t>
            </a:r>
            <a:r>
              <a:rPr lang="en-US" altLang="zh-CN" sz="4236" i="1">
                <a:solidFill>
                  <a:srgbClr val="FE0000"/>
                </a:solidFill>
                <a:latin typeface="Times New Roman"/>
                <a:ea typeface="Times New Roman"/>
              </a:rPr>
              <a:t>loại</a:t>
            </a:r>
            <a:r>
              <a:rPr lang="en-US" altLang="zh-CN" sz="4236" i="1" spc="-176">
                <a:solidFill>
                  <a:srgbClr val="FE0000"/>
                </a:solidFill>
                <a:latin typeface="Times New Roman"/>
                <a:cs typeface="Times New Roman"/>
              </a:rPr>
              <a:t> </a:t>
            </a:r>
            <a:r>
              <a:rPr lang="en-US" altLang="zh-CN" sz="4236" i="1" smtClean="0">
                <a:solidFill>
                  <a:srgbClr val="FE0000"/>
                </a:solidFill>
                <a:latin typeface="Times New Roman"/>
                <a:ea typeface="Times New Roman"/>
              </a:rPr>
              <a:t>VBQPPL</a:t>
            </a:r>
            <a:r>
              <a:rPr lang="en-US" altLang="zh-CN" sz="4236" i="1" smtClean="0">
                <a:solidFill>
                  <a:srgbClr val="FE0000"/>
                </a:solidFill>
                <a:latin typeface="Comic Sans MS"/>
                <a:ea typeface="Comic Sans MS"/>
              </a:rPr>
              <a:t>:</a:t>
            </a:r>
            <a:endParaRPr lang="en-US" altLang="zh-CN" sz="4236" i="1" dirty="0">
              <a:solidFill>
                <a:srgbClr val="FE0000"/>
              </a:solidFill>
              <a:latin typeface="Comic Sans MS"/>
              <a:ea typeface="Comic Sans MS"/>
            </a:endParaRPr>
          </a:p>
        </p:txBody>
      </p:sp>
      <p:sp>
        <p:nvSpPr>
          <p:cNvPr id="151" name="TextBox 151"/>
          <p:cNvSpPr txBox="1"/>
          <p:nvPr/>
        </p:nvSpPr>
        <p:spPr>
          <a:xfrm>
            <a:off x="755724" y="1646149"/>
            <a:ext cx="3674136" cy="4030078"/>
          </a:xfrm>
          <a:prstGeom prst="rect">
            <a:avLst/>
          </a:prstGeom>
          <a:noFill/>
        </p:spPr>
        <p:txBody>
          <a:bodyPr wrap="square" lIns="0" tIns="0" rIns="0" bIns="0" rtlCol="0">
            <a:spAutoFit/>
          </a:bodyPr>
          <a:lstStyle/>
          <a:p>
            <a:pPr indent="328126"/>
            <a:r>
              <a:rPr lang="en-US" altLang="zh-CN" sz="3618" b="1" smtClean="0">
                <a:solidFill>
                  <a:srgbClr val="FEFEFE"/>
                </a:solidFill>
                <a:latin typeface="Times New Roman"/>
                <a:ea typeface="Times New Roman"/>
              </a:rPr>
              <a:t>Văn bản Luật</a:t>
            </a:r>
            <a:endParaRPr lang="en-US" altLang="zh-CN" sz="3618" b="1" dirty="0">
              <a:solidFill>
                <a:srgbClr val="FEFEFE"/>
              </a:solidFill>
              <a:latin typeface="Times New Roman"/>
              <a:ea typeface="Times New Roman"/>
            </a:endParaRPr>
          </a:p>
          <a:p>
            <a:pPr>
              <a:lnSpc>
                <a:spcPts val="882"/>
              </a:lnSpc>
            </a:pPr>
            <a:endParaRPr lang="en-US" sz="1588" dirty="0"/>
          </a:p>
          <a:p>
            <a:pPr>
              <a:lnSpc>
                <a:spcPts val="1204"/>
              </a:lnSpc>
            </a:pPr>
            <a:endParaRPr lang="en-US" sz="1588" dirty="0"/>
          </a:p>
          <a:p>
            <a:pPr indent="1221057"/>
            <a:r>
              <a:rPr lang="en-US" altLang="zh-CN" sz="1765" b="1" smtClean="0">
                <a:solidFill>
                  <a:srgbClr val="000000"/>
                </a:solidFill>
                <a:latin typeface="Times New Roman"/>
                <a:ea typeface="Times New Roman"/>
              </a:rPr>
              <a:t>							</a:t>
            </a:r>
          </a:p>
          <a:p>
            <a:pPr indent="1221057"/>
            <a:r>
              <a:rPr lang="en-US" altLang="zh-CN" sz="1765" b="1" spc="-4" smtClean="0">
                <a:solidFill>
                  <a:srgbClr val="000000"/>
                </a:solidFill>
                <a:latin typeface="Times New Roman"/>
                <a:ea typeface="Times New Roman"/>
              </a:rPr>
              <a:t>HIẾN PHÁP</a:t>
            </a:r>
            <a:endParaRPr lang="en-US" altLang="zh-CN" sz="1765" b="1" spc="-4" dirty="0">
              <a:solidFill>
                <a:srgbClr val="000000"/>
              </a:solidFill>
              <a:latin typeface="Times New Roman"/>
              <a:ea typeface="Times New Roman"/>
            </a:endParaRPr>
          </a:p>
          <a:p>
            <a:pPr>
              <a:lnSpc>
                <a:spcPts val="1037"/>
              </a:lnSpc>
            </a:pPr>
            <a:endParaRPr lang="en-US" sz="1588" dirty="0"/>
          </a:p>
          <a:p>
            <a:pPr marL="1167267" indent="96823" hangingPunct="0">
              <a:lnSpc>
                <a:spcPct val="190833"/>
              </a:lnSpc>
            </a:pPr>
            <a:r>
              <a:rPr lang="en-US" sz="1765" b="1" spc="75" smtClean="0">
                <a:solidFill>
                  <a:srgbClr val="000000"/>
                </a:solidFill>
                <a:latin typeface="Times New Roman"/>
              </a:rPr>
              <a:t>BỘ LUẬT</a:t>
            </a:r>
            <a:r>
              <a:rPr sz="1588"/>
              <a:t/>
            </a:r>
            <a:br>
              <a:rPr sz="1588"/>
            </a:br>
            <a:r>
              <a:rPr lang="en-US" sz="1765" b="1" spc="44" smtClean="0">
                <a:solidFill>
                  <a:srgbClr val="000000"/>
                </a:solidFill>
                <a:latin typeface="Times New Roman"/>
              </a:rPr>
              <a:t>LUẬT</a:t>
            </a:r>
            <a:r>
              <a:rPr sz="1588"/>
              <a:t/>
            </a:r>
            <a:br>
              <a:rPr sz="1588"/>
            </a:br>
            <a:endParaRPr lang="en-US" sz="1588" dirty="0"/>
          </a:p>
          <a:p>
            <a:pPr>
              <a:lnSpc>
                <a:spcPts val="882"/>
              </a:lnSpc>
            </a:pPr>
            <a:endParaRPr lang="en-US" sz="1588" dirty="0"/>
          </a:p>
          <a:p>
            <a:pPr>
              <a:lnSpc>
                <a:spcPts val="1107"/>
              </a:lnSpc>
            </a:pPr>
            <a:endParaRPr lang="en-US" sz="1588" dirty="0"/>
          </a:p>
          <a:p>
            <a:pPr>
              <a:lnSpc>
                <a:spcPts val="882"/>
              </a:lnSpc>
            </a:pPr>
            <a:endParaRPr lang="en-US" sz="1588" dirty="0"/>
          </a:p>
          <a:p>
            <a:pPr>
              <a:lnSpc>
                <a:spcPts val="1174"/>
              </a:lnSpc>
            </a:pPr>
            <a:endParaRPr lang="en-US" sz="1588" dirty="0"/>
          </a:p>
          <a:p>
            <a:pPr indent="1368984"/>
            <a:r>
              <a:rPr lang="en-US" altLang="zh-CN" sz="1500" b="1" spc="-53" dirty="0">
                <a:solidFill>
                  <a:srgbClr val="000000"/>
                </a:solidFill>
                <a:latin typeface="Comic Sans MS"/>
                <a:ea typeface="Comic Sans MS"/>
              </a:rPr>
              <a:t>………</a:t>
            </a:r>
            <a:r>
              <a:rPr lang="en-US" altLang="zh-CN" sz="1500" b="1" spc="-44" dirty="0">
                <a:solidFill>
                  <a:srgbClr val="000000"/>
                </a:solidFill>
                <a:latin typeface="Comic Sans MS"/>
                <a:ea typeface="Comic Sans MS"/>
              </a:rPr>
              <a:t>….</a:t>
            </a:r>
          </a:p>
        </p:txBody>
      </p:sp>
      <p:sp>
        <p:nvSpPr>
          <p:cNvPr id="152" name="TextBox 152"/>
          <p:cNvSpPr txBox="1"/>
          <p:nvPr/>
        </p:nvSpPr>
        <p:spPr>
          <a:xfrm>
            <a:off x="5247041" y="1646149"/>
            <a:ext cx="3259966" cy="4458528"/>
          </a:xfrm>
          <a:prstGeom prst="rect">
            <a:avLst/>
          </a:prstGeom>
          <a:noFill/>
        </p:spPr>
        <p:txBody>
          <a:bodyPr wrap="square" lIns="0" tIns="0" rIns="0" bIns="0" rtlCol="0">
            <a:spAutoFit/>
          </a:bodyPr>
          <a:lstStyle/>
          <a:p>
            <a:pPr indent="118340" algn="ctr"/>
            <a:r>
              <a:rPr lang="en-US" altLang="zh-CN" sz="3618" b="1" smtClean="0">
                <a:solidFill>
                  <a:srgbClr val="FEFEFE"/>
                </a:solidFill>
                <a:latin typeface="Times New Roman"/>
                <a:ea typeface="Times New Roman"/>
              </a:rPr>
              <a:t>Văn bản dưới luật</a:t>
            </a:r>
            <a:endParaRPr lang="en-US" altLang="zh-CN" sz="3618" b="1" dirty="0">
              <a:solidFill>
                <a:srgbClr val="FEFEFE"/>
              </a:solidFill>
              <a:latin typeface="Times New Roman"/>
              <a:ea typeface="Times New Roman"/>
            </a:endParaRPr>
          </a:p>
          <a:p>
            <a:pPr>
              <a:lnSpc>
                <a:spcPts val="882"/>
              </a:lnSpc>
            </a:pPr>
            <a:endParaRPr lang="en-US" sz="1588" dirty="0"/>
          </a:p>
          <a:p>
            <a:pPr>
              <a:lnSpc>
                <a:spcPts val="1465"/>
              </a:lnSpc>
            </a:pPr>
            <a:endParaRPr lang="en-US" sz="1588" dirty="0"/>
          </a:p>
          <a:p>
            <a:pPr indent="1323261"/>
            <a:r>
              <a:rPr lang="en-US" altLang="zh-CN" sz="1500" b="1" spc="26" smtClean="0">
                <a:solidFill>
                  <a:srgbClr val="000000"/>
                </a:solidFill>
                <a:latin typeface="Comic Sans MS"/>
                <a:ea typeface="Comic Sans MS"/>
              </a:rPr>
              <a:t>PHÁP LỆNH</a:t>
            </a:r>
            <a:endParaRPr lang="en-US" altLang="zh-CN" sz="1500" b="1" spc="30" dirty="0">
              <a:solidFill>
                <a:srgbClr val="000000"/>
              </a:solidFill>
              <a:latin typeface="Comic Sans MS"/>
              <a:ea typeface="Comic Sans MS"/>
            </a:endParaRPr>
          </a:p>
          <a:p>
            <a:pPr>
              <a:lnSpc>
                <a:spcPts val="882"/>
              </a:lnSpc>
            </a:pPr>
            <a:endParaRPr lang="en-US" sz="1588" dirty="0"/>
          </a:p>
          <a:p>
            <a:pPr>
              <a:lnSpc>
                <a:spcPts val="1402"/>
              </a:lnSpc>
            </a:pPr>
            <a:endParaRPr lang="en-US" sz="1588" dirty="0"/>
          </a:p>
          <a:p>
            <a:pPr indent="1129612"/>
            <a:r>
              <a:rPr lang="en-US" altLang="zh-CN" sz="1500" b="1" smtClean="0">
                <a:solidFill>
                  <a:srgbClr val="000000"/>
                </a:solidFill>
                <a:latin typeface="Comic Sans MS"/>
                <a:ea typeface="Comic Sans MS"/>
              </a:rPr>
              <a:t> NGHỊ ĐỊNH</a:t>
            </a:r>
            <a:endParaRPr lang="en-US" altLang="zh-CN" sz="1500" b="1" dirty="0">
              <a:solidFill>
                <a:srgbClr val="000000"/>
              </a:solidFill>
              <a:latin typeface="Comic Sans MS"/>
              <a:ea typeface="Comic Sans MS"/>
            </a:endParaRPr>
          </a:p>
          <a:p>
            <a:pPr>
              <a:lnSpc>
                <a:spcPts val="1354"/>
              </a:lnSpc>
            </a:pPr>
            <a:endParaRPr lang="en-US" sz="1588" dirty="0"/>
          </a:p>
          <a:p>
            <a:pPr marL="1336709" indent="-314678" hangingPunct="0">
              <a:lnSpc>
                <a:spcPct val="218750"/>
              </a:lnSpc>
            </a:pPr>
            <a:r>
              <a:rPr lang="en-US" altLang="zh-CN" sz="1500" b="1" smtClean="0">
                <a:solidFill>
                  <a:srgbClr val="000000"/>
                </a:solidFill>
                <a:latin typeface="Comic Sans MS"/>
                <a:ea typeface="Comic Sans MS"/>
              </a:rPr>
              <a:t>  THÔNG TƯ</a:t>
            </a:r>
          </a:p>
          <a:p>
            <a:pPr marL="1336709" indent="-314678" hangingPunct="0">
              <a:lnSpc>
                <a:spcPct val="218750"/>
              </a:lnSpc>
            </a:pPr>
            <a:r>
              <a:rPr lang="en-US" altLang="zh-CN" sz="1500" b="1" spc="106" smtClean="0">
                <a:solidFill>
                  <a:srgbClr val="000000"/>
                </a:solidFill>
                <a:latin typeface="Comic Sans MS"/>
                <a:ea typeface="Comic Sans MS"/>
              </a:rPr>
              <a:t> QUYẾT ĐỊNH</a:t>
            </a:r>
            <a:endParaRPr lang="en-US" altLang="zh-CN" sz="1500" b="1" spc="9" dirty="0">
              <a:solidFill>
                <a:srgbClr val="000000"/>
              </a:solidFill>
              <a:latin typeface="Comic Sans MS"/>
              <a:ea typeface="Comic Sans MS"/>
            </a:endParaRPr>
          </a:p>
          <a:p>
            <a:pPr>
              <a:lnSpc>
                <a:spcPts val="1314"/>
              </a:lnSpc>
            </a:pPr>
            <a:endParaRPr lang="en-US" sz="1588" dirty="0"/>
          </a:p>
          <a:p>
            <a:pPr indent="1113475"/>
            <a:r>
              <a:rPr lang="en-US" altLang="zh-CN" sz="1500" b="1" smtClean="0">
                <a:solidFill>
                  <a:srgbClr val="000000"/>
                </a:solidFill>
                <a:latin typeface="Comic Sans MS"/>
                <a:ea typeface="Comic Sans MS"/>
              </a:rPr>
              <a:t>NGHỊ QUYẾT</a:t>
            </a:r>
            <a:endParaRPr lang="en-US" altLang="zh-CN" sz="1500" b="1" dirty="0">
              <a:solidFill>
                <a:srgbClr val="000000"/>
              </a:solidFill>
              <a:latin typeface="Comic Sans MS"/>
              <a:ea typeface="Comic Sans MS"/>
            </a:endParaRPr>
          </a:p>
          <a:p>
            <a:pPr indent="1113475"/>
            <a:endParaRPr lang="en-US" altLang="zh-CN" sz="1500" b="1" spc="-53" dirty="0">
              <a:solidFill>
                <a:srgbClr val="000000"/>
              </a:solidFill>
              <a:latin typeface="Comic Sans MS"/>
              <a:ea typeface="Comic Sans MS"/>
            </a:endParaRPr>
          </a:p>
          <a:p>
            <a:pPr indent="1113475"/>
            <a:r>
              <a:rPr lang="en-US" altLang="zh-CN" sz="1500" b="1" spc="-53" smtClean="0">
                <a:solidFill>
                  <a:srgbClr val="000000"/>
                </a:solidFill>
                <a:latin typeface="Comic Sans MS"/>
                <a:ea typeface="Comic Sans MS"/>
              </a:rPr>
              <a:t>THÔNG TƯ LIÊN</a:t>
            </a:r>
          </a:p>
          <a:p>
            <a:pPr indent="1479255"/>
            <a:r>
              <a:rPr lang="en-US" altLang="zh-CN" sz="1500" b="1" spc="-53" smtClean="0">
                <a:solidFill>
                  <a:srgbClr val="000000"/>
                </a:solidFill>
                <a:latin typeface="Comic Sans MS"/>
                <a:ea typeface="Comic Sans MS"/>
              </a:rPr>
              <a:t> TỊCH</a:t>
            </a:r>
            <a:endParaRPr lang="en-US" altLang="zh-CN" sz="1500" b="1" spc="-44" dirty="0">
              <a:solidFill>
                <a:srgbClr val="000000"/>
              </a:solidFill>
              <a:latin typeface="Comic Sans MS"/>
              <a:ea typeface="Comic Sans MS"/>
            </a:endParaRPr>
          </a:p>
        </p:txBody>
      </p:sp>
    </p:spTree>
    <p:extLst>
      <p:ext uri="{BB962C8B-B14F-4D97-AF65-F5344CB8AC3E}">
        <p14:creationId xmlns:p14="http://schemas.microsoft.com/office/powerpoint/2010/main" val="168760738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pPr eaLnBrk="1" hangingPunct="1"/>
            <a:endParaRPr lang="en-US" smtClean="0">
              <a:latin typeface="VNI-Times" pitchFamily="2" charset="0"/>
            </a:endParaRPr>
          </a:p>
        </p:txBody>
      </p:sp>
      <p:sp>
        <p:nvSpPr>
          <p:cNvPr id="334851" name="Rectangle 3"/>
          <p:cNvSpPr>
            <a:spLocks noChangeArrowheads="1"/>
          </p:cNvSpPr>
          <p:nvPr/>
        </p:nvSpPr>
        <p:spPr bwMode="auto">
          <a:xfrm>
            <a:off x="0" y="152400"/>
            <a:ext cx="9144000" cy="838200"/>
          </a:xfrm>
          <a:prstGeom prst="rect">
            <a:avLst/>
          </a:prstGeom>
          <a:solidFill>
            <a:schemeClr val="accent1"/>
          </a:solidFill>
          <a:ln w="9525">
            <a:solidFill>
              <a:schemeClr val="tx1"/>
            </a:solidFill>
            <a:miter lim="800000"/>
            <a:headEnd/>
            <a:tailEnd/>
          </a:ln>
          <a:effectLst/>
        </p:spPr>
        <p:txBody>
          <a:bodyPr anchor="ctr"/>
          <a:lstStyle/>
          <a:p>
            <a:pPr marL="838200" indent="-838200" fontAlgn="auto">
              <a:spcBef>
                <a:spcPts val="0"/>
              </a:spcBef>
              <a:spcAft>
                <a:spcPts val="0"/>
              </a:spcAft>
              <a:defRPr/>
            </a:pPr>
            <a:r>
              <a:rPr lang="en-US" sz="2800" dirty="0" smtClean="0">
                <a:solidFill>
                  <a:srgbClr val="FF3300"/>
                </a:solidFill>
                <a:effectLst>
                  <a:outerShdw blurRad="38100" dist="38100" dir="2700000" algn="tl">
                    <a:srgbClr val="000000"/>
                  </a:outerShdw>
                </a:effectLst>
                <a:latin typeface="VNI-Times" pitchFamily="2" charset="0"/>
              </a:rPr>
              <a:t>CAÙC </a:t>
            </a:r>
            <a:r>
              <a:rPr lang="en-US" sz="2800" dirty="0">
                <a:solidFill>
                  <a:srgbClr val="FF3300"/>
                </a:solidFill>
                <a:effectLst>
                  <a:outerShdw blurRad="38100" dist="38100" dir="2700000" algn="tl">
                    <a:srgbClr val="000000"/>
                  </a:outerShdw>
                </a:effectLst>
                <a:latin typeface="VNI-Times" pitchFamily="2" charset="0"/>
              </a:rPr>
              <a:t>LOAÏI VAÊN BAÛN QUY PHAÏM PHAÙP LUAÄT</a:t>
            </a:r>
            <a:r>
              <a:rPr lang="en-US" sz="2800" dirty="0">
                <a:effectLst>
                  <a:outerShdw blurRad="38100" dist="38100" dir="2700000" algn="tl">
                    <a:srgbClr val="000000"/>
                  </a:outerShdw>
                </a:effectLst>
                <a:latin typeface="VNI-Times" pitchFamily="2" charset="0"/>
              </a:rPr>
              <a:t> </a:t>
            </a:r>
            <a:r>
              <a:rPr lang="en-US" sz="2800" dirty="0">
                <a:solidFill>
                  <a:srgbClr val="FF3300"/>
                </a:solidFill>
                <a:effectLst>
                  <a:outerShdw blurRad="38100" dist="38100" dir="2700000" algn="tl">
                    <a:srgbClr val="000000"/>
                  </a:outerShdw>
                </a:effectLst>
                <a:latin typeface="VNI-Times" pitchFamily="2" charset="0"/>
              </a:rPr>
              <a:t>ÔÛ VN</a:t>
            </a:r>
          </a:p>
        </p:txBody>
      </p:sp>
      <p:graphicFrame>
        <p:nvGraphicFramePr>
          <p:cNvPr id="334887" name="Group 39"/>
          <p:cNvGraphicFramePr>
            <a:graphicFrameLocks noGrp="1"/>
          </p:cNvGraphicFramePr>
          <p:nvPr>
            <p:ph idx="1"/>
          </p:nvPr>
        </p:nvGraphicFramePr>
        <p:xfrm>
          <a:off x="0" y="990600"/>
          <a:ext cx="9144000" cy="5940552"/>
        </p:xfrm>
        <a:graphic>
          <a:graphicData uri="http://schemas.openxmlformats.org/drawingml/2006/table">
            <a:tbl>
              <a:tblPr/>
              <a:tblGrid>
                <a:gridCol w="1016000"/>
                <a:gridCol w="4948238"/>
                <a:gridCol w="3179762"/>
              </a:tblGrid>
              <a:tr h="4572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CCECFF"/>
                          </a:solidFill>
                          <a:effectLst>
                            <a:outerShdw blurRad="38100" dist="38100" dir="2700000" algn="tl">
                              <a:srgbClr val="000000"/>
                            </a:outerShdw>
                          </a:effectLst>
                          <a:latin typeface="VNI-Times" pitchFamily="2" charset="0"/>
                        </a:rPr>
                        <a:t>Lọai</a:t>
                      </a:r>
                      <a:r>
                        <a:rPr kumimoji="0" lang="en-US" sz="1800" b="0" i="0" u="none" strike="noStrike" cap="none" normalizeH="0" baseline="0" dirty="0" smtClean="0">
                          <a:ln>
                            <a:noFill/>
                          </a:ln>
                          <a:solidFill>
                            <a:srgbClr val="CCECFF"/>
                          </a:solidFill>
                          <a:effectLst>
                            <a:outerShdw blurRad="38100" dist="38100" dir="2700000" algn="tl">
                              <a:srgbClr val="000000"/>
                            </a:outerShdw>
                          </a:effectLst>
                          <a:latin typeface="VNI-Times" pitchFamily="2" charset="0"/>
                        </a:rPr>
                        <a:t> VB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chemeClr val="accent2"/>
                          </a:solidFill>
                          <a:effectLst>
                            <a:outerShdw blurRad="38100" dist="38100" dir="2700000" algn="tl">
                              <a:srgbClr val="000000"/>
                            </a:outerShdw>
                          </a:effectLst>
                          <a:latin typeface="VNI-Times" pitchFamily="2" charset="0"/>
                        </a:rPr>
                        <a:t> </a:t>
                      </a:r>
                      <a:r>
                        <a:rPr kumimoji="0" lang="en-US" sz="1800" b="1" i="0" u="none" strike="noStrike" cap="none" normalizeH="0" baseline="0" smtClean="0">
                          <a:ln>
                            <a:noFill/>
                          </a:ln>
                          <a:solidFill>
                            <a:srgbClr val="800000"/>
                          </a:solidFill>
                          <a:effectLst>
                            <a:outerShdw blurRad="38100" dist="38100" dir="2700000" algn="tl">
                              <a:srgbClr val="000000"/>
                            </a:outerShdw>
                          </a:effectLst>
                          <a:latin typeface="VNI-Times" pitchFamily="2" charset="0"/>
                        </a:rPr>
                        <a:t>CÔ QUAN BAN HAØNH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rgbClr val="800000"/>
                          </a:solidFill>
                          <a:effectLst>
                            <a:outerShdw blurRad="38100" dist="38100" dir="2700000" algn="tl">
                              <a:srgbClr val="000000"/>
                            </a:outerShdw>
                          </a:effectLst>
                          <a:latin typeface="VNI-Times" pitchFamily="2" charset="0"/>
                        </a:rPr>
                        <a:t>TEÂN VAÊN BAÛN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r>
              <a:tr h="838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600" b="0" i="0" u="none" strike="noStrike" cap="none" normalizeH="0" baseline="0" dirty="0" smtClean="0">
                          <a:ln>
                            <a:noFill/>
                          </a:ln>
                          <a:solidFill>
                            <a:srgbClr val="CCECFF"/>
                          </a:solidFill>
                          <a:effectLst>
                            <a:outerShdw blurRad="38100" dist="38100" dir="2700000" algn="tl">
                              <a:srgbClr val="000000"/>
                            </a:outerShdw>
                          </a:effectLst>
                          <a:latin typeface="VNI-Times" pitchFamily="2" charset="0"/>
                        </a:rPr>
                        <a:t>VAÊN BAÛN LUAÄT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400" b="1"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Quoác</a:t>
                      </a:r>
                      <a:r>
                        <a:rPr kumimoji="0" lang="en-US" sz="2400" b="1"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2400" b="1"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hoäi</a:t>
                      </a:r>
                      <a:endParaRPr kumimoji="0" lang="en-US" sz="2400" b="1"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Hieán</a:t>
                      </a:r>
                      <a:r>
                        <a:rPr kumimoji="0" lang="en-US" sz="20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20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phaùp</a:t>
                      </a:r>
                      <a:r>
                        <a:rPr kumimoji="0" lang="en-US" sz="20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Luaät</a:t>
                      </a:r>
                      <a:r>
                        <a:rPr kumimoji="0" lang="en-US" sz="20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20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Nghò</a:t>
                      </a:r>
                      <a:r>
                        <a:rPr kumimoji="0" lang="en-US" sz="20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20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quyeát</a:t>
                      </a:r>
                      <a:endParaRPr kumimoji="0" lang="en-US" sz="20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00"/>
                    </a:solidFill>
                  </a:tcPr>
                </a:tc>
              </a:tr>
              <a:tr h="4340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smtClean="0">
                        <a:ln>
                          <a:noFill/>
                        </a:ln>
                        <a:solidFill>
                          <a:srgbClr val="CCECFF"/>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smtClean="0">
                        <a:ln>
                          <a:noFill/>
                        </a:ln>
                        <a:solidFill>
                          <a:srgbClr val="CCECFF"/>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smtClean="0">
                        <a:ln>
                          <a:noFill/>
                        </a:ln>
                        <a:solidFill>
                          <a:srgbClr val="CCECFF"/>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smtClean="0">
                        <a:ln>
                          <a:noFill/>
                        </a:ln>
                        <a:solidFill>
                          <a:srgbClr val="CCECFF"/>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smtClean="0">
                        <a:ln>
                          <a:noFill/>
                        </a:ln>
                        <a:solidFill>
                          <a:srgbClr val="CCECFF"/>
                        </a:solidFill>
                        <a:effectLst>
                          <a:outerShdw blurRad="38100" dist="38100" dir="2700000" algn="tl">
                            <a:srgbClr val="000000"/>
                          </a:outerShdw>
                        </a:effectLst>
                        <a:latin typeface="VNI-Times" pitchFamily="2"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smtClean="0">
                          <a:ln>
                            <a:noFill/>
                          </a:ln>
                          <a:solidFill>
                            <a:srgbClr val="CCECFF"/>
                          </a:solidFill>
                          <a:effectLst>
                            <a:outerShdw blurRad="38100" dist="38100" dir="2700000" algn="tl">
                              <a:srgbClr val="000000"/>
                            </a:outerShdw>
                          </a:effectLst>
                          <a:latin typeface="VNI-Times" pitchFamily="2" charset="0"/>
                        </a:rPr>
                        <a:t>VAÊN BAÛN DÖÔÙI LUAÄT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80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Uyû</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ban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thöôøng</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vuï</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Quoác</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hoäi</a:t>
                      </a:r>
                      <a:endPar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Chuû</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tòch</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nöôùc</a:t>
                      </a:r>
                      <a:endPar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Chính</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phuû</a:t>
                      </a:r>
                      <a:endPar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Thuû</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töôùng</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Chính</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phuû</a:t>
                      </a:r>
                      <a:endPar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-UBTVQH -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Chính</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phuû</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Chính</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phuû</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ñoaøn</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ñaïi</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bieåu</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TÖ MTTQ</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Boä</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tröôûng</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thuû</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tröôûng</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cô</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quan</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ngang</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Boä</a:t>
                      </a:r>
                      <a:endPar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Hoäi</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ñoàng</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thaåm</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phaùn</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TANDTC</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Chaùnh</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aùn</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TANDTC,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Vieän</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tröôûng</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VKSNDTC</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Giöõa</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caùc</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Boä</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cô</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quan</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ngang</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Boä</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1"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TANDTC, VKSNDTC; TANDTC </a:t>
                      </a:r>
                      <a:r>
                        <a:rPr kumimoji="0" lang="en-US" sz="1800" b="1"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VKSNDTC</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Toång</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kieåm</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toaùn</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NN</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Hoäi</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ñoàng</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nhaân</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daân</a:t>
                      </a:r>
                      <a:endPar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Uyû</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ban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nhaân</a:t>
                      </a:r>
                      <a:r>
                        <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99"/>
                          </a:solidFill>
                          <a:effectLst>
                            <a:outerShdw blurRad="38100" dist="38100" dir="2700000" algn="tl">
                              <a:srgbClr val="000000"/>
                            </a:outerShdw>
                          </a:effectLst>
                          <a:latin typeface="VNI-Times" pitchFamily="2" charset="0"/>
                        </a:rPr>
                        <a:t>daân</a:t>
                      </a:r>
                      <a:endParaRPr kumimoji="0" lang="en-US" sz="1800" b="0" i="0" u="none" strike="noStrike" cap="none" normalizeH="0" baseline="0" dirty="0" smtClean="0">
                        <a:ln>
                          <a:noFill/>
                        </a:ln>
                        <a:solidFill>
                          <a:srgbClr val="FFFF99"/>
                        </a:solidFill>
                        <a:effectLst>
                          <a:outerShdw blurRad="38100" dist="38100" dir="2700000" algn="tl">
                            <a:srgbClr val="000000"/>
                          </a:outerShdw>
                        </a:effectLst>
                        <a:latin typeface="VNI-Times" pitchFamily="2"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Phaùp</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leänh</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Nghị</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quyết</a:t>
                      </a: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Leänh</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quyeát</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ñònh</a:t>
                      </a: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Nghò</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ñònh</a:t>
                      </a: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Quyeát</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ñònh</a:t>
                      </a: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Nghò</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quyeát</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lieân</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tòch</a:t>
                      </a: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Thoâng</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tö</a:t>
                      </a: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defRPr/>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Nghò</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quyeát</a:t>
                      </a: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thoâng</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tö</a:t>
                      </a: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thoâng</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tö</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lieân</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tòch</a:t>
                      </a: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Quyeát</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ñònh</a:t>
                      </a: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Nghò</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quyeát</a:t>
                      </a:r>
                      <a:endParaRPr kumimoji="0" lang="en-US" sz="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Quyeát</a:t>
                      </a:r>
                      <a:r>
                        <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rPr>
                        <a:t> </a:t>
                      </a:r>
                      <a:r>
                        <a:rPr kumimoji="0" lang="en-US" sz="1800" b="0" i="0" u="none" strike="noStrike" cap="none" normalizeH="0" baseline="0" dirty="0" err="1" smtClean="0">
                          <a:ln>
                            <a:noFill/>
                          </a:ln>
                          <a:solidFill>
                            <a:srgbClr val="FFFF00"/>
                          </a:solidFill>
                          <a:effectLst>
                            <a:outerShdw blurRad="38100" dist="38100" dir="2700000" algn="tl">
                              <a:srgbClr val="000000"/>
                            </a:outerShdw>
                          </a:effectLst>
                          <a:latin typeface="VNI-Times" pitchFamily="2" charset="0"/>
                        </a:rPr>
                        <a:t>ñònh</a:t>
                      </a:r>
                      <a:endParaRPr kumimoji="0" lang="en-US" sz="1800" b="0" i="0" u="none" strike="noStrike" cap="none" normalizeH="0" baseline="0" dirty="0" smtClean="0">
                        <a:ln>
                          <a:noFill/>
                        </a:ln>
                        <a:solidFill>
                          <a:srgbClr val="FFFF00"/>
                        </a:solidFill>
                        <a:effectLst>
                          <a:outerShdw blurRad="38100" dist="38100" dir="2700000" algn="tl">
                            <a:srgbClr val="000000"/>
                          </a:outerShdw>
                        </a:effectLst>
                        <a:latin typeface="VNI-Times" pitchFamily="2"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33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499"/>
                                          </p:stCondLst>
                                        </p:cTn>
                                        <p:tgtEl>
                                          <p:spTgt spid="3348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4" fill="hold" nodeType="clickEffect">
                                  <p:stCondLst>
                                    <p:cond delay="0"/>
                                  </p:stCondLst>
                                  <p:childTnLst>
                                    <p:set>
                                      <p:cBhvr>
                                        <p:cTn id="10" dur="1" fill="hold">
                                          <p:stCondLst>
                                            <p:cond delay="0"/>
                                          </p:stCondLst>
                                        </p:cTn>
                                        <p:tgtEl>
                                          <p:spTgt spid="334887"/>
                                        </p:tgtEl>
                                        <p:attrNameLst>
                                          <p:attrName>style.visibility</p:attrName>
                                        </p:attrNameLst>
                                      </p:cBhvr>
                                      <p:to>
                                        <p:strVal val="visible"/>
                                      </p:to>
                                    </p:set>
                                    <p:animEffect transition="in" filter="wheel(4)">
                                      <p:cBhvr>
                                        <p:cTn id="11" dur="500"/>
                                        <p:tgtEl>
                                          <p:spTgt spid="334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err="1" smtClean="0"/>
              <a:t>Tính</a:t>
            </a:r>
            <a:r>
              <a:rPr lang="en-US" dirty="0" smtClean="0"/>
              <a:t> </a:t>
            </a:r>
            <a:r>
              <a:rPr lang="en-US" dirty="0" err="1" smtClean="0"/>
              <a:t>xã</a:t>
            </a:r>
            <a:r>
              <a:rPr lang="en-US" dirty="0" smtClean="0"/>
              <a:t> </a:t>
            </a:r>
            <a:r>
              <a:rPr lang="en-US" dirty="0" err="1" smtClean="0"/>
              <a:t>hội</a:t>
            </a:r>
            <a:endParaRPr lang="en-US" sz="2800" dirty="0" smtClean="0"/>
          </a:p>
        </p:txBody>
      </p:sp>
      <p:sp>
        <p:nvSpPr>
          <p:cNvPr id="100356" name="AutoShape 4"/>
          <p:cNvSpPr>
            <a:spLocks noChangeArrowheads="1"/>
          </p:cNvSpPr>
          <p:nvPr/>
        </p:nvSpPr>
        <p:spPr bwMode="gray">
          <a:xfrm>
            <a:off x="1447800" y="1828800"/>
            <a:ext cx="6248400" cy="4495800"/>
          </a:xfrm>
          <a:prstGeom prst="upArrow">
            <a:avLst>
              <a:gd name="adj1" fmla="val 73769"/>
              <a:gd name="adj2" fmla="val 32588"/>
            </a:avLst>
          </a:prstGeom>
          <a:solidFill>
            <a:schemeClr val="accent4">
              <a:lumMod val="75000"/>
            </a:schemeClr>
          </a:solidFill>
          <a:ln w="9525">
            <a:noFill/>
            <a:miter lim="800000"/>
            <a:headEnd/>
            <a:tailEnd/>
          </a:ln>
          <a:effectLst/>
        </p:spPr>
        <p:txBody>
          <a:bodyPr wrap="none" anchor="ctr"/>
          <a:lstStyle/>
          <a:p>
            <a:pPr eaLnBrk="0" hangingPunct="0"/>
            <a:endParaRPr lang="en-US"/>
          </a:p>
        </p:txBody>
      </p:sp>
      <p:sp>
        <p:nvSpPr>
          <p:cNvPr id="100357" name="AutoShape 31"/>
          <p:cNvSpPr>
            <a:spLocks noChangeArrowheads="1"/>
          </p:cNvSpPr>
          <p:nvPr/>
        </p:nvSpPr>
        <p:spPr bwMode="gray">
          <a:xfrm>
            <a:off x="2438400" y="3352800"/>
            <a:ext cx="4267200" cy="3200400"/>
          </a:xfrm>
          <a:prstGeom prst="upArrow">
            <a:avLst>
              <a:gd name="adj1" fmla="val 72694"/>
              <a:gd name="adj2" fmla="val 33931"/>
            </a:avLst>
          </a:prstGeom>
          <a:solidFill>
            <a:schemeClr val="accent5">
              <a:lumMod val="75000"/>
            </a:schemeClr>
          </a:solidFill>
          <a:ln w="9525">
            <a:noFill/>
            <a:miter lim="800000"/>
            <a:headEnd/>
            <a:tailEnd/>
          </a:ln>
          <a:effectLst/>
        </p:spPr>
        <p:txBody>
          <a:bodyPr wrap="none" anchor="ctr"/>
          <a:lstStyle/>
          <a:p>
            <a:pPr eaLnBrk="0" hangingPunct="0"/>
            <a:endParaRPr lang="en-US"/>
          </a:p>
        </p:txBody>
      </p:sp>
      <p:sp>
        <p:nvSpPr>
          <p:cNvPr id="100358" name="Text Box 33"/>
          <p:cNvSpPr txBox="1">
            <a:spLocks noChangeArrowheads="1"/>
          </p:cNvSpPr>
          <p:nvPr/>
        </p:nvSpPr>
        <p:spPr bwMode="gray">
          <a:xfrm>
            <a:off x="3371850" y="3940175"/>
            <a:ext cx="2667000" cy="954107"/>
          </a:xfrm>
          <a:prstGeom prst="rect">
            <a:avLst/>
          </a:prstGeom>
          <a:noFill/>
          <a:ln w="9525" algn="ctr">
            <a:noFill/>
            <a:miter lim="800000"/>
            <a:headEnd/>
            <a:tailEnd/>
          </a:ln>
          <a:effectLst/>
        </p:spPr>
        <p:txBody>
          <a:bodyPr wrap="square">
            <a:spAutoFit/>
          </a:bodyPr>
          <a:lstStyle/>
          <a:p>
            <a:pPr algn="ctr" eaLnBrk="0" hangingPunct="0"/>
            <a:r>
              <a:rPr lang="en-US" sz="2800" b="1" dirty="0" err="1" smtClean="0">
                <a:solidFill>
                  <a:srgbClr val="FFFFFF"/>
                </a:solidFill>
              </a:rPr>
              <a:t>Mức</a:t>
            </a:r>
            <a:r>
              <a:rPr lang="en-US" sz="2800" b="1" dirty="0" smtClean="0">
                <a:solidFill>
                  <a:srgbClr val="FFFFFF"/>
                </a:solidFill>
              </a:rPr>
              <a:t> </a:t>
            </a:r>
            <a:r>
              <a:rPr lang="en-US" sz="2800" b="1" dirty="0" err="1" smtClean="0">
                <a:solidFill>
                  <a:srgbClr val="FFFFFF"/>
                </a:solidFill>
              </a:rPr>
              <a:t>độ</a:t>
            </a:r>
            <a:r>
              <a:rPr lang="en-US" sz="2800" b="1" dirty="0" smtClean="0">
                <a:solidFill>
                  <a:srgbClr val="FFFFFF"/>
                </a:solidFill>
              </a:rPr>
              <a:t> </a:t>
            </a:r>
            <a:r>
              <a:rPr lang="en-US" sz="2800" b="1" dirty="0" err="1" smtClean="0">
                <a:solidFill>
                  <a:srgbClr val="FFFFFF"/>
                </a:solidFill>
              </a:rPr>
              <a:t>thực</a:t>
            </a:r>
            <a:r>
              <a:rPr lang="en-US" sz="2800" b="1" dirty="0" smtClean="0">
                <a:solidFill>
                  <a:srgbClr val="FFFFFF"/>
                </a:solidFill>
              </a:rPr>
              <a:t> </a:t>
            </a:r>
            <a:r>
              <a:rPr lang="en-US" sz="2800" b="1" dirty="0" err="1" smtClean="0">
                <a:solidFill>
                  <a:srgbClr val="FFFFFF"/>
                </a:solidFill>
              </a:rPr>
              <a:t>hiện</a:t>
            </a:r>
            <a:r>
              <a:rPr lang="en-US" sz="2800" b="1" dirty="0" smtClean="0">
                <a:solidFill>
                  <a:srgbClr val="FFFFFF"/>
                </a:solidFill>
              </a:rPr>
              <a:t> </a:t>
            </a:r>
            <a:r>
              <a:rPr lang="en-US" sz="2800" b="1" dirty="0" err="1" smtClean="0">
                <a:solidFill>
                  <a:srgbClr val="FFFFFF"/>
                </a:solidFill>
              </a:rPr>
              <a:t>khác</a:t>
            </a:r>
            <a:r>
              <a:rPr lang="en-US" sz="2800" b="1" dirty="0" smtClean="0">
                <a:solidFill>
                  <a:srgbClr val="FFFFFF"/>
                </a:solidFill>
              </a:rPr>
              <a:t> </a:t>
            </a:r>
            <a:r>
              <a:rPr lang="en-US" sz="2800" b="1" dirty="0" err="1" smtClean="0">
                <a:solidFill>
                  <a:srgbClr val="FFFFFF"/>
                </a:solidFill>
              </a:rPr>
              <a:t>nhau</a:t>
            </a:r>
            <a:endParaRPr lang="en-US" sz="2800" b="1" dirty="0">
              <a:solidFill>
                <a:srgbClr val="FFFFFF"/>
              </a:solidFill>
            </a:endParaRPr>
          </a:p>
        </p:txBody>
      </p:sp>
      <p:sp>
        <p:nvSpPr>
          <p:cNvPr id="100359" name="Text Box 39"/>
          <p:cNvSpPr txBox="1">
            <a:spLocks noChangeArrowheads="1"/>
          </p:cNvSpPr>
          <p:nvPr/>
        </p:nvSpPr>
        <p:spPr bwMode="gray">
          <a:xfrm>
            <a:off x="3124200" y="2336780"/>
            <a:ext cx="3200400" cy="954107"/>
          </a:xfrm>
          <a:prstGeom prst="rect">
            <a:avLst/>
          </a:prstGeom>
          <a:noFill/>
          <a:ln w="9525" algn="ctr">
            <a:noFill/>
            <a:miter lim="800000"/>
            <a:headEnd/>
            <a:tailEnd/>
          </a:ln>
          <a:effectLst/>
        </p:spPr>
        <p:txBody>
          <a:bodyPr wrap="square">
            <a:spAutoFit/>
          </a:bodyPr>
          <a:lstStyle/>
          <a:p>
            <a:pPr algn="ctr" eaLnBrk="0" hangingPunct="0"/>
            <a:r>
              <a:rPr lang="en-US" sz="2800" b="1" dirty="0" err="1" smtClean="0">
                <a:solidFill>
                  <a:srgbClr val="FFFFFF"/>
                </a:solidFill>
              </a:rPr>
              <a:t>Đảm</a:t>
            </a:r>
            <a:r>
              <a:rPr lang="en-US" sz="2800" b="1" dirty="0" smtClean="0">
                <a:solidFill>
                  <a:srgbClr val="FFFFFF"/>
                </a:solidFill>
              </a:rPr>
              <a:t> </a:t>
            </a:r>
            <a:r>
              <a:rPr lang="en-US" sz="2800" b="1" dirty="0" err="1" smtClean="0">
                <a:solidFill>
                  <a:srgbClr val="FFFFFF"/>
                </a:solidFill>
              </a:rPr>
              <a:t>bảo</a:t>
            </a:r>
            <a:r>
              <a:rPr lang="en-US" sz="2800" b="1" dirty="0" smtClean="0">
                <a:solidFill>
                  <a:srgbClr val="FFFFFF"/>
                </a:solidFill>
              </a:rPr>
              <a:t> </a:t>
            </a:r>
            <a:r>
              <a:rPr lang="en-US" sz="2800" b="1" dirty="0" err="1" smtClean="0">
                <a:solidFill>
                  <a:srgbClr val="FFFFFF"/>
                </a:solidFill>
              </a:rPr>
              <a:t>sự</a:t>
            </a:r>
            <a:r>
              <a:rPr lang="en-US" sz="2800" b="1" dirty="0" smtClean="0">
                <a:solidFill>
                  <a:srgbClr val="FFFFFF"/>
                </a:solidFill>
              </a:rPr>
              <a:t> </a:t>
            </a:r>
            <a:r>
              <a:rPr lang="en-US" sz="2800" b="1" dirty="0" err="1" smtClean="0">
                <a:solidFill>
                  <a:srgbClr val="FFFFFF"/>
                </a:solidFill>
              </a:rPr>
              <a:t>ổn</a:t>
            </a:r>
            <a:r>
              <a:rPr lang="en-US" sz="2800" b="1" dirty="0" smtClean="0">
                <a:solidFill>
                  <a:srgbClr val="FFFFFF"/>
                </a:solidFill>
              </a:rPr>
              <a:t> </a:t>
            </a:r>
            <a:r>
              <a:rPr lang="en-US" sz="2800" b="1" dirty="0" err="1" smtClean="0">
                <a:solidFill>
                  <a:srgbClr val="FFFFFF"/>
                </a:solidFill>
              </a:rPr>
              <a:t>định</a:t>
            </a:r>
            <a:r>
              <a:rPr lang="en-US" sz="2800" b="1" dirty="0" smtClean="0">
                <a:solidFill>
                  <a:srgbClr val="FFFFFF"/>
                </a:solidFill>
              </a:rPr>
              <a:t> </a:t>
            </a:r>
            <a:r>
              <a:rPr lang="en-US" sz="2800" b="1" dirty="0" err="1" smtClean="0">
                <a:solidFill>
                  <a:srgbClr val="FFFFFF"/>
                </a:solidFill>
              </a:rPr>
              <a:t>và</a:t>
            </a:r>
            <a:r>
              <a:rPr lang="en-US" sz="2800" b="1" dirty="0" smtClean="0">
                <a:solidFill>
                  <a:srgbClr val="FFFFFF"/>
                </a:solidFill>
              </a:rPr>
              <a:t> </a:t>
            </a:r>
            <a:r>
              <a:rPr lang="en-US" sz="2800" b="1" dirty="0" err="1" smtClean="0">
                <a:solidFill>
                  <a:srgbClr val="FFFFFF"/>
                </a:solidFill>
              </a:rPr>
              <a:t>phát</a:t>
            </a:r>
            <a:r>
              <a:rPr lang="en-US" sz="2800" b="1" dirty="0" smtClean="0">
                <a:solidFill>
                  <a:srgbClr val="FFFFFF"/>
                </a:solidFill>
              </a:rPr>
              <a:t> </a:t>
            </a:r>
            <a:r>
              <a:rPr lang="en-US" sz="2800" b="1" dirty="0" err="1" smtClean="0">
                <a:solidFill>
                  <a:srgbClr val="FFFFFF"/>
                </a:solidFill>
              </a:rPr>
              <a:t>triển</a:t>
            </a:r>
            <a:r>
              <a:rPr lang="en-US" sz="2800" b="1" dirty="0" smtClean="0">
                <a:solidFill>
                  <a:srgbClr val="FFFFFF"/>
                </a:solidFill>
              </a:rPr>
              <a:t> XH</a:t>
            </a:r>
            <a:endParaRPr lang="en-US" sz="2800" b="1" dirty="0">
              <a:solidFill>
                <a:srgbClr val="FFFFFF"/>
              </a:solidFill>
            </a:endParaRPr>
          </a:p>
        </p:txBody>
      </p:sp>
      <p:sp>
        <p:nvSpPr>
          <p:cNvPr id="100360" name="AutoShape 40"/>
          <p:cNvSpPr>
            <a:spLocks noChangeArrowheads="1"/>
          </p:cNvSpPr>
          <p:nvPr/>
        </p:nvSpPr>
        <p:spPr bwMode="gray">
          <a:xfrm>
            <a:off x="5638800" y="4724400"/>
            <a:ext cx="2438400" cy="1676400"/>
          </a:xfrm>
          <a:prstGeom prst="upArrow">
            <a:avLst>
              <a:gd name="adj1" fmla="val 78306"/>
              <a:gd name="adj2" fmla="val 48213"/>
            </a:avLst>
          </a:prstGeom>
          <a:solidFill>
            <a:srgbClr val="C00000"/>
          </a:solidFill>
          <a:ln w="9525">
            <a:noFill/>
            <a:miter lim="800000"/>
            <a:headEnd/>
            <a:tailEnd/>
          </a:ln>
          <a:effectLst/>
        </p:spPr>
        <p:txBody>
          <a:bodyPr wrap="none" anchor="ctr"/>
          <a:lstStyle/>
          <a:p>
            <a:pPr eaLnBrk="0" hangingPunct="0"/>
            <a:endParaRPr lang="en-US"/>
          </a:p>
        </p:txBody>
      </p:sp>
      <p:sp>
        <p:nvSpPr>
          <p:cNvPr id="100361" name="AutoShape 42"/>
          <p:cNvSpPr>
            <a:spLocks noChangeArrowheads="1"/>
          </p:cNvSpPr>
          <p:nvPr/>
        </p:nvSpPr>
        <p:spPr bwMode="gray">
          <a:xfrm>
            <a:off x="3371850" y="4762500"/>
            <a:ext cx="2286000" cy="1600200"/>
          </a:xfrm>
          <a:prstGeom prst="upArrow">
            <a:avLst>
              <a:gd name="adj1" fmla="val 78306"/>
              <a:gd name="adj2" fmla="val 48213"/>
            </a:avLst>
          </a:prstGeom>
          <a:solidFill>
            <a:srgbClr val="FFC000"/>
          </a:solidFill>
          <a:ln w="9525">
            <a:noFill/>
            <a:miter lim="800000"/>
            <a:headEnd/>
            <a:tailEnd/>
          </a:ln>
          <a:effectLst/>
        </p:spPr>
        <p:txBody>
          <a:bodyPr wrap="none" anchor="ctr"/>
          <a:lstStyle/>
          <a:p>
            <a:pPr eaLnBrk="0" hangingPunct="0"/>
            <a:endParaRPr lang="en-US"/>
          </a:p>
        </p:txBody>
      </p:sp>
      <p:sp>
        <p:nvSpPr>
          <p:cNvPr id="100362" name="Text Box 43"/>
          <p:cNvSpPr txBox="1">
            <a:spLocks noChangeArrowheads="1"/>
          </p:cNvSpPr>
          <p:nvPr/>
        </p:nvSpPr>
        <p:spPr bwMode="gray">
          <a:xfrm>
            <a:off x="3752850" y="5411788"/>
            <a:ext cx="1279517" cy="461665"/>
          </a:xfrm>
          <a:prstGeom prst="rect">
            <a:avLst/>
          </a:prstGeom>
          <a:noFill/>
          <a:ln w="9525" algn="ctr">
            <a:noFill/>
            <a:miter lim="800000"/>
            <a:headEnd/>
            <a:tailEnd/>
          </a:ln>
          <a:effectLst/>
        </p:spPr>
        <p:txBody>
          <a:bodyPr wrap="none">
            <a:spAutoFit/>
          </a:bodyPr>
          <a:lstStyle/>
          <a:p>
            <a:pPr eaLnBrk="0" hangingPunct="0"/>
            <a:r>
              <a:rPr lang="en-US" sz="2400" b="1" dirty="0" err="1" smtClean="0">
                <a:solidFill>
                  <a:srgbClr val="FFFFFF"/>
                </a:solidFill>
              </a:rPr>
              <a:t>Chính</a:t>
            </a:r>
            <a:r>
              <a:rPr lang="en-US" sz="2400" b="1" dirty="0" smtClean="0">
                <a:solidFill>
                  <a:srgbClr val="FFFFFF"/>
                </a:solidFill>
              </a:rPr>
              <a:t> </a:t>
            </a:r>
            <a:r>
              <a:rPr lang="en-US" sz="2400" b="1" dirty="0" err="1" smtClean="0">
                <a:solidFill>
                  <a:srgbClr val="FFFFFF"/>
                </a:solidFill>
              </a:rPr>
              <a:t>trị</a:t>
            </a:r>
            <a:endParaRPr lang="en-US" sz="2400" b="1" dirty="0">
              <a:solidFill>
                <a:srgbClr val="FFFFFF"/>
              </a:solidFill>
            </a:endParaRPr>
          </a:p>
        </p:txBody>
      </p:sp>
      <p:sp>
        <p:nvSpPr>
          <p:cNvPr id="100363" name="Text Box 44"/>
          <p:cNvSpPr txBox="1">
            <a:spLocks noChangeArrowheads="1"/>
          </p:cNvSpPr>
          <p:nvPr/>
        </p:nvSpPr>
        <p:spPr bwMode="gray">
          <a:xfrm>
            <a:off x="6038850" y="5435600"/>
            <a:ext cx="1504950" cy="830997"/>
          </a:xfrm>
          <a:prstGeom prst="rect">
            <a:avLst/>
          </a:prstGeom>
          <a:noFill/>
          <a:ln w="9525" algn="ctr">
            <a:noFill/>
            <a:miter lim="800000"/>
            <a:headEnd/>
            <a:tailEnd/>
          </a:ln>
          <a:effectLst/>
        </p:spPr>
        <p:txBody>
          <a:bodyPr wrap="square">
            <a:spAutoFit/>
          </a:bodyPr>
          <a:lstStyle/>
          <a:p>
            <a:pPr algn="ctr" eaLnBrk="0" hangingPunct="0"/>
            <a:r>
              <a:rPr lang="en-US" sz="2400" b="1" dirty="0" smtClean="0">
                <a:solidFill>
                  <a:srgbClr val="FFFFFF"/>
                </a:solidFill>
              </a:rPr>
              <a:t>VH-XH-ĐN-ANQP</a:t>
            </a:r>
            <a:endParaRPr lang="en-US" sz="2400" b="1" dirty="0">
              <a:solidFill>
                <a:srgbClr val="FFFFFF"/>
              </a:solidFill>
            </a:endParaRPr>
          </a:p>
        </p:txBody>
      </p:sp>
      <p:sp>
        <p:nvSpPr>
          <p:cNvPr id="100364" name="AutoShape 46"/>
          <p:cNvSpPr>
            <a:spLocks noChangeArrowheads="1"/>
          </p:cNvSpPr>
          <p:nvPr/>
        </p:nvSpPr>
        <p:spPr bwMode="gray">
          <a:xfrm>
            <a:off x="1123950" y="4772025"/>
            <a:ext cx="2286000" cy="1600200"/>
          </a:xfrm>
          <a:prstGeom prst="upArrow">
            <a:avLst>
              <a:gd name="adj1" fmla="val 78306"/>
              <a:gd name="adj2" fmla="val 48213"/>
            </a:avLst>
          </a:prstGeom>
          <a:solidFill>
            <a:schemeClr val="accent6">
              <a:lumMod val="75000"/>
            </a:schemeClr>
          </a:solidFill>
          <a:ln w="9525">
            <a:noFill/>
            <a:miter lim="800000"/>
            <a:headEnd/>
            <a:tailEnd/>
          </a:ln>
          <a:effectLst/>
        </p:spPr>
        <p:txBody>
          <a:bodyPr wrap="none" anchor="ctr"/>
          <a:lstStyle/>
          <a:p>
            <a:pPr eaLnBrk="0" hangingPunct="0"/>
            <a:endParaRPr lang="en-US"/>
          </a:p>
        </p:txBody>
      </p:sp>
      <p:sp>
        <p:nvSpPr>
          <p:cNvPr id="100365" name="Text Box 47"/>
          <p:cNvSpPr txBox="1">
            <a:spLocks noChangeArrowheads="1"/>
          </p:cNvSpPr>
          <p:nvPr/>
        </p:nvSpPr>
        <p:spPr bwMode="gray">
          <a:xfrm>
            <a:off x="1504950" y="5421313"/>
            <a:ext cx="1552575" cy="461665"/>
          </a:xfrm>
          <a:prstGeom prst="rect">
            <a:avLst/>
          </a:prstGeom>
          <a:noFill/>
          <a:ln w="9525" algn="ctr">
            <a:noFill/>
            <a:miter lim="800000"/>
            <a:headEnd/>
            <a:tailEnd/>
          </a:ln>
          <a:effectLst/>
        </p:spPr>
        <p:txBody>
          <a:bodyPr wrap="square">
            <a:spAutoFit/>
          </a:bodyPr>
          <a:lstStyle/>
          <a:p>
            <a:pPr algn="ctr" eaLnBrk="0" hangingPunct="0"/>
            <a:r>
              <a:rPr lang="en-US" sz="2400" b="1" dirty="0" err="1" smtClean="0">
                <a:solidFill>
                  <a:srgbClr val="FFFFFF"/>
                </a:solidFill>
              </a:rPr>
              <a:t>Kinh</a:t>
            </a:r>
            <a:r>
              <a:rPr lang="en-US" sz="2400" b="1" dirty="0" smtClean="0">
                <a:solidFill>
                  <a:srgbClr val="FFFFFF"/>
                </a:solidFill>
              </a:rPr>
              <a:t> </a:t>
            </a:r>
            <a:r>
              <a:rPr lang="en-US" sz="2400" b="1" dirty="0" err="1" smtClean="0">
                <a:solidFill>
                  <a:srgbClr val="FFFFFF"/>
                </a:solidFill>
              </a:rPr>
              <a:t>tế</a:t>
            </a:r>
            <a:endParaRPr lang="en-US" sz="2400" b="1" dirty="0">
              <a:solidFill>
                <a:srgbClr val="FFFFFF"/>
              </a:solidFill>
            </a:endParaRPr>
          </a:p>
        </p:txBody>
      </p:sp>
    </p:spTree>
    <p:extLst>
      <p:ext uri="{BB962C8B-B14F-4D97-AF65-F5344CB8AC3E}">
        <p14:creationId xmlns:p14="http://schemas.microsoft.com/office/powerpoint/2010/main" val="191793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356"/>
                                        </p:tgtEl>
                                        <p:attrNameLst>
                                          <p:attrName>style.visibility</p:attrName>
                                        </p:attrNameLst>
                                      </p:cBhvr>
                                      <p:to>
                                        <p:strVal val="visible"/>
                                      </p:to>
                                    </p:set>
                                    <p:animEffect transition="in" filter="wipe(down)">
                                      <p:cBhvr>
                                        <p:cTn id="7" dur="2000"/>
                                        <p:tgtEl>
                                          <p:spTgt spid="10035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0359"/>
                                        </p:tgtEl>
                                        <p:attrNameLst>
                                          <p:attrName>style.visibility</p:attrName>
                                        </p:attrNameLst>
                                      </p:cBhvr>
                                      <p:to>
                                        <p:strVal val="visible"/>
                                      </p:to>
                                    </p:set>
                                    <p:animEffect transition="in" filter="wipe(down)">
                                      <p:cBhvr>
                                        <p:cTn id="10" dur="2000"/>
                                        <p:tgtEl>
                                          <p:spTgt spid="10035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0364"/>
                                        </p:tgtEl>
                                        <p:attrNameLst>
                                          <p:attrName>style.visibility</p:attrName>
                                        </p:attrNameLst>
                                      </p:cBhvr>
                                      <p:to>
                                        <p:strVal val="visible"/>
                                      </p:to>
                                    </p:set>
                                    <p:animEffect transition="in" filter="wipe(down)">
                                      <p:cBhvr>
                                        <p:cTn id="15" dur="1750"/>
                                        <p:tgtEl>
                                          <p:spTgt spid="10036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0365"/>
                                        </p:tgtEl>
                                        <p:attrNameLst>
                                          <p:attrName>style.visibility</p:attrName>
                                        </p:attrNameLst>
                                      </p:cBhvr>
                                      <p:to>
                                        <p:strVal val="visible"/>
                                      </p:to>
                                    </p:set>
                                    <p:animEffect transition="in" filter="wipe(down)">
                                      <p:cBhvr>
                                        <p:cTn id="18" dur="1750"/>
                                        <p:tgtEl>
                                          <p:spTgt spid="10036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0361"/>
                                        </p:tgtEl>
                                        <p:attrNameLst>
                                          <p:attrName>style.visibility</p:attrName>
                                        </p:attrNameLst>
                                      </p:cBhvr>
                                      <p:to>
                                        <p:strVal val="visible"/>
                                      </p:to>
                                    </p:set>
                                    <p:animEffect transition="in" filter="wipe(down)">
                                      <p:cBhvr>
                                        <p:cTn id="23" dur="1500"/>
                                        <p:tgtEl>
                                          <p:spTgt spid="10036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0362"/>
                                        </p:tgtEl>
                                        <p:attrNameLst>
                                          <p:attrName>style.visibility</p:attrName>
                                        </p:attrNameLst>
                                      </p:cBhvr>
                                      <p:to>
                                        <p:strVal val="visible"/>
                                      </p:to>
                                    </p:set>
                                    <p:animEffect transition="in" filter="wipe(down)">
                                      <p:cBhvr>
                                        <p:cTn id="26" dur="1500"/>
                                        <p:tgtEl>
                                          <p:spTgt spid="1003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0363"/>
                                        </p:tgtEl>
                                        <p:attrNameLst>
                                          <p:attrName>style.visibility</p:attrName>
                                        </p:attrNameLst>
                                      </p:cBhvr>
                                      <p:to>
                                        <p:strVal val="visible"/>
                                      </p:to>
                                    </p:set>
                                    <p:animEffect transition="in" filter="wipe(down)">
                                      <p:cBhvr>
                                        <p:cTn id="31" dur="1750"/>
                                        <p:tgtEl>
                                          <p:spTgt spid="10036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00360"/>
                                        </p:tgtEl>
                                        <p:attrNameLst>
                                          <p:attrName>style.visibility</p:attrName>
                                        </p:attrNameLst>
                                      </p:cBhvr>
                                      <p:to>
                                        <p:strVal val="visible"/>
                                      </p:to>
                                    </p:set>
                                    <p:animEffect transition="in" filter="wipe(down)">
                                      <p:cBhvr>
                                        <p:cTn id="34" dur="1750"/>
                                        <p:tgtEl>
                                          <p:spTgt spid="100360"/>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00358"/>
                                        </p:tgtEl>
                                        <p:attrNameLst>
                                          <p:attrName>style.visibility</p:attrName>
                                        </p:attrNameLst>
                                      </p:cBhvr>
                                      <p:to>
                                        <p:strVal val="visible"/>
                                      </p:to>
                                    </p:set>
                                    <p:animEffect transition="in" filter="circle(in)">
                                      <p:cBhvr>
                                        <p:cTn id="39" dur="2000"/>
                                        <p:tgtEl>
                                          <p:spTgt spid="100358"/>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00357"/>
                                        </p:tgtEl>
                                        <p:attrNameLst>
                                          <p:attrName>style.visibility</p:attrName>
                                        </p:attrNameLst>
                                      </p:cBhvr>
                                      <p:to>
                                        <p:strVal val="visible"/>
                                      </p:to>
                                    </p:set>
                                    <p:animEffect transition="in" filter="circle(in)">
                                      <p:cBhvr>
                                        <p:cTn id="42" dur="2000"/>
                                        <p:tgtEl>
                                          <p:spTgt spid="100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animBg="1"/>
      <p:bldP spid="100357" grpId="0" animBg="1"/>
      <p:bldP spid="100358" grpId="0"/>
      <p:bldP spid="100359" grpId="0"/>
      <p:bldP spid="100360" grpId="0" animBg="1"/>
      <p:bldP spid="100361" grpId="0" animBg="1"/>
      <p:bldP spid="100362" grpId="0"/>
      <p:bldP spid="100363" grpId="0"/>
      <p:bldP spid="100364" grpId="0" animBg="1"/>
      <p:bldP spid="10036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AutoShape 38"/>
          <p:cNvSpPr>
            <a:spLocks noChangeArrowheads="1"/>
          </p:cNvSpPr>
          <p:nvPr/>
        </p:nvSpPr>
        <p:spPr bwMode="gray">
          <a:xfrm>
            <a:off x="1820592" y="1867487"/>
            <a:ext cx="5530850" cy="2743200"/>
          </a:xfrm>
          <a:prstGeom prst="upArrow">
            <a:avLst>
              <a:gd name="adj1" fmla="val 57824"/>
              <a:gd name="adj2" fmla="val 54398"/>
            </a:avLst>
          </a:prstGeom>
          <a:gradFill rotWithShape="1">
            <a:gsLst>
              <a:gs pos="0">
                <a:srgbClr val="8F8CD2"/>
              </a:gs>
              <a:gs pos="100000">
                <a:srgbClr val="FFFFFF">
                  <a:alpha val="0"/>
                </a:srgbClr>
              </a:gs>
            </a:gsLst>
            <a:lin ang="5400000" scaled="1"/>
          </a:gradFill>
          <a:ln w="9525" algn="ctr">
            <a:noFill/>
            <a:miter lim="800000"/>
            <a:headEnd/>
            <a:tailEnd/>
          </a:ln>
          <a:effectLst/>
        </p:spPr>
        <p:txBody>
          <a:bodyPr wrap="none" anchor="ctr"/>
          <a:lstStyle/>
          <a:p>
            <a:pPr eaLnBrk="0" hangingPunct="0"/>
            <a:endParaRPr lang="en-US"/>
          </a:p>
        </p:txBody>
      </p:sp>
      <p:sp>
        <p:nvSpPr>
          <p:cNvPr id="603140" name="AutoShape 4"/>
          <p:cNvSpPr>
            <a:spLocks noChangeArrowheads="1"/>
          </p:cNvSpPr>
          <p:nvPr/>
        </p:nvSpPr>
        <p:spPr bwMode="gray">
          <a:xfrm>
            <a:off x="1591992" y="1105487"/>
            <a:ext cx="5791200" cy="574675"/>
          </a:xfrm>
          <a:prstGeom prst="roundRect">
            <a:avLst>
              <a:gd name="adj" fmla="val 50000"/>
            </a:avLst>
          </a:prstGeom>
          <a:gradFill rotWithShape="1">
            <a:gsLst>
              <a:gs pos="0">
                <a:srgbClr val="49ACE3"/>
              </a:gs>
              <a:gs pos="50000">
                <a:srgbClr val="49ACE3">
                  <a:gamma/>
                  <a:tint val="24314"/>
                  <a:invGamma/>
                </a:srgbClr>
              </a:gs>
              <a:gs pos="100000">
                <a:srgbClr val="49ACE3"/>
              </a:gs>
            </a:gsLst>
            <a:lin ang="0" scaled="1"/>
          </a:gradFill>
          <a:ln w="38100" algn="ctr">
            <a:solidFill>
              <a:srgbClr val="FFFFFF"/>
            </a:solidFill>
            <a:round/>
            <a:headEnd/>
            <a:tailEnd/>
          </a:ln>
          <a:effectLst>
            <a:outerShdw dist="63500" dir="3187806" algn="ctr" rotWithShape="0">
              <a:srgbClr val="B2B2B2"/>
            </a:outerShdw>
          </a:effectLst>
        </p:spPr>
        <p:txBody>
          <a:bodyPr wrap="none" anchor="ctr"/>
          <a:lstStyle/>
          <a:p>
            <a:pPr algn="ctr" eaLnBrk="0" hangingPunct="0">
              <a:defRPr/>
            </a:pPr>
            <a:r>
              <a:rPr lang="en-US" sz="2800" b="1" smtClean="0">
                <a:solidFill>
                  <a:srgbClr val="000000"/>
                </a:solidFill>
                <a:effectLst>
                  <a:outerShdw blurRad="38100" dist="38100" dir="2700000" algn="tl">
                    <a:srgbClr val="FFFFFF"/>
                  </a:outerShdw>
                </a:effectLst>
                <a:latin typeface="Verdana" pitchFamily="34" charset="0"/>
                <a:cs typeface="+mn-cs"/>
              </a:rPr>
              <a:t>Hiệu lực VBQPPL</a:t>
            </a:r>
            <a:endParaRPr lang="en-US" sz="2800" b="1">
              <a:solidFill>
                <a:srgbClr val="000000"/>
              </a:solidFill>
              <a:effectLst>
                <a:outerShdw blurRad="38100" dist="38100" dir="2700000" algn="tl">
                  <a:srgbClr val="FFFFFF"/>
                </a:outerShdw>
              </a:effectLst>
              <a:latin typeface="Verdana" pitchFamily="34" charset="0"/>
              <a:cs typeface="+mn-cs"/>
            </a:endParaRPr>
          </a:p>
        </p:txBody>
      </p:sp>
      <p:grpSp>
        <p:nvGrpSpPr>
          <p:cNvPr id="2" name="Group 34"/>
          <p:cNvGrpSpPr>
            <a:grpSpLocks/>
          </p:cNvGrpSpPr>
          <p:nvPr/>
        </p:nvGrpSpPr>
        <p:grpSpPr bwMode="auto">
          <a:xfrm>
            <a:off x="949055" y="3986800"/>
            <a:ext cx="1544636" cy="1544637"/>
            <a:chOff x="651" y="2919"/>
            <a:chExt cx="973" cy="973"/>
          </a:xfrm>
        </p:grpSpPr>
        <p:sp>
          <p:nvSpPr>
            <p:cNvPr id="85014" name="Oval 8"/>
            <p:cNvSpPr>
              <a:spLocks noChangeArrowheads="1"/>
            </p:cNvSpPr>
            <p:nvPr/>
          </p:nvSpPr>
          <p:spPr bwMode="gray">
            <a:xfrm>
              <a:off x="651" y="2919"/>
              <a:ext cx="973" cy="973"/>
            </a:xfrm>
            <a:prstGeom prst="ellipse">
              <a:avLst/>
            </a:prstGeom>
            <a:gradFill rotWithShape="1">
              <a:gsLst>
                <a:gs pos="0">
                  <a:srgbClr val="6666FF"/>
                </a:gs>
                <a:gs pos="100000">
                  <a:srgbClr val="3A3A92"/>
                </a:gs>
              </a:gsLst>
              <a:path path="rect">
                <a:fillToRect l="100000" t="100000"/>
              </a:path>
            </a:gradFill>
            <a:ln w="9525" algn="ctr">
              <a:noFill/>
              <a:round/>
              <a:headEnd/>
              <a:tailEnd/>
            </a:ln>
            <a:effectLst/>
          </p:spPr>
          <p:txBody>
            <a:bodyPr wrap="none" anchor="ctr"/>
            <a:lstStyle/>
            <a:p>
              <a:pPr eaLnBrk="0" hangingPunct="0"/>
              <a:endParaRPr lang="en-US"/>
            </a:p>
          </p:txBody>
        </p:sp>
        <p:sp>
          <p:nvSpPr>
            <p:cNvPr id="85015" name="Oval 9"/>
            <p:cNvSpPr>
              <a:spLocks noChangeArrowheads="1"/>
            </p:cNvSpPr>
            <p:nvPr/>
          </p:nvSpPr>
          <p:spPr bwMode="gray">
            <a:xfrm>
              <a:off x="672" y="2942"/>
              <a:ext cx="928" cy="929"/>
            </a:xfrm>
            <a:prstGeom prst="ellipse">
              <a:avLst/>
            </a:prstGeom>
            <a:gradFill rotWithShape="1">
              <a:gsLst>
                <a:gs pos="0">
                  <a:srgbClr val="6666FF">
                    <a:alpha val="85001"/>
                  </a:srgbClr>
                </a:gs>
                <a:gs pos="100000">
                  <a:srgbClr val="4141A2"/>
                </a:gs>
              </a:gsLst>
              <a:lin ang="2700000" scaled="1"/>
            </a:gradFill>
            <a:ln w="9525" algn="ctr">
              <a:noFill/>
              <a:round/>
              <a:headEnd/>
              <a:tailEnd/>
            </a:ln>
            <a:effectLst/>
          </p:spPr>
          <p:txBody>
            <a:bodyPr wrap="none" anchor="ctr"/>
            <a:lstStyle/>
            <a:p>
              <a:pPr eaLnBrk="0" hangingPunct="0"/>
              <a:endParaRPr lang="en-US"/>
            </a:p>
          </p:txBody>
        </p:sp>
        <p:sp>
          <p:nvSpPr>
            <p:cNvPr id="85016" name="Oval 10"/>
            <p:cNvSpPr>
              <a:spLocks noChangeArrowheads="1"/>
            </p:cNvSpPr>
            <p:nvPr/>
          </p:nvSpPr>
          <p:spPr bwMode="gray">
            <a:xfrm>
              <a:off x="708" y="2976"/>
              <a:ext cx="839" cy="839"/>
            </a:xfrm>
            <a:prstGeom prst="ellipse">
              <a:avLst/>
            </a:prstGeom>
            <a:gradFill rotWithShape="1">
              <a:gsLst>
                <a:gs pos="0">
                  <a:srgbClr val="6666FF"/>
                </a:gs>
                <a:gs pos="100000">
                  <a:srgbClr val="4A4AB9"/>
                </a:gs>
              </a:gsLst>
              <a:lin ang="2700000" scaled="1"/>
            </a:gradFill>
            <a:ln w="9525" algn="ctr">
              <a:noFill/>
              <a:round/>
              <a:headEnd/>
              <a:tailEnd/>
            </a:ln>
            <a:effectLst/>
          </p:spPr>
          <p:txBody>
            <a:bodyPr wrap="none" anchor="ctr"/>
            <a:lstStyle/>
            <a:p>
              <a:pPr eaLnBrk="0" hangingPunct="0"/>
              <a:endParaRPr lang="en-US"/>
            </a:p>
          </p:txBody>
        </p:sp>
        <p:sp>
          <p:nvSpPr>
            <p:cNvPr id="85017" name="Text Box 12"/>
            <p:cNvSpPr txBox="1">
              <a:spLocks noChangeArrowheads="1"/>
            </p:cNvSpPr>
            <p:nvPr/>
          </p:nvSpPr>
          <p:spPr bwMode="gray">
            <a:xfrm>
              <a:off x="840" y="3165"/>
              <a:ext cx="653" cy="446"/>
            </a:xfrm>
            <a:prstGeom prst="rect">
              <a:avLst/>
            </a:prstGeom>
            <a:noFill/>
            <a:ln w="9525" algn="ctr">
              <a:noFill/>
              <a:miter lim="800000"/>
              <a:headEnd/>
              <a:tailEnd/>
            </a:ln>
            <a:effectLst/>
          </p:spPr>
          <p:txBody>
            <a:bodyPr wrap="none">
              <a:spAutoFit/>
            </a:bodyPr>
            <a:lstStyle/>
            <a:p>
              <a:pPr eaLnBrk="0" hangingPunct="0"/>
              <a:r>
                <a:rPr lang="en-US" sz="2000" b="1" dirty="0" smtClean="0">
                  <a:solidFill>
                    <a:schemeClr val="bg1"/>
                  </a:solidFill>
                  <a:latin typeface="Verdana" pitchFamily="34" charset="0"/>
                </a:rPr>
                <a:t>THỜI</a:t>
              </a:r>
            </a:p>
            <a:p>
              <a:pPr eaLnBrk="0" hangingPunct="0"/>
              <a:r>
                <a:rPr lang="en-US" sz="2000" b="1" dirty="0" smtClean="0">
                  <a:solidFill>
                    <a:schemeClr val="bg1"/>
                  </a:solidFill>
                  <a:latin typeface="Verdana" pitchFamily="34" charset="0"/>
                </a:rPr>
                <a:t> GIAN</a:t>
              </a:r>
              <a:endParaRPr lang="en-US" sz="2000" b="1" dirty="0">
                <a:solidFill>
                  <a:schemeClr val="bg1"/>
                </a:solidFill>
                <a:latin typeface="Verdana" pitchFamily="34" charset="0"/>
              </a:endParaRPr>
            </a:p>
          </p:txBody>
        </p:sp>
      </p:grpSp>
      <p:grpSp>
        <p:nvGrpSpPr>
          <p:cNvPr id="3" name="Group 35"/>
          <p:cNvGrpSpPr>
            <a:grpSpLocks/>
          </p:cNvGrpSpPr>
          <p:nvPr/>
        </p:nvGrpSpPr>
        <p:grpSpPr bwMode="auto">
          <a:xfrm>
            <a:off x="2887394" y="3986800"/>
            <a:ext cx="1598614" cy="1544637"/>
            <a:chOff x="1872" y="2919"/>
            <a:chExt cx="1007" cy="973"/>
          </a:xfrm>
        </p:grpSpPr>
        <p:sp>
          <p:nvSpPr>
            <p:cNvPr id="85010" name="Oval 15"/>
            <p:cNvSpPr>
              <a:spLocks noChangeArrowheads="1"/>
            </p:cNvSpPr>
            <p:nvPr/>
          </p:nvSpPr>
          <p:spPr bwMode="gray">
            <a:xfrm>
              <a:off x="1872" y="2919"/>
              <a:ext cx="973" cy="973"/>
            </a:xfrm>
            <a:prstGeom prst="ellipse">
              <a:avLst/>
            </a:prstGeom>
            <a:gradFill rotWithShape="1">
              <a:gsLst>
                <a:gs pos="0">
                  <a:srgbClr val="009999"/>
                </a:gs>
                <a:gs pos="100000">
                  <a:srgbClr val="005858"/>
                </a:gs>
              </a:gsLst>
              <a:path path="rect">
                <a:fillToRect l="100000" t="100000"/>
              </a:path>
            </a:gradFill>
            <a:ln w="9525" algn="ctr">
              <a:noFill/>
              <a:round/>
              <a:headEnd/>
              <a:tailEnd/>
            </a:ln>
            <a:effectLst/>
          </p:spPr>
          <p:txBody>
            <a:bodyPr wrap="none" anchor="ctr"/>
            <a:lstStyle/>
            <a:p>
              <a:pPr eaLnBrk="0" hangingPunct="0"/>
              <a:endParaRPr lang="en-US"/>
            </a:p>
          </p:txBody>
        </p:sp>
        <p:sp>
          <p:nvSpPr>
            <p:cNvPr id="85011" name="Oval 16"/>
            <p:cNvSpPr>
              <a:spLocks noChangeArrowheads="1"/>
            </p:cNvSpPr>
            <p:nvPr/>
          </p:nvSpPr>
          <p:spPr bwMode="gray">
            <a:xfrm>
              <a:off x="1893" y="2942"/>
              <a:ext cx="928" cy="929"/>
            </a:xfrm>
            <a:prstGeom prst="ellipse">
              <a:avLst/>
            </a:prstGeom>
            <a:gradFill rotWithShape="1">
              <a:gsLst>
                <a:gs pos="0">
                  <a:srgbClr val="009999">
                    <a:alpha val="85001"/>
                  </a:srgbClr>
                </a:gs>
                <a:gs pos="100000">
                  <a:srgbClr val="006161"/>
                </a:gs>
              </a:gsLst>
              <a:lin ang="2700000" scaled="1"/>
            </a:gradFill>
            <a:ln w="9525" algn="ctr">
              <a:noFill/>
              <a:round/>
              <a:headEnd/>
              <a:tailEnd/>
            </a:ln>
            <a:effectLst/>
          </p:spPr>
          <p:txBody>
            <a:bodyPr wrap="none" anchor="ctr"/>
            <a:lstStyle/>
            <a:p>
              <a:pPr eaLnBrk="0" hangingPunct="0"/>
              <a:endParaRPr lang="en-US"/>
            </a:p>
          </p:txBody>
        </p:sp>
        <p:sp>
          <p:nvSpPr>
            <p:cNvPr id="85012" name="Oval 17"/>
            <p:cNvSpPr>
              <a:spLocks noChangeArrowheads="1"/>
            </p:cNvSpPr>
            <p:nvPr/>
          </p:nvSpPr>
          <p:spPr bwMode="gray">
            <a:xfrm>
              <a:off x="1929" y="2976"/>
              <a:ext cx="839" cy="839"/>
            </a:xfrm>
            <a:prstGeom prst="ellipse">
              <a:avLst/>
            </a:prstGeom>
            <a:gradFill rotWithShape="1">
              <a:gsLst>
                <a:gs pos="0">
                  <a:srgbClr val="009999"/>
                </a:gs>
                <a:gs pos="100000">
                  <a:srgbClr val="006F6F"/>
                </a:gs>
              </a:gsLst>
              <a:lin ang="2700000" scaled="1"/>
            </a:gradFill>
            <a:ln w="9525" algn="ctr">
              <a:noFill/>
              <a:round/>
              <a:headEnd/>
              <a:tailEnd/>
            </a:ln>
            <a:effectLst/>
          </p:spPr>
          <p:txBody>
            <a:bodyPr wrap="none" anchor="ctr"/>
            <a:lstStyle/>
            <a:p>
              <a:pPr eaLnBrk="0" hangingPunct="0"/>
              <a:endParaRPr lang="en-US"/>
            </a:p>
          </p:txBody>
        </p:sp>
        <p:sp>
          <p:nvSpPr>
            <p:cNvPr id="85013" name="Text Box 19"/>
            <p:cNvSpPr txBox="1">
              <a:spLocks noChangeArrowheads="1"/>
            </p:cNvSpPr>
            <p:nvPr/>
          </p:nvSpPr>
          <p:spPr bwMode="gray">
            <a:xfrm>
              <a:off x="2043" y="3192"/>
              <a:ext cx="836" cy="446"/>
            </a:xfrm>
            <a:prstGeom prst="rect">
              <a:avLst/>
            </a:prstGeom>
            <a:noFill/>
            <a:ln w="9525" algn="ctr">
              <a:noFill/>
              <a:miter lim="800000"/>
              <a:headEnd/>
              <a:tailEnd/>
            </a:ln>
            <a:effectLst/>
          </p:spPr>
          <p:txBody>
            <a:bodyPr wrap="none">
              <a:spAutoFit/>
            </a:bodyPr>
            <a:lstStyle/>
            <a:p>
              <a:pPr eaLnBrk="0" hangingPunct="0"/>
              <a:r>
                <a:rPr lang="en-US" sz="2000" b="1" dirty="0" smtClean="0">
                  <a:solidFill>
                    <a:schemeClr val="bg1"/>
                  </a:solidFill>
                  <a:latin typeface="Verdana" pitchFamily="34" charset="0"/>
                </a:rPr>
                <a:t>KHÔNG </a:t>
              </a:r>
            </a:p>
            <a:p>
              <a:pPr eaLnBrk="0" hangingPunct="0"/>
              <a:r>
                <a:rPr lang="en-US" sz="2000" b="1" dirty="0" smtClean="0">
                  <a:solidFill>
                    <a:schemeClr val="bg1"/>
                  </a:solidFill>
                  <a:latin typeface="Verdana" pitchFamily="34" charset="0"/>
                </a:rPr>
                <a:t>GIAN</a:t>
              </a:r>
              <a:endParaRPr lang="en-US" sz="2000" b="1" dirty="0">
                <a:solidFill>
                  <a:schemeClr val="bg1"/>
                </a:solidFill>
                <a:latin typeface="Verdana" pitchFamily="34" charset="0"/>
              </a:endParaRPr>
            </a:p>
          </p:txBody>
        </p:sp>
      </p:grpSp>
      <p:grpSp>
        <p:nvGrpSpPr>
          <p:cNvPr id="4" name="Group 36"/>
          <p:cNvGrpSpPr>
            <a:grpSpLocks/>
          </p:cNvGrpSpPr>
          <p:nvPr/>
        </p:nvGrpSpPr>
        <p:grpSpPr bwMode="auto">
          <a:xfrm>
            <a:off x="4781284" y="3986800"/>
            <a:ext cx="1687514" cy="1544637"/>
            <a:chOff x="3065" y="2919"/>
            <a:chExt cx="1063" cy="973"/>
          </a:xfrm>
        </p:grpSpPr>
        <p:sp>
          <p:nvSpPr>
            <p:cNvPr id="85006" name="Oval 22"/>
            <p:cNvSpPr>
              <a:spLocks noChangeArrowheads="1"/>
            </p:cNvSpPr>
            <p:nvPr/>
          </p:nvSpPr>
          <p:spPr bwMode="gray">
            <a:xfrm>
              <a:off x="3120" y="2919"/>
              <a:ext cx="973" cy="973"/>
            </a:xfrm>
            <a:prstGeom prst="ellipse">
              <a:avLst/>
            </a:prstGeom>
            <a:gradFill rotWithShape="1">
              <a:gsLst>
                <a:gs pos="0">
                  <a:srgbClr val="003399"/>
                </a:gs>
                <a:gs pos="100000">
                  <a:srgbClr val="001D58"/>
                </a:gs>
              </a:gsLst>
              <a:path path="rect">
                <a:fillToRect l="100000" t="100000"/>
              </a:path>
            </a:gradFill>
            <a:ln w="9525" algn="ctr">
              <a:noFill/>
              <a:round/>
              <a:headEnd/>
              <a:tailEnd/>
            </a:ln>
            <a:effectLst/>
          </p:spPr>
          <p:txBody>
            <a:bodyPr wrap="none" anchor="ctr"/>
            <a:lstStyle/>
            <a:p>
              <a:pPr eaLnBrk="0" hangingPunct="0"/>
              <a:endParaRPr lang="en-US"/>
            </a:p>
          </p:txBody>
        </p:sp>
        <p:sp>
          <p:nvSpPr>
            <p:cNvPr id="85007" name="Oval 23"/>
            <p:cNvSpPr>
              <a:spLocks noChangeArrowheads="1"/>
            </p:cNvSpPr>
            <p:nvPr/>
          </p:nvSpPr>
          <p:spPr bwMode="gray">
            <a:xfrm>
              <a:off x="3141" y="2942"/>
              <a:ext cx="928" cy="929"/>
            </a:xfrm>
            <a:prstGeom prst="ellipse">
              <a:avLst/>
            </a:prstGeom>
            <a:gradFill rotWithShape="1">
              <a:gsLst>
                <a:gs pos="0">
                  <a:srgbClr val="003399">
                    <a:alpha val="85001"/>
                  </a:srgbClr>
                </a:gs>
                <a:gs pos="100000">
                  <a:srgbClr val="002061"/>
                </a:gs>
              </a:gsLst>
              <a:lin ang="2700000" scaled="1"/>
            </a:gradFill>
            <a:ln w="9525" algn="ctr">
              <a:noFill/>
              <a:round/>
              <a:headEnd/>
              <a:tailEnd/>
            </a:ln>
            <a:effectLst/>
          </p:spPr>
          <p:txBody>
            <a:bodyPr wrap="none" anchor="ctr"/>
            <a:lstStyle/>
            <a:p>
              <a:pPr eaLnBrk="0" hangingPunct="0"/>
              <a:endParaRPr lang="en-US"/>
            </a:p>
          </p:txBody>
        </p:sp>
        <p:sp>
          <p:nvSpPr>
            <p:cNvPr id="85008" name="Oval 24"/>
            <p:cNvSpPr>
              <a:spLocks noChangeArrowheads="1"/>
            </p:cNvSpPr>
            <p:nvPr/>
          </p:nvSpPr>
          <p:spPr bwMode="gray">
            <a:xfrm>
              <a:off x="3177" y="2976"/>
              <a:ext cx="839" cy="839"/>
            </a:xfrm>
            <a:prstGeom prst="ellipse">
              <a:avLst/>
            </a:prstGeom>
            <a:gradFill rotWithShape="1">
              <a:gsLst>
                <a:gs pos="0">
                  <a:srgbClr val="003399"/>
                </a:gs>
                <a:gs pos="100000">
                  <a:srgbClr val="00256F"/>
                </a:gs>
              </a:gsLst>
              <a:lin ang="2700000" scaled="1"/>
            </a:gradFill>
            <a:ln w="9525" algn="ctr">
              <a:noFill/>
              <a:round/>
              <a:headEnd/>
              <a:tailEnd/>
            </a:ln>
            <a:effectLst/>
          </p:spPr>
          <p:txBody>
            <a:bodyPr wrap="none" anchor="ctr"/>
            <a:lstStyle/>
            <a:p>
              <a:pPr eaLnBrk="0" hangingPunct="0"/>
              <a:endParaRPr lang="en-US"/>
            </a:p>
          </p:txBody>
        </p:sp>
        <p:sp>
          <p:nvSpPr>
            <p:cNvPr id="85009" name="Text Box 26"/>
            <p:cNvSpPr txBox="1">
              <a:spLocks noChangeArrowheads="1"/>
            </p:cNvSpPr>
            <p:nvPr/>
          </p:nvSpPr>
          <p:spPr bwMode="gray">
            <a:xfrm>
              <a:off x="3065" y="2977"/>
              <a:ext cx="1063" cy="640"/>
            </a:xfrm>
            <a:prstGeom prst="rect">
              <a:avLst/>
            </a:prstGeom>
            <a:noFill/>
            <a:ln w="9525" algn="ctr">
              <a:noFill/>
              <a:miter lim="800000"/>
              <a:headEnd/>
              <a:tailEnd/>
            </a:ln>
            <a:effectLst/>
          </p:spPr>
          <p:txBody>
            <a:bodyPr wrap="none">
              <a:spAutoFit/>
            </a:bodyPr>
            <a:lstStyle/>
            <a:p>
              <a:pPr algn="ctr" eaLnBrk="0" hangingPunct="0"/>
              <a:r>
                <a:rPr lang="en-US" sz="2000" b="1" dirty="0" smtClean="0">
                  <a:solidFill>
                    <a:schemeClr val="bg1"/>
                  </a:solidFill>
                  <a:latin typeface="Verdana" pitchFamily="34" charset="0"/>
                </a:rPr>
                <a:t>ĐÔI </a:t>
              </a:r>
            </a:p>
            <a:p>
              <a:pPr algn="ctr" eaLnBrk="0" hangingPunct="0"/>
              <a:r>
                <a:rPr lang="en-US" sz="2000" b="1" dirty="0" smtClean="0">
                  <a:solidFill>
                    <a:schemeClr val="bg1"/>
                  </a:solidFill>
                  <a:latin typeface="Verdana" pitchFamily="34" charset="0"/>
                </a:rPr>
                <a:t>TƯỢNG </a:t>
              </a:r>
            </a:p>
            <a:p>
              <a:pPr algn="ctr" eaLnBrk="0" hangingPunct="0"/>
              <a:r>
                <a:rPr lang="en-US" sz="2000" b="1" dirty="0" smtClean="0">
                  <a:solidFill>
                    <a:schemeClr val="bg1"/>
                  </a:solidFill>
                  <a:latin typeface="Verdana" pitchFamily="34" charset="0"/>
                </a:rPr>
                <a:t>TÁC ĐỘNG</a:t>
              </a:r>
              <a:endParaRPr lang="en-US" sz="2000" b="1" dirty="0">
                <a:solidFill>
                  <a:schemeClr val="bg1"/>
                </a:solidFill>
                <a:latin typeface="Verdana" pitchFamily="34" charset="0"/>
              </a:endParaRPr>
            </a:p>
          </p:txBody>
        </p:sp>
      </p:grpSp>
    </p:spTree>
    <p:extLst>
      <p:ext uri="{BB962C8B-B14F-4D97-AF65-F5344CB8AC3E}">
        <p14:creationId xmlns:p14="http://schemas.microsoft.com/office/powerpoint/2010/main" val="94811779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ChangeArrowheads="1"/>
          </p:cNvSpPr>
          <p:nvPr/>
        </p:nvSpPr>
        <p:spPr bwMode="gray">
          <a:xfrm>
            <a:off x="1585914" y="1752600"/>
            <a:ext cx="5556250" cy="1609726"/>
          </a:xfrm>
          <a:prstGeom prst="roundRect">
            <a:avLst>
              <a:gd name="adj" fmla="val 11505"/>
            </a:avLst>
          </a:prstGeom>
          <a:gradFill rotWithShape="1">
            <a:gsLst>
              <a:gs pos="0">
                <a:schemeClr val="accent1"/>
              </a:gs>
              <a:gs pos="100000">
                <a:schemeClr val="accent1">
                  <a:gamma/>
                  <a:tint val="0"/>
                  <a:invGamma/>
                  <a:alpha val="0"/>
                </a:schemeClr>
              </a:gs>
            </a:gsLst>
            <a:lin ang="0" scaled="1"/>
          </a:gradFill>
          <a:ln w="6350" algn="ctr">
            <a:noFill/>
            <a:prstDash val="sysDot"/>
            <a:round/>
            <a:headEnd/>
            <a:tailEnd/>
          </a:ln>
          <a:effectLst/>
        </p:spPr>
        <p:txBody>
          <a:bodyPr wrap="none" anchor="ctr"/>
          <a:lstStyle/>
          <a:p>
            <a:endParaRPr lang="en-US"/>
          </a:p>
        </p:txBody>
      </p:sp>
      <p:sp>
        <p:nvSpPr>
          <p:cNvPr id="68611" name="Text Box 3"/>
          <p:cNvSpPr txBox="1">
            <a:spLocks noChangeArrowheads="1"/>
          </p:cNvSpPr>
          <p:nvPr/>
        </p:nvSpPr>
        <p:spPr bwMode="black">
          <a:xfrm>
            <a:off x="2968626" y="2133601"/>
            <a:ext cx="5095875" cy="1015663"/>
          </a:xfrm>
          <a:prstGeom prst="rect">
            <a:avLst/>
          </a:prstGeom>
          <a:noFill/>
          <a:ln w="9525" algn="ctr">
            <a:noFill/>
            <a:miter lim="800000"/>
            <a:headEnd/>
            <a:tailEnd/>
          </a:ln>
          <a:effectLst/>
        </p:spPr>
        <p:txBody>
          <a:bodyPr wrap="square">
            <a:spAutoFit/>
          </a:bodyPr>
          <a:lstStyle/>
          <a:p>
            <a:pPr>
              <a:spcBef>
                <a:spcPct val="50000"/>
              </a:spcBef>
              <a:buFontTx/>
              <a:buChar char="•"/>
            </a:pPr>
            <a:r>
              <a:rPr lang="en-US" sz="2400" b="1" dirty="0" smtClean="0"/>
              <a:t> </a:t>
            </a:r>
            <a:r>
              <a:rPr lang="en-US" sz="2400" b="1" dirty="0" err="1" smtClean="0"/>
              <a:t>Từ</a:t>
            </a:r>
            <a:r>
              <a:rPr lang="en-US" sz="2400" b="1" dirty="0" smtClean="0"/>
              <a:t> </a:t>
            </a:r>
            <a:r>
              <a:rPr lang="en-US" sz="2400" b="1" dirty="0" err="1" smtClean="0"/>
              <a:t>khi</a:t>
            </a:r>
            <a:r>
              <a:rPr lang="en-US" sz="2400" b="1" dirty="0" smtClean="0"/>
              <a:t> </a:t>
            </a:r>
            <a:r>
              <a:rPr lang="en-US" sz="2400" b="1" dirty="0" err="1" smtClean="0"/>
              <a:t>được</a:t>
            </a:r>
            <a:r>
              <a:rPr lang="en-US" sz="2400" b="1" dirty="0" smtClean="0"/>
              <a:t> </a:t>
            </a:r>
            <a:r>
              <a:rPr lang="en-US" sz="2400" b="1" dirty="0" err="1" smtClean="0"/>
              <a:t>thông</a:t>
            </a:r>
            <a:r>
              <a:rPr lang="en-US" sz="2400" b="1" dirty="0" smtClean="0"/>
              <a:t> qua</a:t>
            </a:r>
            <a:endParaRPr lang="en-US" sz="2400" b="1" dirty="0"/>
          </a:p>
          <a:p>
            <a:pPr>
              <a:spcBef>
                <a:spcPct val="50000"/>
              </a:spcBef>
              <a:buFontTx/>
              <a:buChar char="•"/>
            </a:pPr>
            <a:r>
              <a:rPr lang="en-US" sz="2400" b="1" dirty="0" smtClean="0"/>
              <a:t> </a:t>
            </a:r>
            <a:r>
              <a:rPr lang="en-US" sz="2400" b="1" dirty="0" err="1" smtClean="0"/>
              <a:t>Sau</a:t>
            </a:r>
            <a:r>
              <a:rPr lang="en-US" sz="2400" b="1" dirty="0" smtClean="0"/>
              <a:t> </a:t>
            </a:r>
            <a:r>
              <a:rPr lang="en-US" sz="2400" b="1" dirty="0" err="1" smtClean="0"/>
              <a:t>một</a:t>
            </a:r>
            <a:r>
              <a:rPr lang="en-US" sz="2400" b="1" dirty="0" smtClean="0"/>
              <a:t> </a:t>
            </a:r>
            <a:r>
              <a:rPr lang="en-US" sz="2400" b="1" dirty="0" err="1" smtClean="0"/>
              <a:t>khoảng</a:t>
            </a:r>
            <a:r>
              <a:rPr lang="en-US" sz="2400" b="1" dirty="0" smtClean="0"/>
              <a:t> </a:t>
            </a:r>
            <a:r>
              <a:rPr lang="en-US" sz="2400" b="1" dirty="0" err="1" smtClean="0"/>
              <a:t>thời</a:t>
            </a:r>
            <a:r>
              <a:rPr lang="en-US" sz="2400" b="1" dirty="0" smtClean="0"/>
              <a:t> </a:t>
            </a:r>
            <a:r>
              <a:rPr lang="en-US" sz="2400" b="1" dirty="0" err="1" smtClean="0"/>
              <a:t>gian</a:t>
            </a:r>
            <a:endParaRPr lang="en-US" sz="2400" b="1" dirty="0"/>
          </a:p>
        </p:txBody>
      </p:sp>
      <p:sp>
        <p:nvSpPr>
          <p:cNvPr id="68612" name="AutoShape 4"/>
          <p:cNvSpPr>
            <a:spLocks noChangeArrowheads="1"/>
          </p:cNvSpPr>
          <p:nvPr/>
        </p:nvSpPr>
        <p:spPr bwMode="gray">
          <a:xfrm>
            <a:off x="2398714" y="2419351"/>
            <a:ext cx="533400" cy="381000"/>
          </a:xfrm>
          <a:prstGeom prst="rightArrow">
            <a:avLst>
              <a:gd name="adj1" fmla="val 50000"/>
              <a:gd name="adj2" fmla="val 58333"/>
            </a:avLst>
          </a:prstGeom>
          <a:solidFill>
            <a:srgbClr val="FFFFFF"/>
          </a:solidFill>
          <a:ln w="9525">
            <a:noFill/>
            <a:miter lim="800000"/>
            <a:headEnd/>
            <a:tailEnd/>
          </a:ln>
          <a:effectLst/>
        </p:spPr>
        <p:txBody>
          <a:bodyPr wrap="none" anchor="ctr"/>
          <a:lstStyle/>
          <a:p>
            <a:endParaRPr lang="en-US"/>
          </a:p>
        </p:txBody>
      </p:sp>
      <p:pic>
        <p:nvPicPr>
          <p:cNvPr id="68613" name="Picture 5" descr="DO_circle001"/>
          <p:cNvPicPr>
            <a:picLocks noChangeAspect="1" noChangeArrowheads="1"/>
          </p:cNvPicPr>
          <p:nvPr/>
        </p:nvPicPr>
        <p:blipFill>
          <a:blip r:embed="rId3" cstate="print"/>
          <a:srcRect/>
          <a:stretch>
            <a:fillRect/>
          </a:stretch>
        </p:blipFill>
        <p:spPr bwMode="auto">
          <a:xfrm>
            <a:off x="457200" y="1524000"/>
            <a:ext cx="1958975" cy="1958975"/>
          </a:xfrm>
          <a:prstGeom prst="rect">
            <a:avLst/>
          </a:prstGeom>
          <a:noFill/>
        </p:spPr>
      </p:pic>
      <p:sp>
        <p:nvSpPr>
          <p:cNvPr id="68614" name="Rectangle 6"/>
          <p:cNvSpPr>
            <a:spLocks noGrp="1" noChangeArrowheads="1"/>
          </p:cNvSpPr>
          <p:nvPr>
            <p:ph type="title"/>
          </p:nvPr>
        </p:nvSpPr>
        <p:spPr/>
        <p:txBody>
          <a:bodyPr/>
          <a:lstStyle/>
          <a:p>
            <a:r>
              <a:rPr lang="en-US" dirty="0" err="1" smtClean="0"/>
              <a:t>Hiệu</a:t>
            </a:r>
            <a:r>
              <a:rPr lang="en-US" dirty="0" smtClean="0"/>
              <a:t> </a:t>
            </a:r>
            <a:r>
              <a:rPr lang="en-US" dirty="0" err="1" smtClean="0"/>
              <a:t>lực</a:t>
            </a:r>
            <a:r>
              <a:rPr lang="en-US" dirty="0" smtClean="0"/>
              <a:t> </a:t>
            </a:r>
            <a:r>
              <a:rPr lang="en-US" dirty="0" err="1" smtClean="0"/>
              <a:t>thời</a:t>
            </a:r>
            <a:r>
              <a:rPr lang="en-US" dirty="0" smtClean="0"/>
              <a:t> </a:t>
            </a:r>
            <a:r>
              <a:rPr lang="en-US" dirty="0" err="1" smtClean="0"/>
              <a:t>gian</a:t>
            </a:r>
            <a:endParaRPr lang="en-US" dirty="0"/>
          </a:p>
        </p:txBody>
      </p:sp>
      <p:sp>
        <p:nvSpPr>
          <p:cNvPr id="68615" name="Text Box 7"/>
          <p:cNvSpPr txBox="1">
            <a:spLocks noChangeArrowheads="1"/>
          </p:cNvSpPr>
          <p:nvPr/>
        </p:nvSpPr>
        <p:spPr bwMode="black">
          <a:xfrm>
            <a:off x="515620" y="2229511"/>
            <a:ext cx="1837055" cy="954107"/>
          </a:xfrm>
          <a:prstGeom prst="rect">
            <a:avLst/>
          </a:prstGeom>
          <a:noFill/>
          <a:ln w="9525" algn="ctr">
            <a:noFill/>
            <a:miter lim="800000"/>
            <a:headEnd/>
            <a:tailEnd/>
          </a:ln>
          <a:effectLst/>
        </p:spPr>
        <p:txBody>
          <a:bodyPr wrap="square">
            <a:spAutoFit/>
          </a:bodyPr>
          <a:lstStyle/>
          <a:p>
            <a:pPr algn="ctr">
              <a:spcBef>
                <a:spcPct val="50000"/>
              </a:spcBef>
            </a:pPr>
            <a:r>
              <a:rPr lang="en-US" sz="2800" b="1" dirty="0" err="1" smtClean="0"/>
              <a:t>Có</a:t>
            </a:r>
            <a:r>
              <a:rPr lang="en-US" sz="2800" b="1" dirty="0" smtClean="0"/>
              <a:t> </a:t>
            </a:r>
            <a:r>
              <a:rPr lang="en-US" sz="2800" b="1" dirty="0" err="1" smtClean="0"/>
              <a:t>hiệu</a:t>
            </a:r>
            <a:r>
              <a:rPr lang="en-US" sz="2800" b="1" dirty="0" smtClean="0"/>
              <a:t> </a:t>
            </a:r>
            <a:r>
              <a:rPr lang="en-US" sz="2800" b="1" dirty="0" err="1" smtClean="0"/>
              <a:t>lực</a:t>
            </a:r>
            <a:endParaRPr lang="en-US" sz="2800" b="1" dirty="0"/>
          </a:p>
        </p:txBody>
      </p:sp>
      <p:sp>
        <p:nvSpPr>
          <p:cNvPr id="68616" name="AutoShape 8"/>
          <p:cNvSpPr>
            <a:spLocks noChangeArrowheads="1"/>
          </p:cNvSpPr>
          <p:nvPr/>
        </p:nvSpPr>
        <p:spPr bwMode="gray">
          <a:xfrm>
            <a:off x="1512888" y="4343400"/>
            <a:ext cx="5556250" cy="1666875"/>
          </a:xfrm>
          <a:prstGeom prst="roundRect">
            <a:avLst>
              <a:gd name="adj" fmla="val 11505"/>
            </a:avLst>
          </a:prstGeom>
          <a:gradFill rotWithShape="1">
            <a:gsLst>
              <a:gs pos="0">
                <a:schemeClr val="hlink"/>
              </a:gs>
              <a:gs pos="100000">
                <a:schemeClr val="hlink">
                  <a:gamma/>
                  <a:tint val="0"/>
                  <a:invGamma/>
                  <a:alpha val="0"/>
                </a:schemeClr>
              </a:gs>
            </a:gsLst>
            <a:lin ang="0" scaled="1"/>
          </a:gradFill>
          <a:ln w="6350" algn="ctr">
            <a:noFill/>
            <a:prstDash val="sysDot"/>
            <a:round/>
            <a:headEnd/>
            <a:tailEnd/>
          </a:ln>
          <a:effectLst/>
        </p:spPr>
        <p:txBody>
          <a:bodyPr wrap="none" anchor="ctr"/>
          <a:lstStyle/>
          <a:p>
            <a:endParaRPr lang="en-US"/>
          </a:p>
        </p:txBody>
      </p:sp>
      <p:sp>
        <p:nvSpPr>
          <p:cNvPr id="68617" name="Text Box 9"/>
          <p:cNvSpPr txBox="1">
            <a:spLocks noChangeArrowheads="1"/>
          </p:cNvSpPr>
          <p:nvPr/>
        </p:nvSpPr>
        <p:spPr bwMode="black">
          <a:xfrm>
            <a:off x="2743200" y="4419600"/>
            <a:ext cx="6172200" cy="1569660"/>
          </a:xfrm>
          <a:prstGeom prst="rect">
            <a:avLst/>
          </a:prstGeom>
          <a:noFill/>
          <a:ln w="9525" algn="ctr">
            <a:noFill/>
            <a:miter lim="800000"/>
            <a:headEnd/>
            <a:tailEnd/>
          </a:ln>
          <a:effectLst/>
        </p:spPr>
        <p:txBody>
          <a:bodyPr wrap="square">
            <a:spAutoFit/>
          </a:bodyPr>
          <a:lstStyle/>
          <a:p>
            <a:pPr>
              <a:spcBef>
                <a:spcPct val="50000"/>
              </a:spcBef>
              <a:buFontTx/>
              <a:buChar char="•"/>
            </a:pPr>
            <a:r>
              <a:rPr lang="en-US" sz="2400" b="1" dirty="0" smtClean="0"/>
              <a:t> </a:t>
            </a:r>
            <a:r>
              <a:rPr lang="en-US" sz="2400" b="1" dirty="0" err="1" smtClean="0"/>
              <a:t>Hết</a:t>
            </a:r>
            <a:r>
              <a:rPr lang="en-US" sz="2400" b="1" dirty="0" smtClean="0"/>
              <a:t> </a:t>
            </a:r>
            <a:r>
              <a:rPr lang="en-US" sz="2400" b="1" dirty="0" err="1" smtClean="0"/>
              <a:t>hạn</a:t>
            </a:r>
            <a:endParaRPr lang="en-US" sz="2400" b="1" dirty="0"/>
          </a:p>
          <a:p>
            <a:pPr>
              <a:spcBef>
                <a:spcPct val="50000"/>
              </a:spcBef>
              <a:buFontTx/>
              <a:buChar char="•"/>
            </a:pPr>
            <a:r>
              <a:rPr lang="en-US" sz="2400" b="1" dirty="0" smtClean="0"/>
              <a:t> </a:t>
            </a:r>
            <a:r>
              <a:rPr lang="en-US" sz="2400" b="1" dirty="0" err="1" smtClean="0"/>
              <a:t>Bị</a:t>
            </a:r>
            <a:r>
              <a:rPr lang="en-US" sz="2400" b="1" dirty="0" smtClean="0"/>
              <a:t> </a:t>
            </a:r>
            <a:r>
              <a:rPr lang="en-US" sz="2400" b="1" dirty="0" err="1" smtClean="0"/>
              <a:t>thay</a:t>
            </a:r>
            <a:r>
              <a:rPr lang="en-US" sz="2400" b="1" dirty="0" smtClean="0"/>
              <a:t> </a:t>
            </a:r>
            <a:r>
              <a:rPr lang="en-US" sz="2400" b="1" dirty="0" err="1" smtClean="0"/>
              <a:t>thế</a:t>
            </a:r>
            <a:endParaRPr lang="en-US" sz="2400" b="1" dirty="0" smtClean="0"/>
          </a:p>
          <a:p>
            <a:pPr>
              <a:spcBef>
                <a:spcPct val="50000"/>
              </a:spcBef>
              <a:buFontTx/>
              <a:buChar char="•"/>
            </a:pPr>
            <a:r>
              <a:rPr lang="en-US" sz="2400" b="1" dirty="0" smtClean="0"/>
              <a:t> </a:t>
            </a:r>
            <a:r>
              <a:rPr lang="en-US" sz="2400" b="1" dirty="0" err="1" smtClean="0"/>
              <a:t>Bị</a:t>
            </a:r>
            <a:r>
              <a:rPr lang="en-US" sz="2400" b="1" dirty="0" smtClean="0"/>
              <a:t> </a:t>
            </a:r>
            <a:r>
              <a:rPr lang="en-US" sz="2400" b="1" dirty="0" err="1" smtClean="0"/>
              <a:t>bãi</a:t>
            </a:r>
            <a:r>
              <a:rPr lang="en-US" sz="2400" b="1" dirty="0" smtClean="0"/>
              <a:t> </a:t>
            </a:r>
            <a:r>
              <a:rPr lang="en-US" sz="2400" b="1" dirty="0" err="1" smtClean="0"/>
              <a:t>bỏ</a:t>
            </a:r>
            <a:r>
              <a:rPr lang="en-US" sz="2400" b="1" dirty="0" smtClean="0"/>
              <a:t>, </a:t>
            </a:r>
            <a:r>
              <a:rPr lang="en-US" sz="2400" b="1" dirty="0" err="1" smtClean="0"/>
              <a:t>hủy</a:t>
            </a:r>
            <a:r>
              <a:rPr lang="en-US" sz="2400" b="1" dirty="0" smtClean="0"/>
              <a:t> </a:t>
            </a:r>
            <a:r>
              <a:rPr lang="en-US" sz="2400" b="1" dirty="0" err="1" smtClean="0"/>
              <a:t>bỏ</a:t>
            </a:r>
            <a:r>
              <a:rPr lang="en-US" sz="2400" b="1" dirty="0" smtClean="0"/>
              <a:t>, </a:t>
            </a:r>
            <a:r>
              <a:rPr lang="en-US" sz="2400" b="1" dirty="0" err="1" smtClean="0"/>
              <a:t>tuyên</a:t>
            </a:r>
            <a:r>
              <a:rPr lang="en-US" sz="2400" b="1" dirty="0" smtClean="0"/>
              <a:t> </a:t>
            </a:r>
            <a:r>
              <a:rPr lang="en-US" sz="2400" b="1" dirty="0" err="1" smtClean="0"/>
              <a:t>bố</a:t>
            </a:r>
            <a:r>
              <a:rPr lang="en-US" sz="2400" b="1" dirty="0" smtClean="0"/>
              <a:t> </a:t>
            </a:r>
            <a:r>
              <a:rPr lang="en-US" sz="2400" b="1" dirty="0" err="1" smtClean="0"/>
              <a:t>hết</a:t>
            </a:r>
            <a:r>
              <a:rPr lang="en-US" sz="2400" b="1" dirty="0" smtClean="0"/>
              <a:t> </a:t>
            </a:r>
            <a:r>
              <a:rPr lang="en-US" sz="2400" b="1" dirty="0" err="1" smtClean="0"/>
              <a:t>hiệu</a:t>
            </a:r>
            <a:r>
              <a:rPr lang="en-US" sz="2400" b="1" dirty="0" smtClean="0"/>
              <a:t> </a:t>
            </a:r>
            <a:r>
              <a:rPr lang="en-US" sz="2400" b="1" dirty="0" err="1" smtClean="0"/>
              <a:t>lực</a:t>
            </a:r>
            <a:endParaRPr lang="en-US" sz="2400" b="1" dirty="0"/>
          </a:p>
        </p:txBody>
      </p:sp>
      <p:sp>
        <p:nvSpPr>
          <p:cNvPr id="68618" name="AutoShape 10"/>
          <p:cNvSpPr>
            <a:spLocks noChangeArrowheads="1"/>
          </p:cNvSpPr>
          <p:nvPr/>
        </p:nvSpPr>
        <p:spPr bwMode="gray">
          <a:xfrm>
            <a:off x="2318965" y="5037464"/>
            <a:ext cx="500436" cy="436599"/>
          </a:xfrm>
          <a:prstGeom prst="rightArrow">
            <a:avLst>
              <a:gd name="adj1" fmla="val 50000"/>
              <a:gd name="adj2" fmla="val 58333"/>
            </a:avLst>
          </a:prstGeom>
          <a:solidFill>
            <a:srgbClr val="FFFFFF"/>
          </a:solidFill>
          <a:ln w="9525">
            <a:noFill/>
            <a:miter lim="800000"/>
            <a:headEnd/>
            <a:tailEnd/>
          </a:ln>
          <a:effectLst/>
        </p:spPr>
        <p:txBody>
          <a:bodyPr wrap="none" anchor="ctr"/>
          <a:lstStyle/>
          <a:p>
            <a:endParaRPr lang="en-US"/>
          </a:p>
        </p:txBody>
      </p:sp>
      <p:pic>
        <p:nvPicPr>
          <p:cNvPr id="68619" name="Picture 11" descr="DP_circle001"/>
          <p:cNvPicPr>
            <a:picLocks noChangeAspect="1" noChangeArrowheads="1"/>
          </p:cNvPicPr>
          <p:nvPr/>
        </p:nvPicPr>
        <p:blipFill>
          <a:blip r:embed="rId4" cstate="print"/>
          <a:srcRect/>
          <a:stretch>
            <a:fillRect/>
          </a:stretch>
        </p:blipFill>
        <p:spPr bwMode="auto">
          <a:xfrm>
            <a:off x="371475" y="4244974"/>
            <a:ext cx="2003425" cy="2003425"/>
          </a:xfrm>
          <a:prstGeom prst="rect">
            <a:avLst/>
          </a:prstGeom>
          <a:noFill/>
        </p:spPr>
      </p:pic>
      <p:sp>
        <p:nvSpPr>
          <p:cNvPr id="68620" name="Text Box 12"/>
          <p:cNvSpPr txBox="1">
            <a:spLocks noChangeArrowheads="1"/>
          </p:cNvSpPr>
          <p:nvPr/>
        </p:nvSpPr>
        <p:spPr bwMode="black">
          <a:xfrm>
            <a:off x="457200" y="4876800"/>
            <a:ext cx="1780568" cy="954107"/>
          </a:xfrm>
          <a:prstGeom prst="rect">
            <a:avLst/>
          </a:prstGeom>
          <a:noFill/>
          <a:ln w="9525" algn="ctr">
            <a:noFill/>
            <a:miter lim="800000"/>
            <a:headEnd/>
            <a:tailEnd/>
          </a:ln>
          <a:effectLst/>
        </p:spPr>
        <p:txBody>
          <a:bodyPr wrap="square">
            <a:spAutoFit/>
          </a:bodyPr>
          <a:lstStyle/>
          <a:p>
            <a:pPr algn="ctr">
              <a:spcBef>
                <a:spcPct val="50000"/>
              </a:spcBef>
            </a:pPr>
            <a:r>
              <a:rPr lang="en-US" sz="2800" b="1" dirty="0" err="1" smtClean="0"/>
              <a:t>Hết</a:t>
            </a:r>
            <a:r>
              <a:rPr lang="en-US" sz="2800" b="1" dirty="0" smtClean="0"/>
              <a:t> </a:t>
            </a:r>
            <a:r>
              <a:rPr lang="en-US" sz="2800" b="1" dirty="0" err="1" smtClean="0"/>
              <a:t>hiệu</a:t>
            </a:r>
            <a:r>
              <a:rPr lang="en-US" sz="2800" b="1" dirty="0" smtClean="0"/>
              <a:t> </a:t>
            </a:r>
            <a:r>
              <a:rPr lang="en-US" sz="2800" b="1" dirty="0" err="1" smtClean="0"/>
              <a:t>lực</a:t>
            </a:r>
            <a:endParaRPr lang="en-US" sz="2800" b="1" dirty="0"/>
          </a:p>
        </p:txBody>
      </p:sp>
    </p:spTree>
    <p:extLst>
      <p:ext uri="{BB962C8B-B14F-4D97-AF65-F5344CB8AC3E}">
        <p14:creationId xmlns:p14="http://schemas.microsoft.com/office/powerpoint/2010/main" val="153373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ChangeArrowheads="1"/>
          </p:cNvSpPr>
          <p:nvPr/>
        </p:nvSpPr>
        <p:spPr bwMode="gray">
          <a:xfrm>
            <a:off x="1357314" y="1752600"/>
            <a:ext cx="5556250" cy="1609726"/>
          </a:xfrm>
          <a:prstGeom prst="roundRect">
            <a:avLst>
              <a:gd name="adj" fmla="val 11505"/>
            </a:avLst>
          </a:prstGeom>
          <a:gradFill rotWithShape="1">
            <a:gsLst>
              <a:gs pos="0">
                <a:schemeClr val="accent1"/>
              </a:gs>
              <a:gs pos="100000">
                <a:schemeClr val="accent1">
                  <a:gamma/>
                  <a:tint val="0"/>
                  <a:invGamma/>
                  <a:alpha val="0"/>
                </a:schemeClr>
              </a:gs>
            </a:gsLst>
            <a:lin ang="0" scaled="1"/>
          </a:gradFill>
          <a:ln w="6350" algn="ctr">
            <a:noFill/>
            <a:prstDash val="sysDot"/>
            <a:round/>
            <a:headEnd/>
            <a:tailEnd/>
          </a:ln>
          <a:effectLst/>
        </p:spPr>
        <p:txBody>
          <a:bodyPr wrap="none" anchor="ctr"/>
          <a:lstStyle/>
          <a:p>
            <a:endParaRPr lang="en-US"/>
          </a:p>
        </p:txBody>
      </p:sp>
      <p:sp>
        <p:nvSpPr>
          <p:cNvPr id="68611" name="Text Box 3"/>
          <p:cNvSpPr txBox="1">
            <a:spLocks noChangeArrowheads="1"/>
          </p:cNvSpPr>
          <p:nvPr/>
        </p:nvSpPr>
        <p:spPr bwMode="black">
          <a:xfrm>
            <a:off x="2590800" y="2057400"/>
            <a:ext cx="6553200" cy="1015663"/>
          </a:xfrm>
          <a:prstGeom prst="rect">
            <a:avLst/>
          </a:prstGeom>
          <a:noFill/>
          <a:ln w="9525" algn="ctr">
            <a:noFill/>
            <a:miter lim="800000"/>
            <a:headEnd/>
            <a:tailEnd/>
          </a:ln>
          <a:effectLst/>
        </p:spPr>
        <p:txBody>
          <a:bodyPr wrap="square">
            <a:spAutoFit/>
          </a:bodyPr>
          <a:lstStyle/>
          <a:p>
            <a:pPr algn="just">
              <a:spcBef>
                <a:spcPct val="50000"/>
              </a:spcBef>
              <a:buFontTx/>
              <a:buChar char="•"/>
            </a:pPr>
            <a:r>
              <a:rPr lang="en-US" sz="2400" b="1" dirty="0" smtClean="0"/>
              <a:t> </a:t>
            </a:r>
            <a:r>
              <a:rPr lang="en-US" sz="2400" b="1" dirty="0" err="1" smtClean="0"/>
              <a:t>Đang</a:t>
            </a:r>
            <a:r>
              <a:rPr lang="en-US" sz="2400" b="1" dirty="0" smtClean="0"/>
              <a:t> </a:t>
            </a:r>
            <a:r>
              <a:rPr lang="en-US" sz="2400" b="1" dirty="0" err="1" smtClean="0"/>
              <a:t>có</a:t>
            </a:r>
            <a:r>
              <a:rPr lang="en-US" sz="2400" b="1" dirty="0" smtClean="0"/>
              <a:t> </a:t>
            </a:r>
            <a:r>
              <a:rPr lang="en-US" sz="2400" b="1" dirty="0" err="1" smtClean="0"/>
              <a:t>hiệu</a:t>
            </a:r>
            <a:r>
              <a:rPr lang="en-US" sz="2400" b="1" dirty="0" smtClean="0"/>
              <a:t> </a:t>
            </a:r>
            <a:r>
              <a:rPr lang="en-US" sz="2400" b="1" dirty="0" err="1" smtClean="0"/>
              <a:t>lực</a:t>
            </a:r>
            <a:r>
              <a:rPr lang="en-US" sz="2400" b="1" dirty="0" smtClean="0"/>
              <a:t> </a:t>
            </a:r>
            <a:r>
              <a:rPr lang="en-US" sz="2400" b="1" dirty="0" err="1" smtClean="0"/>
              <a:t>bị</a:t>
            </a:r>
            <a:r>
              <a:rPr lang="en-US" sz="2400" b="1" dirty="0" smtClean="0"/>
              <a:t> </a:t>
            </a:r>
            <a:r>
              <a:rPr lang="en-US" sz="2400" b="1" dirty="0" err="1" smtClean="0"/>
              <a:t>tạm</a:t>
            </a:r>
            <a:r>
              <a:rPr lang="en-US" sz="2400" b="1" dirty="0" smtClean="0"/>
              <a:t> </a:t>
            </a:r>
            <a:r>
              <a:rPr lang="en-US" sz="2400" b="1" dirty="0" err="1" smtClean="0"/>
              <a:t>đình</a:t>
            </a:r>
            <a:r>
              <a:rPr lang="en-US" sz="2400" b="1" dirty="0" smtClean="0"/>
              <a:t> </a:t>
            </a:r>
            <a:r>
              <a:rPr lang="en-US" sz="2400" b="1" dirty="0" err="1" smtClean="0"/>
              <a:t>chỉ</a:t>
            </a:r>
            <a:endParaRPr lang="en-US" sz="2400" b="1" dirty="0" smtClean="0"/>
          </a:p>
          <a:p>
            <a:pPr algn="just">
              <a:spcBef>
                <a:spcPct val="50000"/>
              </a:spcBef>
              <a:buFontTx/>
              <a:buChar char="•"/>
            </a:pPr>
            <a:r>
              <a:rPr lang="en-US" sz="2400" b="1" dirty="0" smtClean="0"/>
              <a:t> </a:t>
            </a:r>
            <a:r>
              <a:rPr lang="en-US" sz="2400" b="1" dirty="0" err="1" smtClean="0"/>
              <a:t>Có</a:t>
            </a:r>
            <a:r>
              <a:rPr lang="en-US" sz="2400" b="1" dirty="0" smtClean="0"/>
              <a:t> </a:t>
            </a:r>
            <a:r>
              <a:rPr lang="en-US" sz="2400" b="1" dirty="0" err="1" smtClean="0"/>
              <a:t>thể</a:t>
            </a:r>
            <a:r>
              <a:rPr lang="en-US" sz="2400" b="1" dirty="0" smtClean="0"/>
              <a:t> </a:t>
            </a:r>
            <a:r>
              <a:rPr lang="en-US" sz="2400" b="1" dirty="0" err="1" smtClean="0"/>
              <a:t>tiếp</a:t>
            </a:r>
            <a:r>
              <a:rPr lang="en-US" sz="2400" b="1" dirty="0" smtClean="0"/>
              <a:t> </a:t>
            </a:r>
            <a:r>
              <a:rPr lang="en-US" sz="2400" b="1" dirty="0" err="1" smtClean="0"/>
              <a:t>tục</a:t>
            </a:r>
            <a:r>
              <a:rPr lang="en-US" sz="2400" b="1" dirty="0" smtClean="0"/>
              <a:t> </a:t>
            </a:r>
            <a:r>
              <a:rPr lang="en-US" sz="2400" b="1" dirty="0" err="1" smtClean="0"/>
              <a:t>có</a:t>
            </a:r>
            <a:r>
              <a:rPr lang="en-US" sz="2400" b="1" dirty="0" smtClean="0"/>
              <a:t> </a:t>
            </a:r>
            <a:r>
              <a:rPr lang="en-US" sz="2400" b="1" dirty="0" err="1" smtClean="0"/>
              <a:t>hiệu</a:t>
            </a:r>
            <a:r>
              <a:rPr lang="en-US" sz="2400" b="1" dirty="0" smtClean="0"/>
              <a:t> </a:t>
            </a:r>
            <a:r>
              <a:rPr lang="en-US" sz="2400" b="1" dirty="0" err="1" smtClean="0"/>
              <a:t>lực</a:t>
            </a:r>
            <a:r>
              <a:rPr lang="en-US" sz="2400" b="1" dirty="0" smtClean="0"/>
              <a:t> </a:t>
            </a:r>
            <a:r>
              <a:rPr lang="en-US" sz="2400" b="1" dirty="0" err="1" smtClean="0"/>
              <a:t>hoặc</a:t>
            </a:r>
            <a:r>
              <a:rPr lang="en-US" sz="2400" b="1" dirty="0" smtClean="0"/>
              <a:t> </a:t>
            </a:r>
            <a:r>
              <a:rPr lang="en-US" sz="2400" b="1" dirty="0" err="1" smtClean="0"/>
              <a:t>bị</a:t>
            </a:r>
            <a:r>
              <a:rPr lang="en-US" sz="2400" b="1" dirty="0" smtClean="0"/>
              <a:t> </a:t>
            </a:r>
            <a:r>
              <a:rPr lang="en-US" sz="2400" b="1" dirty="0" err="1" smtClean="0"/>
              <a:t>hủy</a:t>
            </a:r>
            <a:r>
              <a:rPr lang="en-US" sz="2400" b="1" dirty="0" smtClean="0"/>
              <a:t> </a:t>
            </a:r>
            <a:r>
              <a:rPr lang="en-US" sz="2400" b="1" dirty="0" err="1" smtClean="0"/>
              <a:t>bỏ</a:t>
            </a:r>
            <a:endParaRPr lang="en-US" sz="2400" b="1" dirty="0"/>
          </a:p>
        </p:txBody>
      </p:sp>
      <p:sp>
        <p:nvSpPr>
          <p:cNvPr id="68612" name="AutoShape 4"/>
          <p:cNvSpPr>
            <a:spLocks noChangeArrowheads="1"/>
          </p:cNvSpPr>
          <p:nvPr/>
        </p:nvSpPr>
        <p:spPr bwMode="gray">
          <a:xfrm>
            <a:off x="2170114" y="2419351"/>
            <a:ext cx="420686" cy="381000"/>
          </a:xfrm>
          <a:prstGeom prst="rightArrow">
            <a:avLst>
              <a:gd name="adj1" fmla="val 50000"/>
              <a:gd name="adj2" fmla="val 58333"/>
            </a:avLst>
          </a:prstGeom>
          <a:solidFill>
            <a:srgbClr val="FFFFFF"/>
          </a:solidFill>
          <a:ln w="9525">
            <a:noFill/>
            <a:miter lim="800000"/>
            <a:headEnd/>
            <a:tailEnd/>
          </a:ln>
          <a:effectLst/>
        </p:spPr>
        <p:txBody>
          <a:bodyPr wrap="none" anchor="ctr"/>
          <a:lstStyle/>
          <a:p>
            <a:endParaRPr lang="en-US"/>
          </a:p>
        </p:txBody>
      </p:sp>
      <p:pic>
        <p:nvPicPr>
          <p:cNvPr id="68613" name="Picture 5" descr="DO_circle001"/>
          <p:cNvPicPr>
            <a:picLocks noChangeAspect="1" noChangeArrowheads="1"/>
          </p:cNvPicPr>
          <p:nvPr/>
        </p:nvPicPr>
        <p:blipFill>
          <a:blip r:embed="rId3" cstate="print"/>
          <a:srcRect/>
          <a:stretch>
            <a:fillRect/>
          </a:stretch>
        </p:blipFill>
        <p:spPr bwMode="auto">
          <a:xfrm>
            <a:off x="228600" y="1524000"/>
            <a:ext cx="1958975" cy="1958975"/>
          </a:xfrm>
          <a:prstGeom prst="rect">
            <a:avLst/>
          </a:prstGeom>
          <a:noFill/>
        </p:spPr>
      </p:pic>
      <p:sp>
        <p:nvSpPr>
          <p:cNvPr id="68614" name="Rectangle 6"/>
          <p:cNvSpPr>
            <a:spLocks noGrp="1" noChangeArrowheads="1"/>
          </p:cNvSpPr>
          <p:nvPr>
            <p:ph type="title"/>
          </p:nvPr>
        </p:nvSpPr>
        <p:spPr/>
        <p:txBody>
          <a:bodyPr/>
          <a:lstStyle/>
          <a:p>
            <a:r>
              <a:rPr lang="en-US" dirty="0" err="1" smtClean="0"/>
              <a:t>Hiệu</a:t>
            </a:r>
            <a:r>
              <a:rPr lang="en-US" dirty="0" smtClean="0"/>
              <a:t> </a:t>
            </a:r>
            <a:r>
              <a:rPr lang="en-US" dirty="0" err="1" smtClean="0"/>
              <a:t>lực</a:t>
            </a:r>
            <a:r>
              <a:rPr lang="en-US" dirty="0" smtClean="0"/>
              <a:t> </a:t>
            </a:r>
            <a:r>
              <a:rPr lang="en-US" dirty="0" err="1" smtClean="0"/>
              <a:t>thời</a:t>
            </a:r>
            <a:r>
              <a:rPr lang="en-US" dirty="0" smtClean="0"/>
              <a:t> </a:t>
            </a:r>
            <a:r>
              <a:rPr lang="en-US" dirty="0" err="1" smtClean="0"/>
              <a:t>gian</a:t>
            </a:r>
            <a:endParaRPr lang="en-US" dirty="0"/>
          </a:p>
        </p:txBody>
      </p:sp>
      <p:sp>
        <p:nvSpPr>
          <p:cNvPr id="68615" name="Text Box 7"/>
          <p:cNvSpPr txBox="1">
            <a:spLocks noChangeArrowheads="1"/>
          </p:cNvSpPr>
          <p:nvPr/>
        </p:nvSpPr>
        <p:spPr bwMode="black">
          <a:xfrm>
            <a:off x="304800" y="1981200"/>
            <a:ext cx="1837055" cy="954107"/>
          </a:xfrm>
          <a:prstGeom prst="rect">
            <a:avLst/>
          </a:prstGeom>
          <a:noFill/>
          <a:ln w="9525" algn="ctr">
            <a:noFill/>
            <a:miter lim="800000"/>
            <a:headEnd/>
            <a:tailEnd/>
          </a:ln>
          <a:effectLst/>
        </p:spPr>
        <p:txBody>
          <a:bodyPr wrap="square">
            <a:spAutoFit/>
          </a:bodyPr>
          <a:lstStyle/>
          <a:p>
            <a:pPr algn="ctr">
              <a:spcBef>
                <a:spcPct val="50000"/>
              </a:spcBef>
            </a:pPr>
            <a:r>
              <a:rPr lang="en-US" sz="2800" b="1" dirty="0" err="1" smtClean="0"/>
              <a:t>Ngưng</a:t>
            </a:r>
            <a:r>
              <a:rPr lang="en-US" sz="2800" b="1" dirty="0" smtClean="0"/>
              <a:t> </a:t>
            </a:r>
            <a:r>
              <a:rPr lang="en-US" sz="2800" b="1" dirty="0" err="1" smtClean="0"/>
              <a:t>hiệu</a:t>
            </a:r>
            <a:r>
              <a:rPr lang="en-US" sz="2800" b="1" dirty="0" smtClean="0"/>
              <a:t> </a:t>
            </a:r>
            <a:r>
              <a:rPr lang="en-US" sz="2800" b="1" dirty="0" err="1" smtClean="0"/>
              <a:t>lực</a:t>
            </a:r>
            <a:endParaRPr lang="en-US" sz="2800" b="1" dirty="0"/>
          </a:p>
        </p:txBody>
      </p:sp>
      <p:sp>
        <p:nvSpPr>
          <p:cNvPr id="68616" name="AutoShape 8"/>
          <p:cNvSpPr>
            <a:spLocks noChangeArrowheads="1"/>
          </p:cNvSpPr>
          <p:nvPr/>
        </p:nvSpPr>
        <p:spPr bwMode="gray">
          <a:xfrm>
            <a:off x="1512888" y="4343400"/>
            <a:ext cx="5556250" cy="1666875"/>
          </a:xfrm>
          <a:prstGeom prst="roundRect">
            <a:avLst>
              <a:gd name="adj" fmla="val 11505"/>
            </a:avLst>
          </a:prstGeom>
          <a:gradFill rotWithShape="1">
            <a:gsLst>
              <a:gs pos="0">
                <a:schemeClr val="hlink"/>
              </a:gs>
              <a:gs pos="100000">
                <a:schemeClr val="hlink">
                  <a:gamma/>
                  <a:tint val="0"/>
                  <a:invGamma/>
                  <a:alpha val="0"/>
                </a:schemeClr>
              </a:gs>
            </a:gsLst>
            <a:lin ang="0" scaled="1"/>
          </a:gradFill>
          <a:ln w="6350" algn="ctr">
            <a:noFill/>
            <a:prstDash val="sysDot"/>
            <a:round/>
            <a:headEnd/>
            <a:tailEnd/>
          </a:ln>
          <a:effectLst/>
        </p:spPr>
        <p:txBody>
          <a:bodyPr wrap="none" anchor="ctr"/>
          <a:lstStyle/>
          <a:p>
            <a:endParaRPr lang="en-US"/>
          </a:p>
        </p:txBody>
      </p:sp>
      <p:sp>
        <p:nvSpPr>
          <p:cNvPr id="68617" name="Text Box 9"/>
          <p:cNvSpPr txBox="1">
            <a:spLocks noChangeArrowheads="1"/>
          </p:cNvSpPr>
          <p:nvPr/>
        </p:nvSpPr>
        <p:spPr bwMode="black">
          <a:xfrm>
            <a:off x="2895600" y="4495800"/>
            <a:ext cx="6019800" cy="1569660"/>
          </a:xfrm>
          <a:prstGeom prst="rect">
            <a:avLst/>
          </a:prstGeom>
          <a:noFill/>
          <a:ln w="9525" algn="ctr">
            <a:noFill/>
            <a:miter lim="800000"/>
            <a:headEnd/>
            <a:tailEnd/>
          </a:ln>
          <a:effectLst/>
        </p:spPr>
        <p:txBody>
          <a:bodyPr wrap="square">
            <a:spAutoFit/>
          </a:bodyPr>
          <a:lstStyle/>
          <a:p>
            <a:pPr algn="just">
              <a:spcBef>
                <a:spcPct val="50000"/>
              </a:spcBef>
              <a:buFontTx/>
              <a:buChar char="•"/>
            </a:pPr>
            <a:r>
              <a:rPr lang="en-US" sz="2400" b="1" dirty="0" smtClean="0"/>
              <a:t> </a:t>
            </a:r>
            <a:r>
              <a:rPr lang="en-US" sz="2400" b="1" dirty="0" err="1" smtClean="0"/>
              <a:t>Văn</a:t>
            </a:r>
            <a:r>
              <a:rPr lang="en-US" sz="2400" b="1" dirty="0" smtClean="0"/>
              <a:t> </a:t>
            </a:r>
            <a:r>
              <a:rPr lang="en-US" sz="2400" b="1" dirty="0" err="1" smtClean="0"/>
              <a:t>bản</a:t>
            </a:r>
            <a:r>
              <a:rPr lang="en-US" sz="2400" b="1" dirty="0" smtClean="0"/>
              <a:t> </a:t>
            </a:r>
            <a:r>
              <a:rPr lang="en-US" sz="2400" b="1" dirty="0" err="1" smtClean="0"/>
              <a:t>đã</a:t>
            </a:r>
            <a:r>
              <a:rPr lang="en-US" sz="2400" b="1" dirty="0" smtClean="0"/>
              <a:t> </a:t>
            </a:r>
            <a:r>
              <a:rPr lang="en-US" sz="2400" b="1" dirty="0" err="1" smtClean="0"/>
              <a:t>phát</a:t>
            </a:r>
            <a:r>
              <a:rPr lang="en-US" sz="2400" b="1" dirty="0" smtClean="0"/>
              <a:t> </a:t>
            </a:r>
            <a:r>
              <a:rPr lang="en-US" sz="2400" b="1" dirty="0" err="1" smtClean="0"/>
              <a:t>sinh</a:t>
            </a:r>
            <a:r>
              <a:rPr lang="en-US" sz="2400" b="1" dirty="0" smtClean="0"/>
              <a:t> </a:t>
            </a:r>
            <a:r>
              <a:rPr lang="en-US" sz="2400" b="1" dirty="0" err="1" smtClean="0"/>
              <a:t>hiệu</a:t>
            </a:r>
            <a:r>
              <a:rPr lang="en-US" sz="2400" b="1" dirty="0" smtClean="0"/>
              <a:t> </a:t>
            </a:r>
            <a:r>
              <a:rPr lang="en-US" sz="2400" b="1" dirty="0" err="1" smtClean="0"/>
              <a:t>lực</a:t>
            </a:r>
            <a:endParaRPr lang="en-US" sz="2400" b="1" dirty="0"/>
          </a:p>
          <a:p>
            <a:pPr algn="just">
              <a:spcBef>
                <a:spcPct val="50000"/>
              </a:spcBef>
              <a:buFontTx/>
              <a:buChar char="•"/>
            </a:pPr>
            <a:r>
              <a:rPr lang="en-US" sz="2400" b="1" dirty="0" smtClean="0"/>
              <a:t> </a:t>
            </a:r>
            <a:r>
              <a:rPr lang="en-US" sz="2400" b="1" dirty="0" err="1" smtClean="0"/>
              <a:t>Điều</a:t>
            </a:r>
            <a:r>
              <a:rPr lang="en-US" sz="2400" b="1" dirty="0" smtClean="0"/>
              <a:t> </a:t>
            </a:r>
            <a:r>
              <a:rPr lang="en-US" sz="2400" b="1" dirty="0" err="1" smtClean="0"/>
              <a:t>chỉnh</a:t>
            </a:r>
            <a:r>
              <a:rPr lang="en-US" sz="2400" b="1" dirty="0" smtClean="0"/>
              <a:t> </a:t>
            </a:r>
            <a:r>
              <a:rPr lang="en-US" sz="2400" b="1" dirty="0" err="1" smtClean="0"/>
              <a:t>quan</a:t>
            </a:r>
            <a:r>
              <a:rPr lang="en-US" sz="2400" b="1" dirty="0" smtClean="0"/>
              <a:t> </a:t>
            </a:r>
            <a:r>
              <a:rPr lang="en-US" sz="2400" b="1" dirty="0" err="1" smtClean="0"/>
              <a:t>hệ</a:t>
            </a:r>
            <a:r>
              <a:rPr lang="en-US" sz="2400" b="1" dirty="0" smtClean="0"/>
              <a:t> </a:t>
            </a:r>
            <a:r>
              <a:rPr lang="en-US" sz="2400" b="1" dirty="0" err="1" smtClean="0"/>
              <a:t>pháp</a:t>
            </a:r>
            <a:r>
              <a:rPr lang="en-US" sz="2400" b="1" dirty="0" smtClean="0"/>
              <a:t> </a:t>
            </a:r>
            <a:r>
              <a:rPr lang="en-US" sz="2400" b="1" dirty="0" err="1" smtClean="0"/>
              <a:t>luật</a:t>
            </a:r>
            <a:r>
              <a:rPr lang="en-US" sz="2400" b="1" dirty="0" smtClean="0"/>
              <a:t> </a:t>
            </a:r>
            <a:r>
              <a:rPr lang="en-US" sz="2400" b="1" dirty="0" err="1" smtClean="0"/>
              <a:t>trước</a:t>
            </a:r>
            <a:r>
              <a:rPr lang="en-US" sz="2400" b="1" dirty="0" smtClean="0"/>
              <a:t>                </a:t>
            </a:r>
          </a:p>
          <a:p>
            <a:pPr algn="just">
              <a:spcBef>
                <a:spcPct val="50000"/>
              </a:spcBef>
            </a:pPr>
            <a:r>
              <a:rPr lang="en-US" sz="2400" b="1" dirty="0" smtClean="0"/>
              <a:t>  </a:t>
            </a:r>
            <a:r>
              <a:rPr lang="en-US" sz="2400" b="1" dirty="0" err="1" smtClean="0"/>
              <a:t>thời</a:t>
            </a:r>
            <a:r>
              <a:rPr lang="en-US" sz="2400" b="1" dirty="0" smtClean="0"/>
              <a:t> </a:t>
            </a:r>
            <a:r>
              <a:rPr lang="en-US" sz="2400" b="1" dirty="0" err="1" smtClean="0"/>
              <a:t>điểm</a:t>
            </a:r>
            <a:r>
              <a:rPr lang="en-US" sz="2400" b="1" dirty="0" smtClean="0"/>
              <a:t> </a:t>
            </a:r>
            <a:r>
              <a:rPr lang="en-US" sz="2400" b="1" dirty="0" err="1" smtClean="0"/>
              <a:t>phát</a:t>
            </a:r>
            <a:r>
              <a:rPr lang="en-US" sz="2400" b="1" dirty="0" smtClean="0"/>
              <a:t> </a:t>
            </a:r>
            <a:r>
              <a:rPr lang="en-US" sz="2400" b="1" dirty="0" err="1" smtClean="0"/>
              <a:t>sinh</a:t>
            </a:r>
            <a:r>
              <a:rPr lang="en-US" sz="2400" b="1" dirty="0" smtClean="0"/>
              <a:t> </a:t>
            </a:r>
            <a:r>
              <a:rPr lang="en-US" sz="2400" b="1" dirty="0" err="1" smtClean="0"/>
              <a:t>hiệu</a:t>
            </a:r>
            <a:r>
              <a:rPr lang="en-US" sz="2400" b="1" dirty="0" smtClean="0"/>
              <a:t> </a:t>
            </a:r>
            <a:r>
              <a:rPr lang="en-US" sz="2400" b="1" dirty="0" err="1" smtClean="0"/>
              <a:t>lực</a:t>
            </a:r>
            <a:endParaRPr lang="en-US" sz="2400" b="1" dirty="0" smtClean="0"/>
          </a:p>
        </p:txBody>
      </p:sp>
      <p:sp>
        <p:nvSpPr>
          <p:cNvPr id="68618" name="AutoShape 10"/>
          <p:cNvSpPr>
            <a:spLocks noChangeArrowheads="1"/>
          </p:cNvSpPr>
          <p:nvPr/>
        </p:nvSpPr>
        <p:spPr bwMode="gray">
          <a:xfrm>
            <a:off x="2318964" y="5037464"/>
            <a:ext cx="568699" cy="436599"/>
          </a:xfrm>
          <a:prstGeom prst="rightArrow">
            <a:avLst>
              <a:gd name="adj1" fmla="val 50000"/>
              <a:gd name="adj2" fmla="val 58333"/>
            </a:avLst>
          </a:prstGeom>
          <a:solidFill>
            <a:srgbClr val="FFFFFF"/>
          </a:solidFill>
          <a:ln w="9525">
            <a:noFill/>
            <a:miter lim="800000"/>
            <a:headEnd/>
            <a:tailEnd/>
          </a:ln>
          <a:effectLst/>
        </p:spPr>
        <p:txBody>
          <a:bodyPr wrap="none" anchor="ctr"/>
          <a:lstStyle/>
          <a:p>
            <a:endParaRPr lang="en-US"/>
          </a:p>
        </p:txBody>
      </p:sp>
      <p:pic>
        <p:nvPicPr>
          <p:cNvPr id="68619" name="Picture 11" descr="DP_circle001"/>
          <p:cNvPicPr>
            <a:picLocks noChangeAspect="1" noChangeArrowheads="1"/>
          </p:cNvPicPr>
          <p:nvPr/>
        </p:nvPicPr>
        <p:blipFill>
          <a:blip r:embed="rId4" cstate="print"/>
          <a:srcRect/>
          <a:stretch>
            <a:fillRect/>
          </a:stretch>
        </p:blipFill>
        <p:spPr bwMode="auto">
          <a:xfrm>
            <a:off x="371475" y="4244974"/>
            <a:ext cx="2003425" cy="2003425"/>
          </a:xfrm>
          <a:prstGeom prst="rect">
            <a:avLst/>
          </a:prstGeom>
          <a:noFill/>
        </p:spPr>
      </p:pic>
      <p:sp>
        <p:nvSpPr>
          <p:cNvPr id="68620" name="Text Box 12"/>
          <p:cNvSpPr txBox="1">
            <a:spLocks noChangeArrowheads="1"/>
          </p:cNvSpPr>
          <p:nvPr/>
        </p:nvSpPr>
        <p:spPr bwMode="black">
          <a:xfrm>
            <a:off x="457200" y="4876800"/>
            <a:ext cx="1780568" cy="523220"/>
          </a:xfrm>
          <a:prstGeom prst="rect">
            <a:avLst/>
          </a:prstGeom>
          <a:noFill/>
          <a:ln w="9525" algn="ctr">
            <a:noFill/>
            <a:miter lim="800000"/>
            <a:headEnd/>
            <a:tailEnd/>
          </a:ln>
          <a:effectLst/>
        </p:spPr>
        <p:txBody>
          <a:bodyPr wrap="square">
            <a:spAutoFit/>
          </a:bodyPr>
          <a:lstStyle/>
          <a:p>
            <a:pPr algn="ctr">
              <a:spcBef>
                <a:spcPct val="50000"/>
              </a:spcBef>
            </a:pPr>
            <a:r>
              <a:rPr lang="en-US" sz="2800" b="1" dirty="0" err="1" smtClean="0"/>
              <a:t>Hồi</a:t>
            </a:r>
            <a:r>
              <a:rPr lang="en-US" sz="2800" b="1" dirty="0" smtClean="0"/>
              <a:t> </a:t>
            </a:r>
            <a:r>
              <a:rPr lang="en-US" sz="2800" b="1" dirty="0" err="1" smtClean="0"/>
              <a:t>tố</a:t>
            </a:r>
            <a:endParaRPr lang="en-US" sz="2800" b="1" dirty="0"/>
          </a:p>
        </p:txBody>
      </p:sp>
    </p:spTree>
    <p:extLst>
      <p:ext uri="{BB962C8B-B14F-4D97-AF65-F5344CB8AC3E}">
        <p14:creationId xmlns:p14="http://schemas.microsoft.com/office/powerpoint/2010/main" val="19156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206408955"/>
              </p:ext>
            </p:extLst>
          </p:nvPr>
        </p:nvGraphicFramePr>
        <p:xfrm>
          <a:off x="228600" y="381000"/>
          <a:ext cx="86868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27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097280"/>
            <a:ext cx="7239000" cy="477012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solidFill>
              <a:srgbClr val="92D05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600" b="1" smtClean="0">
                  <a:solidFill>
                    <a:srgbClr val="000000"/>
                  </a:solidFill>
                  <a:effectLst>
                    <a:outerShdw blurRad="38100" dist="38100" dir="2700000" algn="tl">
                      <a:srgbClr val="FFFFFF"/>
                    </a:outerShdw>
                  </a:effectLst>
                </a:rPr>
                <a:t>Bài tập</a:t>
              </a:r>
              <a:endParaRPr lang="en-US" sz="3600" b="1" dirty="0">
                <a:solidFill>
                  <a:srgbClr val="000000"/>
                </a:solidFill>
                <a:effectLst>
                  <a:outerShdw blurRad="38100" dist="38100" dir="2700000" algn="tl">
                    <a:srgbClr val="FFFFFF"/>
                  </a:outerShdw>
                </a:effectLst>
              </a:endParaRPr>
            </a:p>
          </p:txBody>
        </p:sp>
      </p:grpSp>
      <p:pic>
        <p:nvPicPr>
          <p:cNvPr id="6" name="Picture 9" descr="Tweety[1]"/>
          <p:cNvPicPr>
            <a:picLocks noChangeAspect="1" noChangeArrowheads="1" noCrop="1"/>
          </p:cNvPicPr>
          <p:nvPr/>
        </p:nvPicPr>
        <p:blipFill>
          <a:blip r:embed="rId2"/>
          <a:srcRect/>
          <a:stretch>
            <a:fillRect/>
          </a:stretch>
        </p:blipFill>
        <p:spPr bwMode="auto">
          <a:xfrm>
            <a:off x="6606669" y="5296750"/>
            <a:ext cx="1546731" cy="1310425"/>
          </a:xfrm>
          <a:prstGeom prst="rect">
            <a:avLst/>
          </a:prstGeom>
          <a:noFill/>
          <a:ln w="9525">
            <a:noFill/>
            <a:miter lim="800000"/>
            <a:headEnd/>
            <a:tailEnd/>
          </a:ln>
        </p:spPr>
      </p:pic>
    </p:spTree>
    <p:extLst>
      <p:ext uri="{BB962C8B-B14F-4D97-AF65-F5344CB8AC3E}">
        <p14:creationId xmlns:p14="http://schemas.microsoft.com/office/powerpoint/2010/main" val="18713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Rectangle 3"/>
          <p:cNvSpPr/>
          <p:nvPr/>
        </p:nvSpPr>
        <p:spPr>
          <a:xfrm>
            <a:off x="1379805" y="2413259"/>
            <a:ext cx="6849795" cy="923330"/>
          </a:xfrm>
          <a:prstGeom prst="rect">
            <a:avLst/>
          </a:prstGeom>
          <a:effectLst/>
        </p:spPr>
        <p:txBody>
          <a:bodyPr wrap="square">
            <a:spAutoFit/>
          </a:bodyPr>
          <a:lstStyle/>
          <a:p>
            <a:r>
              <a:rPr lang="vi-VN" sz="5400" b="1" dirty="0"/>
              <a:t>Bài 8: </a:t>
            </a:r>
            <a:r>
              <a:rPr lang="vi-VN" sz="4800" b="1" dirty="0" smtClean="0"/>
              <a:t>LUẬT DÂN SỰ </a:t>
            </a:r>
            <a:endParaRPr lang="en-US" sz="5400" b="1" dirty="0"/>
          </a:p>
        </p:txBody>
      </p:sp>
      <p:sp>
        <p:nvSpPr>
          <p:cNvPr id="2" name="Slide Number Placeholder 1"/>
          <p:cNvSpPr>
            <a:spLocks noGrp="1"/>
          </p:cNvSpPr>
          <p:nvPr>
            <p:ph type="sldNum" sz="quarter" idx="12"/>
          </p:nvPr>
        </p:nvSpPr>
        <p:spPr/>
        <p:txBody>
          <a:bodyPr/>
          <a:lstStyle/>
          <a:p>
            <a:fld id="{E957D660-0E6F-402F-9A4F-39F38E391F3B}" type="slidenum">
              <a:rPr lang="en-US" smtClean="0"/>
              <a:pPr/>
              <a:t>135</a:t>
            </a:fld>
            <a:endParaRPr lang="en-US"/>
          </a:p>
        </p:txBody>
      </p:sp>
    </p:spTree>
    <p:extLst>
      <p:ext uri="{BB962C8B-B14F-4D97-AF65-F5344CB8AC3E}">
        <p14:creationId xmlns:p14="http://schemas.microsoft.com/office/powerpoint/2010/main" val="170941741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59832" y="548680"/>
            <a:ext cx="2952328" cy="1368152"/>
          </a:xfrm>
          <a:prstGeom prst="round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latin typeface="Arial" pitchFamily="34" charset="0"/>
                <a:cs typeface="Arial" pitchFamily="34" charset="0"/>
              </a:rPr>
              <a:t>Luật</a:t>
            </a:r>
            <a:r>
              <a:rPr lang="en-US" sz="2800" b="1" dirty="0" smtClean="0">
                <a:latin typeface="Arial" pitchFamily="34" charset="0"/>
                <a:cs typeface="Arial" pitchFamily="34" charset="0"/>
              </a:rPr>
              <a:t> </a:t>
            </a:r>
            <a:r>
              <a:rPr lang="en-US" sz="2800" b="1" dirty="0" err="1" smtClean="0">
                <a:latin typeface="Arial" pitchFamily="34" charset="0"/>
                <a:cs typeface="Arial" pitchFamily="34" charset="0"/>
              </a:rPr>
              <a:t>dân</a:t>
            </a:r>
            <a:r>
              <a:rPr lang="en-US" sz="2800" b="1" dirty="0" smtClean="0">
                <a:latin typeface="Arial" pitchFamily="34" charset="0"/>
                <a:cs typeface="Arial" pitchFamily="34" charset="0"/>
              </a:rPr>
              <a:t> </a:t>
            </a:r>
            <a:r>
              <a:rPr lang="en-US" sz="2800" b="1" dirty="0" err="1" smtClean="0">
                <a:latin typeface="Arial" pitchFamily="34" charset="0"/>
                <a:cs typeface="Arial" pitchFamily="34" charset="0"/>
              </a:rPr>
              <a:t>sự</a:t>
            </a:r>
            <a:endParaRPr lang="en-US" sz="2800" b="1" dirty="0">
              <a:latin typeface="Arial" pitchFamily="34" charset="0"/>
              <a:cs typeface="Arial" pitchFamily="34" charset="0"/>
            </a:endParaRPr>
          </a:p>
        </p:txBody>
      </p:sp>
      <p:cxnSp>
        <p:nvCxnSpPr>
          <p:cNvPr id="6" name="Straight Connector 5"/>
          <p:cNvCxnSpPr>
            <a:stCxn id="4" idx="2"/>
          </p:cNvCxnSpPr>
          <p:nvPr/>
        </p:nvCxnSpPr>
        <p:spPr>
          <a:xfrm>
            <a:off x="4535996" y="1916832"/>
            <a:ext cx="0" cy="7920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03648" y="2708920"/>
            <a:ext cx="3132348"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179512" y="3068960"/>
            <a:ext cx="3672408" cy="936104"/>
          </a:xfrm>
          <a:prstGeom prst="roundRect">
            <a:avLst/>
          </a:prstGeom>
          <a:solidFill>
            <a:schemeClr val="accent3">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rial" pitchFamily="34" charset="0"/>
                <a:cs typeface="Arial" pitchFamily="34" charset="0"/>
              </a:rPr>
              <a:t>4.1. </a:t>
            </a:r>
            <a:r>
              <a:rPr lang="en-US" sz="2400" b="1" dirty="0" err="1" smtClean="0">
                <a:latin typeface="Arial" pitchFamily="34" charset="0"/>
                <a:cs typeface="Arial" pitchFamily="34" charset="0"/>
              </a:rPr>
              <a:t>Khái</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quát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chung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về</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Luật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dân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sự</a:t>
            </a:r>
            <a:endParaRPr lang="en-US" sz="2400" b="1" dirty="0">
              <a:latin typeface="Arial" pitchFamily="34" charset="0"/>
              <a:cs typeface="Arial" pitchFamily="34" charset="0"/>
            </a:endParaRPr>
          </a:p>
        </p:txBody>
      </p:sp>
      <p:sp>
        <p:nvSpPr>
          <p:cNvPr id="16" name="Rounded Rectangle 15"/>
          <p:cNvSpPr/>
          <p:nvPr/>
        </p:nvSpPr>
        <p:spPr>
          <a:xfrm>
            <a:off x="4752020" y="3068960"/>
            <a:ext cx="3636404" cy="936104"/>
          </a:xfrm>
          <a:prstGeom prst="roundRect">
            <a:avLst/>
          </a:prstGeom>
          <a:solidFill>
            <a:schemeClr val="accent6">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rial" pitchFamily="34" charset="0"/>
                <a:cs typeface="Arial" pitchFamily="34" charset="0"/>
              </a:rPr>
              <a:t>4.2. </a:t>
            </a:r>
            <a:r>
              <a:rPr lang="en-US" sz="2400" b="1" dirty="0" err="1" smtClean="0">
                <a:latin typeface="Arial" pitchFamily="34" charset="0"/>
                <a:cs typeface="Arial" pitchFamily="34" charset="0"/>
              </a:rPr>
              <a:t>Một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số</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chế</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định</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cơ</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bản</a:t>
            </a:r>
            <a:endParaRPr lang="en-US" sz="2400" b="1" dirty="0">
              <a:latin typeface="Arial" pitchFamily="34" charset="0"/>
              <a:cs typeface="Arial" pitchFamily="34" charset="0"/>
            </a:endParaRPr>
          </a:p>
        </p:txBody>
      </p:sp>
      <p:cxnSp>
        <p:nvCxnSpPr>
          <p:cNvPr id="22" name="Straight Connector 21"/>
          <p:cNvCxnSpPr/>
          <p:nvPr/>
        </p:nvCxnSpPr>
        <p:spPr>
          <a:xfrm>
            <a:off x="4876800" y="4437112"/>
            <a:ext cx="1747428" cy="0"/>
          </a:xfrm>
          <a:prstGeom prst="line">
            <a:avLst/>
          </a:prstGeom>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4419600" y="4869160"/>
            <a:ext cx="1143000" cy="18002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Arial" pitchFamily="34" charset="0"/>
                <a:cs typeface="Arial" pitchFamily="34" charset="0"/>
              </a:rPr>
              <a:t>4.2.1. </a:t>
            </a:r>
            <a:r>
              <a:rPr lang="en-US" sz="2000" b="1" dirty="0" err="1" smtClean="0">
                <a:solidFill>
                  <a:schemeClr val="tx1"/>
                </a:solidFill>
                <a:latin typeface="Arial" pitchFamily="34" charset="0"/>
                <a:cs typeface="Arial" pitchFamily="34" charset="0"/>
              </a:rPr>
              <a:t>Chế</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định</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quyền</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sở</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hữu</a:t>
            </a:r>
            <a:endParaRPr lang="en-US" sz="2000" b="1" dirty="0">
              <a:solidFill>
                <a:schemeClr val="tx1"/>
              </a:solidFill>
              <a:latin typeface="Arial" pitchFamily="34" charset="0"/>
              <a:cs typeface="Arial" pitchFamily="34" charset="0"/>
            </a:endParaRPr>
          </a:p>
        </p:txBody>
      </p:sp>
      <p:sp>
        <p:nvSpPr>
          <p:cNvPr id="33" name="Rounded Rectangle 32"/>
          <p:cNvSpPr/>
          <p:nvPr/>
        </p:nvSpPr>
        <p:spPr>
          <a:xfrm>
            <a:off x="6012160" y="4866069"/>
            <a:ext cx="1150640" cy="18002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Arial" pitchFamily="34" charset="0"/>
                <a:cs typeface="Arial" pitchFamily="34" charset="0"/>
              </a:rPr>
              <a:t>4.2.2. </a:t>
            </a:r>
            <a:r>
              <a:rPr lang="en-US" sz="2000" b="1" dirty="0" err="1" smtClean="0">
                <a:solidFill>
                  <a:schemeClr val="tx1"/>
                </a:solidFill>
                <a:latin typeface="Arial" pitchFamily="34" charset="0"/>
                <a:cs typeface="Arial" pitchFamily="34" charset="0"/>
              </a:rPr>
              <a:t>Chế</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định</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quyền</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thừa</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kế</a:t>
            </a:r>
            <a:endParaRPr lang="en-US" sz="2000" b="1" dirty="0">
              <a:solidFill>
                <a:schemeClr val="tx1"/>
              </a:solidFill>
              <a:latin typeface="Arial" pitchFamily="34" charset="0"/>
              <a:cs typeface="Arial" pitchFamily="34" charset="0"/>
            </a:endParaRPr>
          </a:p>
        </p:txBody>
      </p:sp>
      <p:sp>
        <p:nvSpPr>
          <p:cNvPr id="34" name="Rounded Rectangle 33"/>
          <p:cNvSpPr/>
          <p:nvPr/>
        </p:nvSpPr>
        <p:spPr>
          <a:xfrm>
            <a:off x="7772400" y="4869160"/>
            <a:ext cx="1143000" cy="18002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Arial" pitchFamily="34" charset="0"/>
                <a:cs typeface="Arial" pitchFamily="34" charset="0"/>
              </a:rPr>
              <a:t>4.2.3. </a:t>
            </a:r>
            <a:r>
              <a:rPr lang="en-US" sz="2000" b="1" dirty="0" err="1" smtClean="0">
                <a:solidFill>
                  <a:schemeClr val="tx1"/>
                </a:solidFill>
                <a:latin typeface="Arial" pitchFamily="34" charset="0"/>
                <a:cs typeface="Arial" pitchFamily="34" charset="0"/>
              </a:rPr>
              <a:t>Chế</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định</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hợp</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đồng</a:t>
            </a:r>
            <a:endParaRPr lang="en-US" sz="2000" b="1" dirty="0">
              <a:solidFill>
                <a:schemeClr val="tx1"/>
              </a:solidFill>
              <a:latin typeface="Arial" pitchFamily="34" charset="0"/>
              <a:cs typeface="Arial" pitchFamily="34" charset="0"/>
            </a:endParaRPr>
          </a:p>
        </p:txBody>
      </p:sp>
      <p:cxnSp>
        <p:nvCxnSpPr>
          <p:cNvPr id="5" name="Straight Connector 4"/>
          <p:cNvCxnSpPr/>
          <p:nvPr/>
        </p:nvCxnSpPr>
        <p:spPr>
          <a:xfrm>
            <a:off x="4535996" y="2708920"/>
            <a:ext cx="20882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624228" y="2708920"/>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403648" y="2708920"/>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624228" y="4434021"/>
            <a:ext cx="0"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6624228" y="4005064"/>
            <a:ext cx="0"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4876800" y="4437112"/>
            <a:ext cx="0"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624228" y="4437112"/>
            <a:ext cx="17641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8401395" y="4437112"/>
            <a:ext cx="0"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C47B13B7-50A5-45B6-B530-7C9A1EBD305F}" type="slidenum">
              <a:rPr lang="en-US" smtClean="0"/>
              <a:pPr/>
              <a:t>136</a:t>
            </a:fld>
            <a:endParaRPr lang="en-US"/>
          </a:p>
        </p:txBody>
      </p:sp>
      <p:cxnSp>
        <p:nvCxnSpPr>
          <p:cNvPr id="21" name="Straight Connector 20"/>
          <p:cNvCxnSpPr/>
          <p:nvPr/>
        </p:nvCxnSpPr>
        <p:spPr>
          <a:xfrm flipV="1">
            <a:off x="2057400" y="3987552"/>
            <a:ext cx="0" cy="449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905000" y="4419600"/>
            <a:ext cx="1447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85800" y="4419600"/>
            <a:ext cx="1219200" cy="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114300" y="4876800"/>
            <a:ext cx="1143000" cy="18002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Arial" pitchFamily="34" charset="0"/>
                <a:cs typeface="Arial" pitchFamily="34" charset="0"/>
              </a:rPr>
              <a:t>4.1.1. </a:t>
            </a:r>
            <a:r>
              <a:rPr lang="en-US" sz="2000" b="1" dirty="0" err="1">
                <a:solidFill>
                  <a:schemeClr val="tx1"/>
                </a:solidFill>
                <a:latin typeface="Arial" pitchFamily="34" charset="0"/>
                <a:cs typeface="Arial" pitchFamily="34" charset="0"/>
              </a:rPr>
              <a:t>K</a:t>
            </a:r>
            <a:r>
              <a:rPr lang="en-US" sz="2000" b="1" dirty="0" err="1" smtClean="0">
                <a:solidFill>
                  <a:schemeClr val="tx1"/>
                </a:solidFill>
                <a:latin typeface="Arial" pitchFamily="34" charset="0"/>
                <a:cs typeface="Arial" pitchFamily="34" charset="0"/>
              </a:rPr>
              <a:t>hái</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niệm</a:t>
            </a:r>
            <a:endParaRPr lang="en-US" sz="2000" b="1" dirty="0">
              <a:solidFill>
                <a:schemeClr val="tx1"/>
              </a:solidFill>
              <a:latin typeface="Arial" pitchFamily="34" charset="0"/>
              <a:cs typeface="Arial" pitchFamily="34" charset="0"/>
            </a:endParaRPr>
          </a:p>
        </p:txBody>
      </p:sp>
      <p:sp>
        <p:nvSpPr>
          <p:cNvPr id="38" name="Rounded Rectangle 37"/>
          <p:cNvSpPr/>
          <p:nvPr/>
        </p:nvSpPr>
        <p:spPr>
          <a:xfrm>
            <a:off x="1524000" y="4876800"/>
            <a:ext cx="1143000" cy="18002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Arial" pitchFamily="34" charset="0"/>
                <a:cs typeface="Arial" pitchFamily="34" charset="0"/>
              </a:rPr>
              <a:t>4.1.2 ĐT </a:t>
            </a:r>
            <a:r>
              <a:rPr lang="en-US" sz="2000" b="1" dirty="0" err="1" smtClean="0">
                <a:solidFill>
                  <a:schemeClr val="tx1"/>
                </a:solidFill>
                <a:latin typeface="Arial" pitchFamily="34" charset="0"/>
                <a:cs typeface="Arial" pitchFamily="34" charset="0"/>
              </a:rPr>
              <a:t>điều</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chỉnh</a:t>
            </a:r>
            <a:endParaRPr lang="en-US" sz="2000" b="1" dirty="0">
              <a:solidFill>
                <a:schemeClr val="tx1"/>
              </a:solidFill>
              <a:latin typeface="Arial" pitchFamily="34" charset="0"/>
              <a:cs typeface="Arial" pitchFamily="34" charset="0"/>
            </a:endParaRPr>
          </a:p>
        </p:txBody>
      </p:sp>
      <p:sp>
        <p:nvSpPr>
          <p:cNvPr id="39" name="Rounded Rectangle 38"/>
          <p:cNvSpPr/>
          <p:nvPr/>
        </p:nvSpPr>
        <p:spPr>
          <a:xfrm>
            <a:off x="2819400" y="4876800"/>
            <a:ext cx="1143000" cy="18002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Arial" pitchFamily="34" charset="0"/>
                <a:cs typeface="Arial" pitchFamily="34" charset="0"/>
              </a:rPr>
              <a:t>4.1.3 PP </a:t>
            </a:r>
            <a:r>
              <a:rPr lang="en-US" sz="2000" b="1" dirty="0" err="1" smtClean="0">
                <a:solidFill>
                  <a:schemeClr val="tx1"/>
                </a:solidFill>
                <a:latin typeface="Arial" pitchFamily="34" charset="0"/>
                <a:cs typeface="Arial" pitchFamily="34" charset="0"/>
              </a:rPr>
              <a:t>điều</a:t>
            </a:r>
            <a:r>
              <a:rPr lang="en-US" sz="2000" b="1" dirty="0" smtClean="0">
                <a:solidFill>
                  <a:schemeClr val="tx1"/>
                </a:solidFill>
                <a:latin typeface="Arial" pitchFamily="34" charset="0"/>
                <a:cs typeface="Arial" pitchFamily="34" charset="0"/>
              </a:rPr>
              <a:t> </a:t>
            </a:r>
            <a:r>
              <a:rPr lang="en-US" sz="2000" b="1" dirty="0" err="1" smtClean="0">
                <a:solidFill>
                  <a:schemeClr val="tx1"/>
                </a:solidFill>
                <a:latin typeface="Arial" pitchFamily="34" charset="0"/>
                <a:cs typeface="Arial" pitchFamily="34" charset="0"/>
              </a:rPr>
              <a:t>chỉnh</a:t>
            </a:r>
            <a:endParaRPr lang="en-US" sz="2000" b="1" dirty="0">
              <a:solidFill>
                <a:schemeClr val="tx1"/>
              </a:solidFill>
              <a:latin typeface="Arial" pitchFamily="34" charset="0"/>
              <a:cs typeface="Arial" pitchFamily="34" charset="0"/>
            </a:endParaRPr>
          </a:p>
        </p:txBody>
      </p:sp>
      <p:cxnSp>
        <p:nvCxnSpPr>
          <p:cNvPr id="40" name="Straight Arrow Connector 39"/>
          <p:cNvCxnSpPr/>
          <p:nvPr/>
        </p:nvCxnSpPr>
        <p:spPr>
          <a:xfrm>
            <a:off x="685800" y="4419600"/>
            <a:ext cx="0"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352800" y="4419600"/>
            <a:ext cx="0"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2057400" y="4419600"/>
            <a:ext cx="0"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6717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par>
                                <p:cTn id="22" presetID="16" presetClass="entr" presetSubtype="21"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anim calcmode="lin" valueType="num">
                                      <p:cBhvr>
                                        <p:cTn id="33" dur="500" fill="hold"/>
                                        <p:tgtEl>
                                          <p:spTgt spid="32"/>
                                        </p:tgtEl>
                                        <p:attrNameLst>
                                          <p:attrName>ppt_x</p:attrName>
                                        </p:attrNameLst>
                                      </p:cBhvr>
                                      <p:tavLst>
                                        <p:tav tm="0">
                                          <p:val>
                                            <p:strVal val="#ppt_x"/>
                                          </p:val>
                                        </p:tav>
                                        <p:tav tm="100000">
                                          <p:val>
                                            <p:strVal val="#ppt_x"/>
                                          </p:val>
                                        </p:tav>
                                      </p:tavLst>
                                    </p:anim>
                                    <p:anim calcmode="lin" valueType="num">
                                      <p:cBhvr>
                                        <p:cTn id="34" dur="500" fill="hold"/>
                                        <p:tgtEl>
                                          <p:spTgt spid="32"/>
                                        </p:tgtEl>
                                        <p:attrNameLst>
                                          <p:attrName>ppt_y</p:attrName>
                                        </p:attrNameLst>
                                      </p:cBhvr>
                                      <p:tavLst>
                                        <p:tav tm="0">
                                          <p:val>
                                            <p:strVal val="#ppt_y+.1"/>
                                          </p:val>
                                        </p:tav>
                                        <p:tav tm="100000">
                                          <p:val>
                                            <p:strVal val="#ppt_y"/>
                                          </p:val>
                                        </p:tav>
                                      </p:tavLst>
                                    </p:anim>
                                  </p:childTnLst>
                                </p:cTn>
                              </p:par>
                              <p:par>
                                <p:cTn id="35" presetID="6"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ircle(in)">
                                      <p:cBhvr>
                                        <p:cTn id="37" dur="2000"/>
                                        <p:tgtEl>
                                          <p:spTgt spid="29"/>
                                        </p:tgtEl>
                                      </p:cBhvr>
                                    </p:animEffect>
                                  </p:childTnLst>
                                </p:cTn>
                              </p:par>
                              <p:par>
                                <p:cTn id="38" presetID="6" presetClass="entr" presetSubtype="16"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ircle(in)">
                                      <p:cBhvr>
                                        <p:cTn id="40" dur="2000"/>
                                        <p:tgtEl>
                                          <p:spTgt spid="22"/>
                                        </p:tgtEl>
                                      </p:cBhvr>
                                    </p:animEffect>
                                  </p:childTnLst>
                                </p:cTn>
                              </p:par>
                              <p:par>
                                <p:cTn id="41" presetID="6" presetClass="entr" presetSubtype="16"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circle(in)">
                                      <p:cBhvr>
                                        <p:cTn id="43" dur="20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barn(inVertical)">
                                      <p:cBhvr>
                                        <p:cTn id="48" dur="500"/>
                                        <p:tgtEl>
                                          <p:spTgt spid="33"/>
                                        </p:tgtEl>
                                      </p:cBhvr>
                                    </p:animEffect>
                                  </p:childTnLst>
                                </p:cTn>
                              </p:par>
                              <p:par>
                                <p:cTn id="49" presetID="6" presetClass="entr" presetSubtype="16"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circle(in)">
                                      <p:cBhvr>
                                        <p:cTn id="51" dur="20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42"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1000"/>
                                        <p:tgtEl>
                                          <p:spTgt spid="36"/>
                                        </p:tgtEl>
                                      </p:cBhvr>
                                    </p:animEffect>
                                    <p:anim calcmode="lin" valueType="num">
                                      <p:cBhvr>
                                        <p:cTn id="60" dur="1000" fill="hold"/>
                                        <p:tgtEl>
                                          <p:spTgt spid="36"/>
                                        </p:tgtEl>
                                        <p:attrNameLst>
                                          <p:attrName>ppt_x</p:attrName>
                                        </p:attrNameLst>
                                      </p:cBhvr>
                                      <p:tavLst>
                                        <p:tav tm="0">
                                          <p:val>
                                            <p:strVal val="#ppt_x"/>
                                          </p:val>
                                        </p:tav>
                                        <p:tav tm="100000">
                                          <p:val>
                                            <p:strVal val="#ppt_x"/>
                                          </p:val>
                                        </p:tav>
                                      </p:tavLst>
                                    </p:anim>
                                    <p:anim calcmode="lin" valueType="num">
                                      <p:cBhvr>
                                        <p:cTn id="61" dur="1000" fill="hold"/>
                                        <p:tgtEl>
                                          <p:spTgt spid="36"/>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ppt_x</p:attrName>
                                        </p:attrNameLst>
                                      </p:cBhvr>
                                      <p:tavLst>
                                        <p:tav tm="0">
                                          <p:val>
                                            <p:strVal val="#ppt_x"/>
                                          </p:val>
                                        </p:tav>
                                        <p:tav tm="100000">
                                          <p:val>
                                            <p:strVal val="#ppt_x"/>
                                          </p:val>
                                        </p:tav>
                                      </p:tavLst>
                                    </p:anim>
                                    <p:anim calcmode="lin" valueType="num">
                                      <p:cBhvr>
                                        <p:cTn id="66" dur="1000" fill="hold"/>
                                        <p:tgtEl>
                                          <p:spTgt spid="37"/>
                                        </p:tgtEl>
                                        <p:attrNameLst>
                                          <p:attrName>ppt_y</p:attrName>
                                        </p:attrNameLst>
                                      </p:cBhvr>
                                      <p:tavLst>
                                        <p:tav tm="0">
                                          <p:val>
                                            <p:strVal val="#ppt_y+.1"/>
                                          </p:val>
                                        </p:tav>
                                        <p:tav tm="100000">
                                          <p:val>
                                            <p:strVal val="#ppt_y"/>
                                          </p:val>
                                        </p:tav>
                                      </p:tavLst>
                                    </p:anim>
                                  </p:childTnLst>
                                </p:cTn>
                              </p:par>
                              <p:par>
                                <p:cTn id="67" presetID="6" presetClass="entr" presetSubtype="16"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circle(in)">
                                      <p:cBhvr>
                                        <p:cTn id="69" dur="2000"/>
                                        <p:tgtEl>
                                          <p:spTgt spid="21"/>
                                        </p:tgtEl>
                                      </p:cBhvr>
                                    </p:animEffect>
                                  </p:childTnLst>
                                </p:cTn>
                              </p:par>
                              <p:par>
                                <p:cTn id="70" presetID="42" presetClass="entr" presetSubtype="0"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0"/>
                                        <p:tgtEl>
                                          <p:spTgt spid="24"/>
                                        </p:tgtEl>
                                      </p:cBhvr>
                                    </p:animEffect>
                                    <p:anim calcmode="lin" valueType="num">
                                      <p:cBhvr>
                                        <p:cTn id="73" dur="1000" fill="hold"/>
                                        <p:tgtEl>
                                          <p:spTgt spid="24"/>
                                        </p:tgtEl>
                                        <p:attrNameLst>
                                          <p:attrName>ppt_x</p:attrName>
                                        </p:attrNameLst>
                                      </p:cBhvr>
                                      <p:tavLst>
                                        <p:tav tm="0">
                                          <p:val>
                                            <p:strVal val="#ppt_x"/>
                                          </p:val>
                                        </p:tav>
                                        <p:tav tm="100000">
                                          <p:val>
                                            <p:strVal val="#ppt_x"/>
                                          </p:val>
                                        </p:tav>
                                      </p:tavLst>
                                    </p:anim>
                                    <p:anim calcmode="lin" valueType="num">
                                      <p:cBhvr>
                                        <p:cTn id="74" dur="1000" fill="hold"/>
                                        <p:tgtEl>
                                          <p:spTgt spid="24"/>
                                        </p:tgtEl>
                                        <p:attrNameLst>
                                          <p:attrName>ppt_y</p:attrName>
                                        </p:attrNameLst>
                                      </p:cBhvr>
                                      <p:tavLst>
                                        <p:tav tm="0">
                                          <p:val>
                                            <p:strVal val="#ppt_y+.1"/>
                                          </p:val>
                                        </p:tav>
                                        <p:tav tm="100000">
                                          <p:val>
                                            <p:strVal val="#ppt_y"/>
                                          </p:val>
                                        </p:tav>
                                      </p:tavLst>
                                    </p:anim>
                                  </p:childTnLst>
                                </p:cTn>
                              </p:par>
                              <p:par>
                                <p:cTn id="75" presetID="6" presetClass="entr" presetSubtype="16"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circle(in)">
                                      <p:cBhvr>
                                        <p:cTn id="77" dur="20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anim calcmode="lin" valueType="num">
                                      <p:cBhvr>
                                        <p:cTn id="83" dur="500" fill="hold"/>
                                        <p:tgtEl>
                                          <p:spTgt spid="31"/>
                                        </p:tgtEl>
                                        <p:attrNameLst>
                                          <p:attrName>ppt_x</p:attrName>
                                        </p:attrNameLst>
                                      </p:cBhvr>
                                      <p:tavLst>
                                        <p:tav tm="0">
                                          <p:val>
                                            <p:strVal val="#ppt_x"/>
                                          </p:val>
                                        </p:tav>
                                        <p:tav tm="100000">
                                          <p:val>
                                            <p:strVal val="#ppt_x"/>
                                          </p:val>
                                        </p:tav>
                                      </p:tavLst>
                                    </p:anim>
                                    <p:anim calcmode="lin" valueType="num">
                                      <p:cBhvr>
                                        <p:cTn id="8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anim calcmode="lin" valueType="num">
                                      <p:cBhvr>
                                        <p:cTn id="90" dur="500" fill="hold"/>
                                        <p:tgtEl>
                                          <p:spTgt spid="38"/>
                                        </p:tgtEl>
                                        <p:attrNameLst>
                                          <p:attrName>ppt_x</p:attrName>
                                        </p:attrNameLst>
                                      </p:cBhvr>
                                      <p:tavLst>
                                        <p:tav tm="0">
                                          <p:val>
                                            <p:strVal val="#ppt_x"/>
                                          </p:val>
                                        </p:tav>
                                        <p:tav tm="100000">
                                          <p:val>
                                            <p:strVal val="#ppt_x"/>
                                          </p:val>
                                        </p:tav>
                                      </p:tavLst>
                                    </p:anim>
                                    <p:anim calcmode="lin" valueType="num">
                                      <p:cBhvr>
                                        <p:cTn id="9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anim calcmode="lin" valueType="num">
                                      <p:cBhvr>
                                        <p:cTn id="97" dur="500" fill="hold"/>
                                        <p:tgtEl>
                                          <p:spTgt spid="39"/>
                                        </p:tgtEl>
                                        <p:attrNameLst>
                                          <p:attrName>ppt_x</p:attrName>
                                        </p:attrNameLst>
                                      </p:cBhvr>
                                      <p:tavLst>
                                        <p:tav tm="0">
                                          <p:val>
                                            <p:strVal val="#ppt_x"/>
                                          </p:val>
                                        </p:tav>
                                        <p:tav tm="100000">
                                          <p:val>
                                            <p:strVal val="#ppt_x"/>
                                          </p:val>
                                        </p:tav>
                                      </p:tavLst>
                                    </p:anim>
                                    <p:anim calcmode="lin" valueType="num">
                                      <p:cBhvr>
                                        <p:cTn id="98" dur="500" fill="hold"/>
                                        <p:tgtEl>
                                          <p:spTgt spid="39"/>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1000"/>
                                        <p:tgtEl>
                                          <p:spTgt spid="40"/>
                                        </p:tgtEl>
                                      </p:cBhvr>
                                    </p:animEffect>
                                    <p:anim calcmode="lin" valueType="num">
                                      <p:cBhvr>
                                        <p:cTn id="102" dur="1000" fill="hold"/>
                                        <p:tgtEl>
                                          <p:spTgt spid="40"/>
                                        </p:tgtEl>
                                        <p:attrNameLst>
                                          <p:attrName>ppt_x</p:attrName>
                                        </p:attrNameLst>
                                      </p:cBhvr>
                                      <p:tavLst>
                                        <p:tav tm="0">
                                          <p:val>
                                            <p:strVal val="#ppt_x"/>
                                          </p:val>
                                        </p:tav>
                                        <p:tav tm="100000">
                                          <p:val>
                                            <p:strVal val="#ppt_x"/>
                                          </p:val>
                                        </p:tav>
                                      </p:tavLst>
                                    </p:anim>
                                    <p:anim calcmode="lin" valueType="num">
                                      <p:cBhvr>
                                        <p:cTn id="103" dur="1000" fill="hold"/>
                                        <p:tgtEl>
                                          <p:spTgt spid="40"/>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1000"/>
                                        <p:tgtEl>
                                          <p:spTgt spid="41"/>
                                        </p:tgtEl>
                                      </p:cBhvr>
                                    </p:animEffect>
                                    <p:anim calcmode="lin" valueType="num">
                                      <p:cBhvr>
                                        <p:cTn id="107" dur="1000" fill="hold"/>
                                        <p:tgtEl>
                                          <p:spTgt spid="41"/>
                                        </p:tgtEl>
                                        <p:attrNameLst>
                                          <p:attrName>ppt_x</p:attrName>
                                        </p:attrNameLst>
                                      </p:cBhvr>
                                      <p:tavLst>
                                        <p:tav tm="0">
                                          <p:val>
                                            <p:strVal val="#ppt_x"/>
                                          </p:val>
                                        </p:tav>
                                        <p:tav tm="100000">
                                          <p:val>
                                            <p:strVal val="#ppt_x"/>
                                          </p:val>
                                        </p:tav>
                                      </p:tavLst>
                                    </p:anim>
                                    <p:anim calcmode="lin" valueType="num">
                                      <p:cBhvr>
                                        <p:cTn id="108" dur="1000" fill="hold"/>
                                        <p:tgtEl>
                                          <p:spTgt spid="41"/>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1000"/>
                                        <p:tgtEl>
                                          <p:spTgt spid="42"/>
                                        </p:tgtEl>
                                      </p:cBhvr>
                                    </p:animEffect>
                                    <p:anim calcmode="lin" valueType="num">
                                      <p:cBhvr>
                                        <p:cTn id="112" dur="1000" fill="hold"/>
                                        <p:tgtEl>
                                          <p:spTgt spid="42"/>
                                        </p:tgtEl>
                                        <p:attrNameLst>
                                          <p:attrName>ppt_x</p:attrName>
                                        </p:attrNameLst>
                                      </p:cBhvr>
                                      <p:tavLst>
                                        <p:tav tm="0">
                                          <p:val>
                                            <p:strVal val="#ppt_x"/>
                                          </p:val>
                                        </p:tav>
                                        <p:tav tm="100000">
                                          <p:val>
                                            <p:strVal val="#ppt_x"/>
                                          </p:val>
                                        </p:tav>
                                      </p:tavLst>
                                    </p:anim>
                                    <p:anim calcmode="lin" valueType="num">
                                      <p:cBhvr>
                                        <p:cTn id="11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2" grpId="0" animBg="1"/>
      <p:bldP spid="33" grpId="0" animBg="1"/>
      <p:bldP spid="34" grpId="0" animBg="1"/>
      <p:bldP spid="31" grpId="0" animBg="1"/>
      <p:bldP spid="38"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33400" y="1905000"/>
            <a:ext cx="1676400" cy="3657600"/>
          </a:xfrm>
          <a:prstGeom prst="roundRect">
            <a:avLst/>
          </a:prstGeom>
          <a:solidFill>
            <a:schemeClr val="tx1">
              <a:lumMod val="75000"/>
              <a:lumOff val="2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Arial" pitchFamily="34" charset="0"/>
                <a:cs typeface="Arial" pitchFamily="34" charset="0"/>
              </a:rPr>
              <a:t>KHÁI NIỆM LDS</a:t>
            </a:r>
            <a:endParaRPr lang="en-US" sz="3200" dirty="0">
              <a:latin typeface="Arial" pitchFamily="34" charset="0"/>
              <a:cs typeface="Arial" pitchFamily="34" charset="0"/>
            </a:endParaRPr>
          </a:p>
        </p:txBody>
      </p:sp>
      <p:sp>
        <p:nvSpPr>
          <p:cNvPr id="7" name="Rounded Rectangle 6"/>
          <p:cNvSpPr/>
          <p:nvPr/>
        </p:nvSpPr>
        <p:spPr>
          <a:xfrm>
            <a:off x="3810000" y="1066800"/>
            <a:ext cx="4648200" cy="1219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itchFamily="34" charset="0"/>
                <a:cs typeface="Arial" pitchFamily="34" charset="0"/>
              </a:rPr>
              <a:t>Là một </a:t>
            </a:r>
            <a:r>
              <a:rPr lang="en-US" sz="2400" b="1" dirty="0">
                <a:solidFill>
                  <a:schemeClr val="bg1"/>
                </a:solidFill>
                <a:latin typeface="Arial" pitchFamily="34" charset="0"/>
                <a:cs typeface="Arial" pitchFamily="34" charset="0"/>
              </a:rPr>
              <a:t>ngành luật </a:t>
            </a:r>
            <a:r>
              <a:rPr lang="en-US" sz="2400" b="1" dirty="0" err="1">
                <a:solidFill>
                  <a:schemeClr val="bg1"/>
                </a:solidFill>
                <a:latin typeface="Arial" pitchFamily="34" charset="0"/>
                <a:cs typeface="Arial" pitchFamily="34" charset="0"/>
              </a:rPr>
              <a:t>độc</a:t>
            </a:r>
            <a:r>
              <a:rPr lang="en-US" sz="2400" b="1" dirty="0">
                <a:solidFill>
                  <a:schemeClr val="bg1"/>
                </a:solidFill>
                <a:latin typeface="Arial" pitchFamily="34" charset="0"/>
                <a:cs typeface="Arial" pitchFamily="34" charset="0"/>
              </a:rPr>
              <a:t> </a:t>
            </a:r>
            <a:r>
              <a:rPr lang="en-US" sz="2400" b="1" dirty="0" err="1" smtClean="0">
                <a:solidFill>
                  <a:schemeClr val="bg1"/>
                </a:solidFill>
                <a:latin typeface="Arial" pitchFamily="34" charset="0"/>
                <a:cs typeface="Arial" pitchFamily="34" charset="0"/>
              </a:rPr>
              <a:t>lập</a:t>
            </a:r>
            <a:endParaRPr lang="en-US" sz="2400" dirty="0">
              <a:solidFill>
                <a:schemeClr val="bg1"/>
              </a:solidFill>
            </a:endParaRPr>
          </a:p>
        </p:txBody>
      </p:sp>
      <p:sp>
        <p:nvSpPr>
          <p:cNvPr id="9" name="Rounded Rectangle 8"/>
          <p:cNvSpPr/>
          <p:nvPr/>
        </p:nvSpPr>
        <p:spPr>
          <a:xfrm>
            <a:off x="4017498" y="2971800"/>
            <a:ext cx="4648200" cy="1524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bg1"/>
              </a:solidFill>
              <a:latin typeface="Arial" pitchFamily="34" charset="0"/>
              <a:cs typeface="Arial" pitchFamily="34" charset="0"/>
            </a:endParaRPr>
          </a:p>
          <a:p>
            <a:pPr algn="ctr"/>
            <a:r>
              <a:rPr lang="en-US" sz="2400" dirty="0">
                <a:solidFill>
                  <a:schemeClr val="bg1"/>
                </a:solidFill>
                <a:latin typeface="Arial" pitchFamily="34" charset="0"/>
                <a:cs typeface="Arial" pitchFamily="34" charset="0"/>
              </a:rPr>
              <a:t>Đ</a:t>
            </a:r>
            <a:r>
              <a:rPr lang="en-US" sz="2400" dirty="0" smtClean="0">
                <a:solidFill>
                  <a:schemeClr val="bg1"/>
                </a:solidFill>
                <a:latin typeface="Arial" pitchFamily="34" charset="0"/>
                <a:cs typeface="Arial" pitchFamily="34" charset="0"/>
              </a:rPr>
              <a:t>iều </a:t>
            </a:r>
            <a:r>
              <a:rPr lang="en-US" sz="2400" dirty="0">
                <a:solidFill>
                  <a:schemeClr val="bg1"/>
                </a:solidFill>
                <a:latin typeface="Arial" pitchFamily="34" charset="0"/>
                <a:cs typeface="Arial" pitchFamily="34" charset="0"/>
              </a:rPr>
              <a:t>chỉnh các </a:t>
            </a:r>
            <a:r>
              <a:rPr lang="en-US" sz="2400" b="1" dirty="0">
                <a:solidFill>
                  <a:schemeClr val="bg1"/>
                </a:solidFill>
                <a:latin typeface="Arial" pitchFamily="34" charset="0"/>
                <a:cs typeface="Arial" pitchFamily="34" charset="0"/>
              </a:rPr>
              <a:t>quan hệ tài </a:t>
            </a:r>
            <a:r>
              <a:rPr lang="en-US" sz="2400" b="1" dirty="0" err="1">
                <a:solidFill>
                  <a:schemeClr val="bg1"/>
                </a:solidFill>
                <a:latin typeface="Arial" pitchFamily="34" charset="0"/>
                <a:cs typeface="Arial" pitchFamily="34" charset="0"/>
              </a:rPr>
              <a:t>sản</a:t>
            </a:r>
            <a:r>
              <a:rPr lang="en-US" sz="2400" b="1" dirty="0">
                <a:solidFill>
                  <a:schemeClr val="bg1"/>
                </a:solidFill>
                <a:latin typeface="Arial" pitchFamily="34" charset="0"/>
                <a:cs typeface="Arial" pitchFamily="34" charset="0"/>
              </a:rPr>
              <a:t> </a:t>
            </a:r>
            <a:r>
              <a:rPr lang="en-US" sz="2400" b="1" dirty="0" smtClean="0">
                <a:solidFill>
                  <a:schemeClr val="bg1"/>
                </a:solidFill>
                <a:latin typeface="Arial" pitchFamily="34" charset="0"/>
                <a:cs typeface="Arial" pitchFamily="34" charset="0"/>
              </a:rPr>
              <a:t>  </a:t>
            </a:r>
            <a:r>
              <a:rPr lang="en-US" sz="2400" b="1" dirty="0" err="1" smtClean="0">
                <a:solidFill>
                  <a:schemeClr val="bg1"/>
                </a:solidFill>
                <a:latin typeface="Arial" pitchFamily="34" charset="0"/>
                <a:cs typeface="Arial" pitchFamily="34" charset="0"/>
              </a:rPr>
              <a:t>và</a:t>
            </a:r>
            <a:r>
              <a:rPr lang="en-US" sz="2400" b="1" smtClean="0">
                <a:solidFill>
                  <a:schemeClr val="bg1"/>
                </a:solidFill>
                <a:latin typeface="Arial" pitchFamily="34" charset="0"/>
                <a:cs typeface="Arial" pitchFamily="34" charset="0"/>
              </a:rPr>
              <a:t> </a:t>
            </a:r>
            <a:r>
              <a:rPr lang="en-US" sz="2400" smtClean="0">
                <a:solidFill>
                  <a:schemeClr val="bg1"/>
                </a:solidFill>
                <a:latin typeface="Arial" pitchFamily="34" charset="0"/>
                <a:cs typeface="Arial" pitchFamily="34" charset="0"/>
              </a:rPr>
              <a:t>các</a:t>
            </a:r>
            <a:r>
              <a:rPr lang="en-US" sz="2400" dirty="0" smtClean="0">
                <a:solidFill>
                  <a:schemeClr val="bg1"/>
                </a:solidFill>
                <a:latin typeface="Arial" pitchFamily="34" charset="0"/>
                <a:cs typeface="Arial" pitchFamily="34" charset="0"/>
              </a:rPr>
              <a:t> </a:t>
            </a:r>
            <a:r>
              <a:rPr lang="en-US" sz="2400" b="1" dirty="0">
                <a:solidFill>
                  <a:schemeClr val="bg1"/>
                </a:solidFill>
                <a:latin typeface="Arial" pitchFamily="34" charset="0"/>
                <a:cs typeface="Arial" pitchFamily="34" charset="0"/>
              </a:rPr>
              <a:t>quan hệ nhân thân</a:t>
            </a:r>
            <a:r>
              <a:rPr lang="en-US" sz="2400" dirty="0">
                <a:solidFill>
                  <a:schemeClr val="bg1"/>
                </a:solidFill>
                <a:latin typeface="Arial" pitchFamily="34" charset="0"/>
                <a:cs typeface="Arial" pitchFamily="34" charset="0"/>
              </a:rPr>
              <a:t> </a:t>
            </a:r>
          </a:p>
          <a:p>
            <a:pPr algn="ctr"/>
            <a:endParaRPr lang="en-US" sz="2400" dirty="0">
              <a:solidFill>
                <a:schemeClr val="bg1"/>
              </a:solidFill>
            </a:endParaRPr>
          </a:p>
        </p:txBody>
      </p:sp>
      <p:sp>
        <p:nvSpPr>
          <p:cNvPr id="14" name="Rounded Rectangle 13"/>
          <p:cNvSpPr/>
          <p:nvPr/>
        </p:nvSpPr>
        <p:spPr>
          <a:xfrm>
            <a:off x="4070445" y="5137150"/>
            <a:ext cx="4616355" cy="1219200"/>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rial" pitchFamily="34" charset="0"/>
                <a:cs typeface="Arial" pitchFamily="34" charset="0"/>
              </a:rPr>
              <a:t>Trên </a:t>
            </a:r>
            <a:r>
              <a:rPr lang="en-US" sz="2400" dirty="0">
                <a:latin typeface="Arial" pitchFamily="34" charset="0"/>
                <a:cs typeface="Arial" pitchFamily="34" charset="0"/>
              </a:rPr>
              <a:t>cơ sở </a:t>
            </a:r>
            <a:r>
              <a:rPr lang="en-US" sz="2400" b="1" dirty="0">
                <a:solidFill>
                  <a:schemeClr val="bg1"/>
                </a:solidFill>
                <a:latin typeface="Arial" pitchFamily="34" charset="0"/>
                <a:cs typeface="Arial" pitchFamily="34" charset="0"/>
              </a:rPr>
              <a:t>bình đẳng, độc lập </a:t>
            </a:r>
            <a:r>
              <a:rPr lang="en-US" sz="2400" dirty="0">
                <a:solidFill>
                  <a:schemeClr val="bg1"/>
                </a:solidFill>
                <a:latin typeface="Arial" pitchFamily="34" charset="0"/>
                <a:cs typeface="Arial" pitchFamily="34" charset="0"/>
              </a:rPr>
              <a:t>của các chủ thể khi tham gia vào các quan hệ đó</a:t>
            </a:r>
            <a:endParaRPr lang="en-US" sz="2400" dirty="0">
              <a:solidFill>
                <a:schemeClr val="bg1"/>
              </a:solidFill>
            </a:endParaRPr>
          </a:p>
        </p:txBody>
      </p:sp>
      <p:cxnSp>
        <p:nvCxnSpPr>
          <p:cNvPr id="17" name="Straight Arrow Connector 16"/>
          <p:cNvCxnSpPr>
            <a:endCxn id="7" idx="1"/>
          </p:cNvCxnSpPr>
          <p:nvPr/>
        </p:nvCxnSpPr>
        <p:spPr>
          <a:xfrm flipV="1">
            <a:off x="2209800" y="1676400"/>
            <a:ext cx="1600200" cy="17514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9" idx="1"/>
          </p:cNvCxnSpPr>
          <p:nvPr/>
        </p:nvCxnSpPr>
        <p:spPr>
          <a:xfrm>
            <a:off x="2214489" y="3466532"/>
            <a:ext cx="1803009" cy="26726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209800" y="3504148"/>
            <a:ext cx="1860645" cy="220849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E957D660-0E6F-402F-9A4F-39F38E391F3B}" type="slidenum">
              <a:rPr lang="en-US" smtClean="0"/>
              <a:pPr/>
              <a:t>137</a:t>
            </a:fld>
            <a:endParaRPr lang="en-US"/>
          </a:p>
        </p:txBody>
      </p:sp>
    </p:spTree>
    <p:extLst>
      <p:ext uri="{BB962C8B-B14F-4D97-AF65-F5344CB8AC3E}">
        <p14:creationId xmlns:p14="http://schemas.microsoft.com/office/powerpoint/2010/main" val="128034670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2000"/>
                                        <p:tgtEl>
                                          <p:spTgt spid="9"/>
                                        </p:tgtEl>
                                      </p:cBhvr>
                                    </p:animEffect>
                                  </p:childTnLst>
                                </p:cTn>
                              </p:par>
                              <p:par>
                                <p:cTn id="22" presetID="6" presetClass="entr" presetSubtype="16"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circle(in)">
                                      <p:cBhvr>
                                        <p:cTn id="24" dur="2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ft-Right Arrow Callout 1"/>
          <p:cNvSpPr/>
          <p:nvPr/>
        </p:nvSpPr>
        <p:spPr>
          <a:xfrm>
            <a:off x="2895600" y="2134737"/>
            <a:ext cx="3429000" cy="3352800"/>
          </a:xfrm>
          <a:prstGeom prst="leftRightArrowCallout">
            <a:avLst/>
          </a:prstGeom>
          <a:solidFill>
            <a:schemeClr val="accent6">
              <a:lumMod val="75000"/>
            </a:schemeClr>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Arial" pitchFamily="34" charset="0"/>
                <a:cs typeface="Arial" pitchFamily="34" charset="0"/>
              </a:rPr>
              <a:t>Đối tượng điều chỉnh</a:t>
            </a:r>
            <a:endParaRPr lang="en-US" sz="3200" dirty="0">
              <a:latin typeface="Arial" pitchFamily="34" charset="0"/>
              <a:cs typeface="Arial" pitchFamily="34" charset="0"/>
            </a:endParaRPr>
          </a:p>
        </p:txBody>
      </p:sp>
      <p:sp>
        <p:nvSpPr>
          <p:cNvPr id="3" name="Rounded Rectangle 2"/>
          <p:cNvSpPr/>
          <p:nvPr/>
        </p:nvSpPr>
        <p:spPr>
          <a:xfrm>
            <a:off x="533400" y="2133600"/>
            <a:ext cx="2209800" cy="3352800"/>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vi-VN" sz="3000" dirty="0" smtClean="0">
                <a:solidFill>
                  <a:schemeClr val="bg1"/>
                </a:solidFill>
                <a:latin typeface="Arial" pitchFamily="34" charset="0"/>
                <a:cs typeface="Arial" pitchFamily="34" charset="0"/>
              </a:rPr>
              <a:t>Quan hệ </a:t>
            </a:r>
          </a:p>
          <a:p>
            <a:pPr algn="ctr">
              <a:defRPr/>
            </a:pPr>
            <a:r>
              <a:rPr lang="en-US" altLang="vi-VN" sz="3000" dirty="0" smtClean="0">
                <a:solidFill>
                  <a:schemeClr val="bg1"/>
                </a:solidFill>
                <a:latin typeface="Arial" pitchFamily="34" charset="0"/>
                <a:cs typeface="Arial" pitchFamily="34" charset="0"/>
              </a:rPr>
              <a:t>tài sản</a:t>
            </a:r>
            <a:endParaRPr lang="en-US" sz="3000" dirty="0">
              <a:solidFill>
                <a:schemeClr val="bg1"/>
              </a:solidFill>
              <a:latin typeface="Arial" pitchFamily="34" charset="0"/>
              <a:cs typeface="Arial" pitchFamily="34" charset="0"/>
            </a:endParaRPr>
          </a:p>
        </p:txBody>
      </p:sp>
      <p:sp>
        <p:nvSpPr>
          <p:cNvPr id="4" name="Rounded Rectangle 3"/>
          <p:cNvSpPr/>
          <p:nvPr/>
        </p:nvSpPr>
        <p:spPr>
          <a:xfrm>
            <a:off x="6477000" y="2134737"/>
            <a:ext cx="2241550" cy="3352800"/>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vi-VN" sz="3000" dirty="0" smtClean="0">
                <a:latin typeface="Arial" pitchFamily="34" charset="0"/>
                <a:cs typeface="Arial" pitchFamily="34" charset="0"/>
              </a:rPr>
              <a:t>Quan hệ nhân thân</a:t>
            </a:r>
            <a:endParaRPr lang="en-US" sz="30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E957D660-0E6F-402F-9A4F-39F38E391F3B}" type="slidenum">
              <a:rPr lang="en-US" smtClean="0"/>
              <a:pPr/>
              <a:t>138</a:t>
            </a:fld>
            <a:endParaRPr lang="en-US"/>
          </a:p>
        </p:txBody>
      </p:sp>
    </p:spTree>
    <p:extLst>
      <p:ext uri="{BB962C8B-B14F-4D97-AF65-F5344CB8AC3E}">
        <p14:creationId xmlns:p14="http://schemas.microsoft.com/office/powerpoint/2010/main" val="418332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43"/>
            <a:ext cx="4492673" cy="3043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E957D660-0E6F-402F-9A4F-39F38E391F3B}" type="slidenum">
              <a:rPr lang="en-US" smtClean="0"/>
              <a:pPr/>
              <a:t>139</a:t>
            </a:fld>
            <a:endParaRPr lang="en-US"/>
          </a:p>
        </p:txBody>
      </p:sp>
      <p:pic>
        <p:nvPicPr>
          <p:cNvPr id="102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724401" y="1357999"/>
            <a:ext cx="4033488" cy="303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5"/>
          <p:cNvSpPr txBox="1">
            <a:spLocks noChangeArrowheads="1"/>
          </p:cNvSpPr>
          <p:nvPr/>
        </p:nvSpPr>
        <p:spPr bwMode="auto">
          <a:xfrm>
            <a:off x="609600" y="5116343"/>
            <a:ext cx="8229600" cy="1077218"/>
          </a:xfrm>
          <a:prstGeom prst="rect">
            <a:avLst/>
          </a:prstGeom>
          <a:solidFill>
            <a:srgbClr val="00B050"/>
          </a:solidFill>
          <a:ln>
            <a:solidFill>
              <a:schemeClr val="accent1">
                <a:lumMod val="60000"/>
                <a:lumOff val="40000"/>
              </a:schemeClr>
            </a:solidFill>
          </a:ln>
          <a:scene3d>
            <a:camera prst="orthographicFront"/>
            <a:lightRig rig="threePt" dir="t"/>
          </a:scene3d>
          <a:sp3d>
            <a:bevelT/>
          </a:sp3d>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US" sz="3200" b="1" smtClean="0">
                <a:solidFill>
                  <a:schemeClr val="bg1"/>
                </a:solidFill>
                <a:latin typeface="Arial" charset="0"/>
              </a:rPr>
              <a:t>Quan hệ tài sản</a:t>
            </a:r>
            <a:r>
              <a:rPr lang="en-US" sz="3200" smtClean="0">
                <a:solidFill>
                  <a:schemeClr val="bg1"/>
                </a:solidFill>
                <a:latin typeface="Arial" charset="0"/>
              </a:rPr>
              <a:t>: l</a:t>
            </a:r>
            <a:r>
              <a:rPr lang="en-US" sz="3200" smtClean="0">
                <a:solidFill>
                  <a:schemeClr val="bg1"/>
                </a:solidFill>
                <a:latin typeface="Arial" pitchFamily="34" charset="0"/>
                <a:cs typeface="Arial" pitchFamily="34" charset="0"/>
              </a:rPr>
              <a:t>à </a:t>
            </a:r>
            <a:r>
              <a:rPr lang="en-US" sz="3200">
                <a:solidFill>
                  <a:schemeClr val="bg1"/>
                </a:solidFill>
                <a:latin typeface="Arial" pitchFamily="34" charset="0"/>
                <a:cs typeface="Arial" pitchFamily="34" charset="0"/>
              </a:rPr>
              <a:t>quan hệ giữa người với người thông qua một tài sản nhất định</a:t>
            </a:r>
            <a:endParaRPr lang="en-US" sz="3200" dirty="0">
              <a:solidFill>
                <a:schemeClr val="bg1"/>
              </a:solidFill>
              <a:latin typeface="Arial" charset="0"/>
              <a:cs typeface="+mn-cs"/>
            </a:endParaRPr>
          </a:p>
        </p:txBody>
      </p:sp>
    </p:spTree>
    <p:extLst>
      <p:ext uri="{BB962C8B-B14F-4D97-AF65-F5344CB8AC3E}">
        <p14:creationId xmlns:p14="http://schemas.microsoft.com/office/powerpoint/2010/main" val="209429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wipe(down)">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barn(inVertical)">
                                      <p:cBhvr>
                                        <p:cTn id="1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219200"/>
            <a:ext cx="7239000" cy="464820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200" b="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Hãy làm rõ bản chất của </a:t>
              </a:r>
            </a:p>
            <a:p>
              <a:pPr algn="ctr" eaLnBrk="0" hangingPunct="0">
                <a:defRPr/>
              </a:pPr>
              <a:r>
                <a:rPr lang="en-US" sz="3200" b="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NN CHXHCN Việt Nam??</a:t>
              </a:r>
              <a:endParaRPr lang="en-US" sz="3200" b="1" dirty="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7265400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943100" y="3273467"/>
            <a:ext cx="1732206"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266543" y="2097866"/>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2056469" y="2209800"/>
            <a:ext cx="5686865" cy="2264907"/>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lgn="ctr" eaLnBrk="0" hangingPunct="0"/>
            <a:r>
              <a:rPr lang="nl-NL" sz="3200" i="1">
                <a:solidFill>
                  <a:schemeClr val="bg1"/>
                </a:solidFill>
              </a:rPr>
              <a:t>Khái niệm </a:t>
            </a:r>
            <a:r>
              <a:rPr lang="nl-NL" sz="3200" i="1" smtClean="0">
                <a:solidFill>
                  <a:schemeClr val="bg1"/>
                </a:solidFill>
              </a:rPr>
              <a:t>Tài sản </a:t>
            </a:r>
          </a:p>
          <a:p>
            <a:pPr algn="ctr" eaLnBrk="0" hangingPunct="0"/>
            <a:r>
              <a:rPr lang="nl-NL" sz="3200" i="1" smtClean="0">
                <a:solidFill>
                  <a:schemeClr val="bg1"/>
                </a:solidFill>
              </a:rPr>
              <a:t>Điều 105- BLDS2015</a:t>
            </a:r>
            <a:endParaRPr lang="en-US" sz="3200">
              <a:solidFill>
                <a:schemeClr val="bg1"/>
              </a:solidFill>
            </a:endParaRPr>
          </a:p>
        </p:txBody>
      </p:sp>
      <p:pic>
        <p:nvPicPr>
          <p:cNvPr id="9" name="Picture 19" descr="Bo hoa 1"/>
          <p:cNvPicPr>
            <a:picLocks noChangeAspect="1" noChangeArrowheads="1" noCrop="1"/>
          </p:cNvPicPr>
          <p:nvPr/>
        </p:nvPicPr>
        <p:blipFill>
          <a:blip r:embed="rId2"/>
          <a:srcRect/>
          <a:stretch>
            <a:fillRect/>
          </a:stretch>
        </p:blipFill>
        <p:spPr bwMode="auto">
          <a:xfrm>
            <a:off x="857716" y="3890473"/>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50934" y="1615816"/>
            <a:ext cx="685800" cy="1851422"/>
          </a:xfrm>
          <a:prstGeom prst="rect">
            <a:avLst/>
          </a:prstGeom>
          <a:noFill/>
        </p:spPr>
      </p:pic>
    </p:spTree>
    <p:extLst>
      <p:ext uri="{BB962C8B-B14F-4D97-AF65-F5344CB8AC3E}">
        <p14:creationId xmlns:p14="http://schemas.microsoft.com/office/powerpoint/2010/main" val="377104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097280"/>
            <a:ext cx="7239000" cy="477012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solidFill>
              <a:srgbClr val="92D05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600" b="1" smtClean="0">
                  <a:solidFill>
                    <a:srgbClr val="000000"/>
                  </a:solidFill>
                  <a:effectLst>
                    <a:outerShdw blurRad="38100" dist="38100" dir="2700000" algn="tl">
                      <a:srgbClr val="FFFFFF"/>
                    </a:outerShdw>
                  </a:effectLst>
                </a:rPr>
                <a:t>Phân loại các tài sản sau </a:t>
              </a:r>
            </a:p>
            <a:p>
              <a:pPr algn="ctr" eaLnBrk="0" hangingPunct="0">
                <a:defRPr/>
              </a:pPr>
              <a:r>
                <a:rPr lang="en-US" sz="3600" b="1" smtClean="0">
                  <a:solidFill>
                    <a:srgbClr val="000000"/>
                  </a:solidFill>
                  <a:effectLst>
                    <a:outerShdw blurRad="38100" dist="38100" dir="2700000" algn="tl">
                      <a:srgbClr val="FFFFFF"/>
                    </a:outerShdw>
                  </a:effectLst>
                </a:rPr>
                <a:t>theo Điều 105 BLDS 2015</a:t>
              </a:r>
            </a:p>
            <a:p>
              <a:pPr algn="ctr" eaLnBrk="0" hangingPunct="0">
                <a:defRPr/>
              </a:pPr>
              <a:endParaRPr lang="en-US" sz="3600" b="1" smtClean="0">
                <a:solidFill>
                  <a:srgbClr val="000000"/>
                </a:solidFill>
                <a:effectLst>
                  <a:outerShdw blurRad="38100" dist="38100" dir="2700000" algn="tl">
                    <a:srgbClr val="FFFFFF"/>
                  </a:outerShdw>
                </a:effectLst>
              </a:endParaRPr>
            </a:p>
            <a:p>
              <a:pPr algn="ctr" eaLnBrk="0" hangingPunct="0">
                <a:defRPr/>
              </a:pPr>
              <a:endParaRPr lang="en-US" sz="3600" b="1" dirty="0">
                <a:solidFill>
                  <a:srgbClr val="000000"/>
                </a:solidFill>
                <a:effectLst>
                  <a:outerShdw blurRad="38100" dist="38100" dir="2700000" algn="tl">
                    <a:srgbClr val="FFFFFF"/>
                  </a:outerShdw>
                </a:effectLst>
              </a:endParaRPr>
            </a:p>
          </p:txBody>
        </p:sp>
      </p:grpSp>
      <p:pic>
        <p:nvPicPr>
          <p:cNvPr id="6" name="Picture 9" descr="Tweety[1]"/>
          <p:cNvPicPr>
            <a:picLocks noChangeAspect="1" noChangeArrowheads="1" noCrop="1"/>
          </p:cNvPicPr>
          <p:nvPr/>
        </p:nvPicPr>
        <p:blipFill>
          <a:blip r:embed="rId2"/>
          <a:srcRect/>
          <a:stretch>
            <a:fillRect/>
          </a:stretch>
        </p:blipFill>
        <p:spPr bwMode="auto">
          <a:xfrm>
            <a:off x="6606669" y="5296750"/>
            <a:ext cx="1546731" cy="1310425"/>
          </a:xfrm>
          <a:prstGeom prst="rect">
            <a:avLst/>
          </a:prstGeom>
          <a:noFill/>
          <a:ln w="9525">
            <a:noFill/>
            <a:miter lim="800000"/>
            <a:headEnd/>
            <a:tailEnd/>
          </a:ln>
        </p:spPr>
      </p:pic>
    </p:spTree>
    <p:extLst>
      <p:ext uri="{BB962C8B-B14F-4D97-AF65-F5344CB8AC3E}">
        <p14:creationId xmlns:p14="http://schemas.microsoft.com/office/powerpoint/2010/main" val="407739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610505" y="156099"/>
            <a:ext cx="1727539" cy="1666447"/>
          </a:xfrm>
          <a:prstGeom prst="round2SameRect">
            <a:avLst>
              <a:gd name="adj1" fmla="val 8000"/>
              <a:gd name="adj2" fmla="val 0"/>
            </a:avLst>
          </a:prstGeom>
          <a:blipFill rotWithShape="0">
            <a:blip r:embed="rId2"/>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3" name="Group 2"/>
          <p:cNvGrpSpPr/>
          <p:nvPr/>
        </p:nvGrpSpPr>
        <p:grpSpPr>
          <a:xfrm>
            <a:off x="610505" y="1822546"/>
            <a:ext cx="1727539" cy="395742"/>
            <a:chOff x="683335" y="1293270"/>
            <a:chExt cx="1727539" cy="554515"/>
          </a:xfrm>
        </p:grpSpPr>
        <p:sp>
          <p:nvSpPr>
            <p:cNvPr id="55" name="Rectangle 54"/>
            <p:cNvSpPr/>
            <p:nvPr/>
          </p:nvSpPr>
          <p:spPr>
            <a:xfrm>
              <a:off x="683335" y="1293270"/>
              <a:ext cx="1727539" cy="554515"/>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ectangle 55"/>
            <p:cNvSpPr/>
            <p:nvPr/>
          </p:nvSpPr>
          <p:spPr>
            <a:xfrm>
              <a:off x="683335" y="1293270"/>
              <a:ext cx="1216577" cy="5545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ctr" defTabSz="1733550">
                <a:lnSpc>
                  <a:spcPct val="90000"/>
                </a:lnSpc>
                <a:spcBef>
                  <a:spcPct val="0"/>
                </a:spcBef>
                <a:spcAft>
                  <a:spcPct val="35000"/>
                </a:spcAft>
              </a:pPr>
              <a:r>
                <a:rPr lang="en-US" sz="2400" kern="1200" dirty="0" smtClean="0"/>
                <a:t>N hà</a:t>
              </a:r>
              <a:endParaRPr lang="en-US" sz="2400" kern="1200" dirty="0"/>
            </a:p>
          </p:txBody>
        </p:sp>
      </p:grpSp>
      <p:sp>
        <p:nvSpPr>
          <p:cNvPr id="5" name="Round Same Side Corner Rectangle 4"/>
          <p:cNvSpPr/>
          <p:nvPr/>
        </p:nvSpPr>
        <p:spPr>
          <a:xfrm>
            <a:off x="2630386" y="156099"/>
            <a:ext cx="1727539" cy="1666447"/>
          </a:xfrm>
          <a:prstGeom prst="round2SameRect">
            <a:avLst>
              <a:gd name="adj1" fmla="val 8000"/>
              <a:gd name="adj2" fmla="val 0"/>
            </a:avLst>
          </a:prstGeom>
          <a:blipFill rotWithShape="0">
            <a:blip r:embed="rId3"/>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6" name="Group 5"/>
          <p:cNvGrpSpPr/>
          <p:nvPr/>
        </p:nvGrpSpPr>
        <p:grpSpPr>
          <a:xfrm>
            <a:off x="2630386" y="1822546"/>
            <a:ext cx="1727539" cy="395742"/>
            <a:chOff x="2703216" y="1293270"/>
            <a:chExt cx="1727539" cy="554515"/>
          </a:xfrm>
          <a:solidFill>
            <a:schemeClr val="accent2"/>
          </a:solidFill>
        </p:grpSpPr>
        <p:sp>
          <p:nvSpPr>
            <p:cNvPr id="53" name="Rectangle 52"/>
            <p:cNvSpPr/>
            <p:nvPr/>
          </p:nvSpPr>
          <p:spPr>
            <a:xfrm>
              <a:off x="2703216" y="1293270"/>
              <a:ext cx="1727539" cy="554515"/>
            </a:xfrm>
            <a:prstGeom prst="rect">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Rectangle 53"/>
            <p:cNvSpPr/>
            <p:nvPr/>
          </p:nvSpPr>
          <p:spPr>
            <a:xfrm>
              <a:off x="2703216" y="1293270"/>
              <a:ext cx="1216577" cy="55451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ctr" defTabSz="1733550">
                <a:lnSpc>
                  <a:spcPct val="90000"/>
                </a:lnSpc>
                <a:spcBef>
                  <a:spcPct val="0"/>
                </a:spcBef>
                <a:spcAft>
                  <a:spcPct val="35000"/>
                </a:spcAft>
              </a:pPr>
              <a:r>
                <a:rPr lang="en-US" sz="2400" kern="1200" dirty="0" smtClean="0"/>
                <a:t>USD</a:t>
              </a:r>
              <a:endParaRPr lang="en-US" sz="2400" kern="1200" dirty="0"/>
            </a:p>
          </p:txBody>
        </p:sp>
      </p:grpSp>
      <p:sp>
        <p:nvSpPr>
          <p:cNvPr id="8" name="Round Same Side Corner Rectangle 7"/>
          <p:cNvSpPr/>
          <p:nvPr/>
        </p:nvSpPr>
        <p:spPr>
          <a:xfrm>
            <a:off x="4650267" y="156099"/>
            <a:ext cx="1727539" cy="1666447"/>
          </a:xfrm>
          <a:prstGeom prst="round2SameRect">
            <a:avLst>
              <a:gd name="adj1" fmla="val 8000"/>
              <a:gd name="adj2" fmla="val 0"/>
            </a:avLst>
          </a:prstGeom>
          <a:blipFill rotWithShape="0">
            <a:blip r:embed="rId4"/>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9" name="Group 8"/>
          <p:cNvGrpSpPr/>
          <p:nvPr/>
        </p:nvGrpSpPr>
        <p:grpSpPr>
          <a:xfrm>
            <a:off x="4650267" y="1822546"/>
            <a:ext cx="1727539" cy="395742"/>
            <a:chOff x="4723097" y="1293270"/>
            <a:chExt cx="1727539" cy="554515"/>
          </a:xfrm>
          <a:solidFill>
            <a:schemeClr val="accent2"/>
          </a:solidFill>
        </p:grpSpPr>
        <p:sp>
          <p:nvSpPr>
            <p:cNvPr id="51" name="Rectangle 50"/>
            <p:cNvSpPr/>
            <p:nvPr/>
          </p:nvSpPr>
          <p:spPr>
            <a:xfrm>
              <a:off x="4723097" y="1293270"/>
              <a:ext cx="1727539" cy="554515"/>
            </a:xfrm>
            <a:prstGeom prst="rect">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Rectangle 51"/>
            <p:cNvSpPr/>
            <p:nvPr/>
          </p:nvSpPr>
          <p:spPr>
            <a:xfrm>
              <a:off x="4723097" y="1293270"/>
              <a:ext cx="1216577" cy="55451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ctr" defTabSz="1733550">
                <a:lnSpc>
                  <a:spcPct val="90000"/>
                </a:lnSpc>
                <a:spcBef>
                  <a:spcPct val="0"/>
                </a:spcBef>
                <a:spcAft>
                  <a:spcPct val="35000"/>
                </a:spcAft>
              </a:pPr>
              <a:r>
                <a:rPr lang="en-US" sz="2400" kern="1200" dirty="0" smtClean="0"/>
                <a:t>Tiền</a:t>
              </a:r>
              <a:endParaRPr lang="en-US" sz="2400" kern="1200" dirty="0"/>
            </a:p>
          </p:txBody>
        </p:sp>
      </p:grpSp>
      <p:sp>
        <p:nvSpPr>
          <p:cNvPr id="11" name="Round Same Side Corner Rectangle 10"/>
          <p:cNvSpPr/>
          <p:nvPr/>
        </p:nvSpPr>
        <p:spPr>
          <a:xfrm>
            <a:off x="6670148" y="156099"/>
            <a:ext cx="1864252" cy="1666447"/>
          </a:xfrm>
          <a:prstGeom prst="round2SameRect">
            <a:avLst>
              <a:gd name="adj1" fmla="val 8000"/>
              <a:gd name="adj2" fmla="val 0"/>
            </a:avLst>
          </a:prstGeom>
          <a:blipFill rotWithShape="0">
            <a:blip r:embed="rId5"/>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12" name="Group 11"/>
          <p:cNvGrpSpPr/>
          <p:nvPr/>
        </p:nvGrpSpPr>
        <p:grpSpPr>
          <a:xfrm>
            <a:off x="6670148" y="1822546"/>
            <a:ext cx="1864252" cy="395742"/>
            <a:chOff x="6742978" y="1293270"/>
            <a:chExt cx="1727539" cy="554515"/>
          </a:xfrm>
        </p:grpSpPr>
        <p:sp>
          <p:nvSpPr>
            <p:cNvPr id="49" name="Rectangle 48"/>
            <p:cNvSpPr/>
            <p:nvPr/>
          </p:nvSpPr>
          <p:spPr>
            <a:xfrm>
              <a:off x="6742978" y="1293270"/>
              <a:ext cx="1727539" cy="554515"/>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ectangle 49"/>
            <p:cNvSpPr/>
            <p:nvPr/>
          </p:nvSpPr>
          <p:spPr>
            <a:xfrm>
              <a:off x="6742978" y="1293270"/>
              <a:ext cx="1216577" cy="5545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ctr" defTabSz="1733550">
                <a:lnSpc>
                  <a:spcPct val="90000"/>
                </a:lnSpc>
                <a:spcBef>
                  <a:spcPct val="0"/>
                </a:spcBef>
                <a:spcAft>
                  <a:spcPct val="35000"/>
                </a:spcAft>
              </a:pPr>
              <a:r>
                <a:rPr lang="en-US" sz="2400" dirty="0" smtClean="0"/>
                <a:t>Nước</a:t>
              </a:r>
              <a:endParaRPr lang="en-US" sz="2400" kern="1200" dirty="0"/>
            </a:p>
          </p:txBody>
        </p:sp>
      </p:grpSp>
      <p:sp>
        <p:nvSpPr>
          <p:cNvPr id="14" name="Round Same Side Corner Rectangle 13"/>
          <p:cNvSpPr/>
          <p:nvPr/>
        </p:nvSpPr>
        <p:spPr>
          <a:xfrm>
            <a:off x="603768" y="2437855"/>
            <a:ext cx="1727539" cy="1666447"/>
          </a:xfrm>
          <a:prstGeom prst="round2SameRect">
            <a:avLst>
              <a:gd name="adj1" fmla="val 8000"/>
              <a:gd name="adj2" fmla="val 0"/>
            </a:avLst>
          </a:prstGeom>
          <a:blipFill rotWithShape="0">
            <a:blip r:embed="rId6"/>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15" name="Group 14"/>
          <p:cNvGrpSpPr/>
          <p:nvPr/>
        </p:nvGrpSpPr>
        <p:grpSpPr>
          <a:xfrm>
            <a:off x="610505" y="4104302"/>
            <a:ext cx="1727539" cy="395742"/>
            <a:chOff x="683335" y="3575026"/>
            <a:chExt cx="1727539" cy="554515"/>
          </a:xfrm>
        </p:grpSpPr>
        <p:sp>
          <p:nvSpPr>
            <p:cNvPr id="47" name="Rectangle 46"/>
            <p:cNvSpPr/>
            <p:nvPr/>
          </p:nvSpPr>
          <p:spPr>
            <a:xfrm>
              <a:off x="683335" y="3575026"/>
              <a:ext cx="1727539" cy="554515"/>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Rectangle 47"/>
            <p:cNvSpPr/>
            <p:nvPr/>
          </p:nvSpPr>
          <p:spPr>
            <a:xfrm>
              <a:off x="683335" y="3575026"/>
              <a:ext cx="1216577" cy="5545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ctr" defTabSz="1733550">
                <a:lnSpc>
                  <a:spcPct val="90000"/>
                </a:lnSpc>
                <a:spcBef>
                  <a:spcPct val="0"/>
                </a:spcBef>
                <a:spcAft>
                  <a:spcPct val="35000"/>
                </a:spcAft>
              </a:pPr>
              <a:r>
                <a:rPr lang="en-US" sz="2400" kern="1200" dirty="0" smtClean="0"/>
                <a:t>Tiền xu</a:t>
              </a:r>
              <a:endParaRPr lang="en-US" sz="2400" kern="1200" dirty="0"/>
            </a:p>
          </p:txBody>
        </p:sp>
      </p:grpSp>
      <p:sp>
        <p:nvSpPr>
          <p:cNvPr id="17" name="Round Same Side Corner Rectangle 16"/>
          <p:cNvSpPr/>
          <p:nvPr/>
        </p:nvSpPr>
        <p:spPr>
          <a:xfrm>
            <a:off x="2615861" y="2437855"/>
            <a:ext cx="1727539" cy="1666447"/>
          </a:xfrm>
          <a:prstGeom prst="round2SameRect">
            <a:avLst>
              <a:gd name="adj1" fmla="val 8000"/>
              <a:gd name="adj2" fmla="val 0"/>
            </a:avLst>
          </a:prstGeom>
          <a:blipFill rotWithShape="0">
            <a:blip r:embed="rId7"/>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18" name="Group 17"/>
          <p:cNvGrpSpPr/>
          <p:nvPr/>
        </p:nvGrpSpPr>
        <p:grpSpPr>
          <a:xfrm>
            <a:off x="2630386" y="4104302"/>
            <a:ext cx="1727539" cy="395742"/>
            <a:chOff x="2703216" y="3575026"/>
            <a:chExt cx="1727539" cy="554515"/>
          </a:xfrm>
        </p:grpSpPr>
        <p:sp>
          <p:nvSpPr>
            <p:cNvPr id="45" name="Rectangle 44"/>
            <p:cNvSpPr/>
            <p:nvPr/>
          </p:nvSpPr>
          <p:spPr>
            <a:xfrm>
              <a:off x="2703216" y="3575026"/>
              <a:ext cx="1727539" cy="554515"/>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ectangle 45"/>
            <p:cNvSpPr/>
            <p:nvPr/>
          </p:nvSpPr>
          <p:spPr>
            <a:xfrm>
              <a:off x="2703216" y="3575026"/>
              <a:ext cx="1598133" cy="5545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l" defTabSz="1733550">
                <a:lnSpc>
                  <a:spcPct val="90000"/>
                </a:lnSpc>
                <a:spcBef>
                  <a:spcPct val="0"/>
                </a:spcBef>
                <a:spcAft>
                  <a:spcPct val="35000"/>
                </a:spcAft>
              </a:pPr>
              <a:r>
                <a:rPr lang="en-US" sz="2400" kern="1200" dirty="0" smtClean="0"/>
                <a:t>Cổ phiếu</a:t>
              </a:r>
              <a:endParaRPr lang="en-US" sz="2400" kern="1200" dirty="0"/>
            </a:p>
          </p:txBody>
        </p:sp>
      </p:grpSp>
      <p:sp>
        <p:nvSpPr>
          <p:cNvPr id="20" name="Round Same Side Corner Rectangle 19"/>
          <p:cNvSpPr/>
          <p:nvPr/>
        </p:nvSpPr>
        <p:spPr>
          <a:xfrm>
            <a:off x="4623110" y="2437855"/>
            <a:ext cx="2047038" cy="1666447"/>
          </a:xfrm>
          <a:prstGeom prst="round2SameRect">
            <a:avLst>
              <a:gd name="adj1" fmla="val 8000"/>
              <a:gd name="adj2" fmla="val 0"/>
            </a:avLst>
          </a:prstGeom>
          <a:blipFill rotWithShape="0">
            <a:blip r:embed="rId8"/>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1" name="Group 20"/>
          <p:cNvGrpSpPr/>
          <p:nvPr/>
        </p:nvGrpSpPr>
        <p:grpSpPr>
          <a:xfrm>
            <a:off x="4597061" y="4104302"/>
            <a:ext cx="2073087" cy="395742"/>
            <a:chOff x="4723097" y="3575026"/>
            <a:chExt cx="1905029" cy="554515"/>
          </a:xfrm>
        </p:grpSpPr>
        <p:sp>
          <p:nvSpPr>
            <p:cNvPr id="43" name="Rectangle 42"/>
            <p:cNvSpPr/>
            <p:nvPr/>
          </p:nvSpPr>
          <p:spPr>
            <a:xfrm>
              <a:off x="4723097" y="3575026"/>
              <a:ext cx="1905029" cy="554515"/>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ectangle 43"/>
            <p:cNvSpPr/>
            <p:nvPr/>
          </p:nvSpPr>
          <p:spPr>
            <a:xfrm>
              <a:off x="4723097" y="3575026"/>
              <a:ext cx="1905029" cy="5545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l" defTabSz="1733550">
                <a:lnSpc>
                  <a:spcPct val="90000"/>
                </a:lnSpc>
                <a:spcBef>
                  <a:spcPct val="0"/>
                </a:spcBef>
                <a:spcAft>
                  <a:spcPct val="35000"/>
                </a:spcAft>
              </a:pPr>
              <a:r>
                <a:rPr lang="en-US" sz="2200" dirty="0" smtClean="0"/>
                <a:t>Nước đóng chai</a:t>
              </a:r>
              <a:endParaRPr lang="en-US" sz="2200" kern="1200" dirty="0"/>
            </a:p>
          </p:txBody>
        </p:sp>
      </p:grpSp>
      <p:sp>
        <p:nvSpPr>
          <p:cNvPr id="23" name="Round Same Side Corner Rectangle 22"/>
          <p:cNvSpPr/>
          <p:nvPr/>
        </p:nvSpPr>
        <p:spPr>
          <a:xfrm>
            <a:off x="6858000" y="2437855"/>
            <a:ext cx="2057400" cy="1666447"/>
          </a:xfrm>
          <a:prstGeom prst="round2SameRect">
            <a:avLst>
              <a:gd name="adj1" fmla="val 8000"/>
              <a:gd name="adj2" fmla="val 0"/>
            </a:avLst>
          </a:prstGeom>
          <a:blipFill rotWithShape="0">
            <a:blip r:embed="rId9"/>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4" name="Group 23"/>
          <p:cNvGrpSpPr/>
          <p:nvPr/>
        </p:nvGrpSpPr>
        <p:grpSpPr>
          <a:xfrm>
            <a:off x="6849052" y="4104302"/>
            <a:ext cx="2066348" cy="395742"/>
            <a:chOff x="6742978" y="3575026"/>
            <a:chExt cx="2118077" cy="554515"/>
          </a:xfrm>
        </p:grpSpPr>
        <p:sp>
          <p:nvSpPr>
            <p:cNvPr id="41" name="Rectangle 40"/>
            <p:cNvSpPr/>
            <p:nvPr/>
          </p:nvSpPr>
          <p:spPr>
            <a:xfrm>
              <a:off x="6742978" y="3575026"/>
              <a:ext cx="2118077" cy="554515"/>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Rectangle 41"/>
            <p:cNvSpPr/>
            <p:nvPr/>
          </p:nvSpPr>
          <p:spPr>
            <a:xfrm>
              <a:off x="6930830" y="3575026"/>
              <a:ext cx="1539687" cy="5545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l" defTabSz="1733550">
                <a:lnSpc>
                  <a:spcPct val="90000"/>
                </a:lnSpc>
                <a:spcBef>
                  <a:spcPct val="0"/>
                </a:spcBef>
                <a:spcAft>
                  <a:spcPct val="35000"/>
                </a:spcAft>
              </a:pPr>
              <a:r>
                <a:rPr lang="en-US" sz="2400" kern="1200" dirty="0" smtClean="0"/>
                <a:t>CMTND</a:t>
              </a:r>
              <a:endParaRPr lang="en-US" sz="2400" kern="1200" dirty="0"/>
            </a:p>
          </p:txBody>
        </p:sp>
      </p:grpSp>
      <p:sp>
        <p:nvSpPr>
          <p:cNvPr id="26" name="Round Same Side Corner Rectangle 25"/>
          <p:cNvSpPr/>
          <p:nvPr/>
        </p:nvSpPr>
        <p:spPr>
          <a:xfrm>
            <a:off x="481099" y="4719611"/>
            <a:ext cx="1727539" cy="1666447"/>
          </a:xfrm>
          <a:prstGeom prst="round2SameRect">
            <a:avLst>
              <a:gd name="adj1" fmla="val 8000"/>
              <a:gd name="adj2" fmla="val 0"/>
            </a:avLst>
          </a:prstGeom>
          <a:blipFill rotWithShape="0">
            <a:blip r:embed="rId10"/>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7" name="Group 26"/>
          <p:cNvGrpSpPr/>
          <p:nvPr/>
        </p:nvGrpSpPr>
        <p:grpSpPr>
          <a:xfrm>
            <a:off x="481099" y="6386058"/>
            <a:ext cx="1727539" cy="395742"/>
            <a:chOff x="1693276" y="5856782"/>
            <a:chExt cx="1727539" cy="554515"/>
          </a:xfrm>
        </p:grpSpPr>
        <p:sp>
          <p:nvSpPr>
            <p:cNvPr id="39" name="Rectangle 38"/>
            <p:cNvSpPr/>
            <p:nvPr/>
          </p:nvSpPr>
          <p:spPr>
            <a:xfrm>
              <a:off x="1693276" y="5856782"/>
              <a:ext cx="1727539" cy="554515"/>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ectangle 39"/>
            <p:cNvSpPr/>
            <p:nvPr/>
          </p:nvSpPr>
          <p:spPr>
            <a:xfrm>
              <a:off x="1693276" y="5856782"/>
              <a:ext cx="1216577" cy="5545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ctr" defTabSz="1733550">
                <a:lnSpc>
                  <a:spcPct val="90000"/>
                </a:lnSpc>
                <a:spcBef>
                  <a:spcPct val="0"/>
                </a:spcBef>
                <a:spcAft>
                  <a:spcPct val="35000"/>
                </a:spcAft>
              </a:pPr>
              <a:r>
                <a:rPr lang="en-US" sz="2400" kern="1200" dirty="0" smtClean="0"/>
                <a:t>Séc </a:t>
              </a:r>
              <a:endParaRPr lang="en-US" sz="2400" kern="1200" dirty="0"/>
            </a:p>
          </p:txBody>
        </p:sp>
      </p:grpSp>
      <p:sp>
        <p:nvSpPr>
          <p:cNvPr id="29" name="Round Same Side Corner Rectangle 28"/>
          <p:cNvSpPr/>
          <p:nvPr/>
        </p:nvSpPr>
        <p:spPr>
          <a:xfrm>
            <a:off x="2500980" y="4719611"/>
            <a:ext cx="1727539" cy="1666447"/>
          </a:xfrm>
          <a:prstGeom prst="round2SameRect">
            <a:avLst>
              <a:gd name="adj1" fmla="val 8000"/>
              <a:gd name="adj2" fmla="val 0"/>
            </a:avLst>
          </a:prstGeom>
          <a:blipFill rotWithShape="0">
            <a:blip r:embed="rId11"/>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30" name="Group 29"/>
          <p:cNvGrpSpPr/>
          <p:nvPr/>
        </p:nvGrpSpPr>
        <p:grpSpPr>
          <a:xfrm>
            <a:off x="2500980" y="6386058"/>
            <a:ext cx="1727539" cy="395742"/>
            <a:chOff x="3713157" y="5856782"/>
            <a:chExt cx="1727539" cy="554515"/>
          </a:xfrm>
        </p:grpSpPr>
        <p:sp>
          <p:nvSpPr>
            <p:cNvPr id="37" name="Rectangle 36"/>
            <p:cNvSpPr/>
            <p:nvPr/>
          </p:nvSpPr>
          <p:spPr>
            <a:xfrm>
              <a:off x="3713157" y="5856782"/>
              <a:ext cx="1727539" cy="554515"/>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Rectangle 37"/>
            <p:cNvSpPr/>
            <p:nvPr/>
          </p:nvSpPr>
          <p:spPr>
            <a:xfrm>
              <a:off x="3713157" y="5856782"/>
              <a:ext cx="1727539" cy="5545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ctr" defTabSz="1733550">
                <a:lnSpc>
                  <a:spcPct val="90000"/>
                </a:lnSpc>
                <a:spcBef>
                  <a:spcPct val="0"/>
                </a:spcBef>
                <a:spcAft>
                  <a:spcPct val="35000"/>
                </a:spcAft>
              </a:pPr>
              <a:r>
                <a:rPr lang="en-US" sz="2400" kern="1200" dirty="0" smtClean="0"/>
                <a:t>Bằng TN</a:t>
              </a:r>
              <a:endParaRPr lang="en-US" sz="2400" kern="1200" dirty="0"/>
            </a:p>
          </p:txBody>
        </p:sp>
      </p:grpSp>
      <p:sp>
        <p:nvSpPr>
          <p:cNvPr id="32" name="Round Same Side Corner Rectangle 31"/>
          <p:cNvSpPr/>
          <p:nvPr/>
        </p:nvSpPr>
        <p:spPr>
          <a:xfrm>
            <a:off x="4520861" y="4719611"/>
            <a:ext cx="2757575" cy="1666447"/>
          </a:xfrm>
          <a:prstGeom prst="round2SameRect">
            <a:avLst>
              <a:gd name="adj1" fmla="val 8000"/>
              <a:gd name="adj2" fmla="val 0"/>
            </a:avLst>
          </a:prstGeom>
          <a:blipFill rotWithShape="0">
            <a:blip r:embed="rId12"/>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33" name="Group 32"/>
          <p:cNvGrpSpPr/>
          <p:nvPr/>
        </p:nvGrpSpPr>
        <p:grpSpPr>
          <a:xfrm>
            <a:off x="4520861" y="6386058"/>
            <a:ext cx="2757575" cy="395742"/>
            <a:chOff x="5733038" y="5856782"/>
            <a:chExt cx="1727539" cy="554515"/>
          </a:xfrm>
          <a:solidFill>
            <a:schemeClr val="accent4">
              <a:lumMod val="75000"/>
            </a:schemeClr>
          </a:solidFill>
        </p:grpSpPr>
        <p:sp>
          <p:nvSpPr>
            <p:cNvPr id="35" name="Rectangle 34"/>
            <p:cNvSpPr/>
            <p:nvPr/>
          </p:nvSpPr>
          <p:spPr>
            <a:xfrm>
              <a:off x="5733038" y="5856782"/>
              <a:ext cx="1727539" cy="554515"/>
            </a:xfrm>
            <a:prstGeom prst="rect">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ectangle 35"/>
            <p:cNvSpPr/>
            <p:nvPr/>
          </p:nvSpPr>
          <p:spPr>
            <a:xfrm>
              <a:off x="5733038" y="5856782"/>
              <a:ext cx="1727539" cy="55451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l" defTabSz="1733550">
                <a:lnSpc>
                  <a:spcPct val="90000"/>
                </a:lnSpc>
                <a:spcBef>
                  <a:spcPct val="0"/>
                </a:spcBef>
                <a:spcAft>
                  <a:spcPct val="35000"/>
                </a:spcAft>
              </a:pPr>
              <a:r>
                <a:rPr lang="en-US" sz="2400" kern="1200" dirty="0" smtClean="0"/>
                <a:t>Quyền sử dụng đất</a:t>
              </a:r>
              <a:endParaRPr lang="en-US" sz="2400" kern="1200" dirty="0"/>
            </a:p>
          </p:txBody>
        </p:sp>
      </p:grpSp>
      <p:grpSp>
        <p:nvGrpSpPr>
          <p:cNvPr id="57" name="Group 56"/>
          <p:cNvGrpSpPr/>
          <p:nvPr/>
        </p:nvGrpSpPr>
        <p:grpSpPr>
          <a:xfrm>
            <a:off x="2630386" y="4118816"/>
            <a:ext cx="1727539" cy="395742"/>
            <a:chOff x="2703216" y="3575026"/>
            <a:chExt cx="1727539" cy="554515"/>
          </a:xfrm>
          <a:solidFill>
            <a:schemeClr val="accent4">
              <a:lumMod val="75000"/>
            </a:schemeClr>
          </a:solidFill>
        </p:grpSpPr>
        <p:sp>
          <p:nvSpPr>
            <p:cNvPr id="58" name="Rectangle 57"/>
            <p:cNvSpPr/>
            <p:nvPr/>
          </p:nvSpPr>
          <p:spPr>
            <a:xfrm>
              <a:off x="2703216" y="3575026"/>
              <a:ext cx="1727539" cy="554515"/>
            </a:xfrm>
            <a:prstGeom prst="rect">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ectangle 58"/>
            <p:cNvSpPr/>
            <p:nvPr/>
          </p:nvSpPr>
          <p:spPr>
            <a:xfrm>
              <a:off x="2703216" y="3575026"/>
              <a:ext cx="1598133" cy="55451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l" defTabSz="1733550">
                <a:lnSpc>
                  <a:spcPct val="90000"/>
                </a:lnSpc>
                <a:spcBef>
                  <a:spcPct val="0"/>
                </a:spcBef>
                <a:spcAft>
                  <a:spcPct val="35000"/>
                </a:spcAft>
              </a:pPr>
              <a:r>
                <a:rPr lang="en-US" sz="2400" kern="1200" dirty="0" smtClean="0"/>
                <a:t>Cổ phiếu</a:t>
              </a:r>
              <a:endParaRPr lang="en-US" sz="2400" kern="1200" dirty="0"/>
            </a:p>
          </p:txBody>
        </p:sp>
      </p:grpSp>
      <p:grpSp>
        <p:nvGrpSpPr>
          <p:cNvPr id="60" name="Group 59"/>
          <p:cNvGrpSpPr/>
          <p:nvPr/>
        </p:nvGrpSpPr>
        <p:grpSpPr>
          <a:xfrm>
            <a:off x="481099" y="6400572"/>
            <a:ext cx="1727539" cy="395742"/>
            <a:chOff x="1693276" y="5856782"/>
            <a:chExt cx="1727539" cy="554515"/>
          </a:xfrm>
          <a:solidFill>
            <a:schemeClr val="accent4">
              <a:lumMod val="75000"/>
            </a:schemeClr>
          </a:solidFill>
        </p:grpSpPr>
        <p:sp>
          <p:nvSpPr>
            <p:cNvPr id="61" name="Rectangle 60"/>
            <p:cNvSpPr/>
            <p:nvPr/>
          </p:nvSpPr>
          <p:spPr>
            <a:xfrm>
              <a:off x="1693276" y="5856782"/>
              <a:ext cx="1727539" cy="554515"/>
            </a:xfrm>
            <a:prstGeom prst="rect">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ectangle 61"/>
            <p:cNvSpPr/>
            <p:nvPr/>
          </p:nvSpPr>
          <p:spPr>
            <a:xfrm>
              <a:off x="1693276" y="5856782"/>
              <a:ext cx="1216577" cy="55451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0" rIns="49530" bIns="0" numCol="1" spcCol="1270" anchor="ctr" anchorCtr="0">
              <a:noAutofit/>
            </a:bodyPr>
            <a:lstStyle/>
            <a:p>
              <a:pPr lvl="0" algn="ctr" defTabSz="1733550">
                <a:lnSpc>
                  <a:spcPct val="90000"/>
                </a:lnSpc>
                <a:spcBef>
                  <a:spcPct val="0"/>
                </a:spcBef>
                <a:spcAft>
                  <a:spcPct val="35000"/>
                </a:spcAft>
              </a:pPr>
              <a:r>
                <a:rPr lang="en-US" sz="2400" kern="1200" dirty="0" smtClean="0"/>
                <a:t>Séc </a:t>
              </a:r>
              <a:endParaRPr lang="en-US" sz="2400" kern="1200" dirty="0"/>
            </a:p>
          </p:txBody>
        </p:sp>
      </p:grpSp>
    </p:spTree>
    <p:extLst>
      <p:ext uri="{BB962C8B-B14F-4D97-AF65-F5344CB8AC3E}">
        <p14:creationId xmlns:p14="http://schemas.microsoft.com/office/powerpoint/2010/main" val="68753683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1524000" y="194720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2"/>
          <p:cNvSpPr>
            <a:spLocks noGrp="1" noChangeArrowheads="1"/>
          </p:cNvSpPr>
          <p:nvPr>
            <p:ph type="title"/>
          </p:nvPr>
        </p:nvSpPr>
        <p:spPr>
          <a:xfrm>
            <a:off x="2286001" y="379430"/>
            <a:ext cx="4467534" cy="994172"/>
          </a:xfrm>
        </p:spPr>
        <p:txBody>
          <a:bodyPr>
            <a:noAutofit/>
          </a:bodyPr>
          <a:lstStyle/>
          <a:p>
            <a:pPr algn="ctr">
              <a:defRPr/>
            </a:pPr>
            <a:r>
              <a:rPr lang="en-US" sz="3200">
                <a:solidFill>
                  <a:srgbClr val="000000"/>
                </a:solidFill>
                <a:effectLst>
                  <a:outerShdw blurRad="38100" dist="38100" dir="2700000" algn="tl">
                    <a:srgbClr val="C0C0C0"/>
                  </a:outerShdw>
                </a:effectLst>
              </a:rPr>
              <a:t>Phân loại </a:t>
            </a:r>
            <a:r>
              <a:rPr lang="en-US" sz="3200" smtClean="0">
                <a:solidFill>
                  <a:srgbClr val="000000"/>
                </a:solidFill>
                <a:effectLst>
                  <a:outerShdw blurRad="38100" dist="38100" dir="2700000" algn="tl">
                    <a:srgbClr val="C0C0C0"/>
                  </a:outerShdw>
                </a:effectLst>
              </a:rPr>
              <a:t>tài sản</a:t>
            </a:r>
            <a:r>
              <a:rPr lang="en-US" sz="3200">
                <a:solidFill>
                  <a:srgbClr val="000000"/>
                </a:solidFill>
                <a:effectLst>
                  <a:outerShdw blurRad="38100" dist="38100" dir="2700000" algn="tl">
                    <a:srgbClr val="C0C0C0"/>
                  </a:outerShdw>
                </a:effectLst>
              </a:rPr>
              <a:t/>
            </a:r>
            <a:br>
              <a:rPr lang="en-US" sz="3200">
                <a:solidFill>
                  <a:srgbClr val="000000"/>
                </a:solidFill>
                <a:effectLst>
                  <a:outerShdw blurRad="38100" dist="38100" dir="2700000" algn="tl">
                    <a:srgbClr val="C0C0C0"/>
                  </a:outerShdw>
                </a:effectLst>
              </a:rPr>
            </a:br>
            <a:r>
              <a:rPr lang="en-US" sz="3200">
                <a:solidFill>
                  <a:srgbClr val="000000"/>
                </a:solidFill>
                <a:effectLst>
                  <a:outerShdw blurRad="38100" dist="38100" dir="2700000" algn="tl">
                    <a:srgbClr val="C0C0C0"/>
                  </a:outerShdw>
                </a:effectLst>
              </a:rPr>
              <a:t>(theo </a:t>
            </a:r>
            <a:r>
              <a:rPr lang="en-US" sz="3200" smtClean="0">
                <a:solidFill>
                  <a:srgbClr val="000000"/>
                </a:solidFill>
                <a:effectLst>
                  <a:outerShdw blurRad="38100" dist="38100" dir="2700000" algn="tl">
                    <a:srgbClr val="C0C0C0"/>
                  </a:outerShdw>
                </a:effectLst>
              </a:rPr>
              <a:t>đặc tính vật lý)</a:t>
            </a:r>
            <a:endParaRPr lang="en-US" sz="3200">
              <a:solidFill>
                <a:srgbClr val="000000"/>
              </a:solidFill>
              <a:effectLst>
                <a:outerShdw blurRad="38100" dist="38100" dir="2700000" algn="tl">
                  <a:srgbClr val="C0C0C0"/>
                </a:outerShdw>
              </a:effectLst>
            </a:endParaRPr>
          </a:p>
        </p:txBody>
      </p:sp>
    </p:spTree>
    <p:extLst>
      <p:ext uri="{BB962C8B-B14F-4D97-AF65-F5344CB8AC3E}">
        <p14:creationId xmlns:p14="http://schemas.microsoft.com/office/powerpoint/2010/main" val="4095289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a:spLocks noGrp="1" noChangeArrowheads="1"/>
          </p:cNvSpPr>
          <p:nvPr>
            <p:ph type="title"/>
          </p:nvPr>
        </p:nvSpPr>
        <p:spPr bwMode="auto">
          <a:xfrm>
            <a:off x="838200" y="5242709"/>
            <a:ext cx="7848600" cy="1384995"/>
          </a:xfrm>
          <a:prstGeom prst="rect">
            <a:avLst/>
          </a:prstGeom>
          <a:solidFill>
            <a:srgbClr val="00B050"/>
          </a:solidFill>
          <a:ln>
            <a:solidFill>
              <a:schemeClr val="accent1">
                <a:lumMod val="60000"/>
                <a:lumOff val="40000"/>
              </a:schemeClr>
            </a:solidFill>
          </a:ln>
          <a:scene3d>
            <a:camera prst="orthographicFront"/>
            <a:lightRig rig="threePt" dir="t"/>
          </a:scene3d>
          <a:sp3d>
            <a:bevelT/>
          </a:sp3d>
          <a:extLst/>
        </p:spPr>
        <p:txBody>
          <a:bodyPr wrap="square" anchor="ctr">
            <a:spAutoFit/>
          </a:bodyPr>
          <a:lstStyle/>
          <a:p>
            <a:pPr>
              <a:spcBef>
                <a:spcPts val="0"/>
              </a:spcBef>
              <a:defRPr/>
            </a:pPr>
            <a:r>
              <a:rPr lang="en-US" sz="2800" b="1" dirty="0" err="1" smtClean="0">
                <a:solidFill>
                  <a:schemeClr val="bg1"/>
                </a:solidFill>
                <a:latin typeface="Arial" charset="0"/>
              </a:rPr>
              <a:t>Quan</a:t>
            </a:r>
            <a:r>
              <a:rPr lang="en-US" sz="2800" b="1" dirty="0" smtClean="0">
                <a:solidFill>
                  <a:schemeClr val="bg1"/>
                </a:solidFill>
                <a:latin typeface="Arial" charset="0"/>
              </a:rPr>
              <a:t> </a:t>
            </a:r>
            <a:r>
              <a:rPr lang="en-US" sz="2800" b="1" dirty="0" err="1" smtClean="0">
                <a:solidFill>
                  <a:schemeClr val="bg1"/>
                </a:solidFill>
                <a:latin typeface="Arial" charset="0"/>
              </a:rPr>
              <a:t>hệ</a:t>
            </a:r>
            <a:r>
              <a:rPr lang="en-US" sz="2800" b="1" dirty="0" smtClean="0">
                <a:solidFill>
                  <a:schemeClr val="bg1"/>
                </a:solidFill>
                <a:latin typeface="Arial" charset="0"/>
              </a:rPr>
              <a:t> </a:t>
            </a:r>
            <a:r>
              <a:rPr lang="en-US" sz="2800" b="1" dirty="0" err="1" smtClean="0">
                <a:solidFill>
                  <a:schemeClr val="bg1"/>
                </a:solidFill>
                <a:latin typeface="Arial" charset="0"/>
              </a:rPr>
              <a:t>nhân</a:t>
            </a:r>
            <a:r>
              <a:rPr lang="en-US" sz="2800" b="1" dirty="0" smtClean="0">
                <a:solidFill>
                  <a:schemeClr val="bg1"/>
                </a:solidFill>
                <a:latin typeface="Arial" charset="0"/>
              </a:rPr>
              <a:t> </a:t>
            </a:r>
            <a:r>
              <a:rPr lang="en-US" sz="2800" b="1" dirty="0" err="1" smtClean="0">
                <a:solidFill>
                  <a:schemeClr val="bg1"/>
                </a:solidFill>
                <a:latin typeface="Arial" charset="0"/>
              </a:rPr>
              <a:t>thân</a:t>
            </a:r>
            <a:r>
              <a:rPr lang="en-US" sz="2800" b="1" dirty="0" smtClean="0">
                <a:solidFill>
                  <a:schemeClr val="bg1"/>
                </a:solidFill>
                <a:latin typeface="Arial" charset="0"/>
              </a:rPr>
              <a:t>: </a:t>
            </a:r>
            <a:r>
              <a:rPr lang="en-US" sz="2800" dirty="0" err="1" smtClean="0">
                <a:solidFill>
                  <a:schemeClr val="bg1"/>
                </a:solidFill>
                <a:latin typeface="Arial" charset="0"/>
              </a:rPr>
              <a:t>l</a:t>
            </a:r>
            <a:r>
              <a:rPr lang="en-US" sz="2800" dirty="0" err="1" smtClean="0">
                <a:solidFill>
                  <a:schemeClr val="bg1"/>
                </a:solidFill>
                <a:latin typeface="Arial" pitchFamily="34" charset="0"/>
                <a:cs typeface="Arial" pitchFamily="34" charset="0"/>
              </a:rPr>
              <a:t>à</a:t>
            </a:r>
            <a:r>
              <a:rPr lang="en-US" sz="2800" dirty="0" smtClean="0">
                <a:solidFill>
                  <a:schemeClr val="bg1"/>
                </a:solidFill>
                <a:latin typeface="Arial" pitchFamily="34" charset="0"/>
                <a:cs typeface="Arial" pitchFamily="34" charset="0"/>
              </a:rPr>
              <a:t> </a:t>
            </a:r>
            <a:r>
              <a:rPr lang="en-US" sz="2800" dirty="0" err="1">
                <a:solidFill>
                  <a:schemeClr val="bg1"/>
                </a:solidFill>
                <a:latin typeface="Arial" pitchFamily="34" charset="0"/>
                <a:cs typeface="Arial" pitchFamily="34" charset="0"/>
              </a:rPr>
              <a:t>quan</a:t>
            </a:r>
            <a:r>
              <a:rPr lang="en-US" sz="2800" dirty="0">
                <a:solidFill>
                  <a:schemeClr val="bg1"/>
                </a:solidFill>
                <a:latin typeface="Arial" pitchFamily="34" charset="0"/>
                <a:cs typeface="Arial" pitchFamily="34" charset="0"/>
              </a:rPr>
              <a:t> </a:t>
            </a:r>
            <a:r>
              <a:rPr lang="en-US" sz="2800" dirty="0" err="1">
                <a:solidFill>
                  <a:schemeClr val="bg1"/>
                </a:solidFill>
                <a:latin typeface="Arial" pitchFamily="34" charset="0"/>
                <a:cs typeface="Arial" pitchFamily="34" charset="0"/>
              </a:rPr>
              <a:t>hệ</a:t>
            </a:r>
            <a:r>
              <a:rPr lang="en-US" sz="2800" dirty="0">
                <a:solidFill>
                  <a:schemeClr val="bg1"/>
                </a:solidFill>
                <a:latin typeface="Arial" pitchFamily="34" charset="0"/>
                <a:cs typeface="Arial" pitchFamily="34" charset="0"/>
              </a:rPr>
              <a:t> </a:t>
            </a:r>
            <a:r>
              <a:rPr lang="en-US" sz="2800" dirty="0" err="1">
                <a:solidFill>
                  <a:schemeClr val="bg1"/>
                </a:solidFill>
                <a:latin typeface="Arial" pitchFamily="34" charset="0"/>
                <a:cs typeface="Arial" pitchFamily="34" charset="0"/>
              </a:rPr>
              <a:t>giữa</a:t>
            </a:r>
            <a:r>
              <a:rPr lang="en-US" sz="2800" dirty="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giữa</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các</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chủ</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thể</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của</a:t>
            </a:r>
            <a:r>
              <a:rPr lang="en-US" sz="2800" dirty="0" smtClean="0">
                <a:solidFill>
                  <a:schemeClr val="bg1"/>
                </a:solidFill>
                <a:latin typeface="Arial" pitchFamily="34" charset="0"/>
                <a:cs typeface="Arial" pitchFamily="34" charset="0"/>
              </a:rPr>
              <a:t> LDS </a:t>
            </a:r>
            <a:r>
              <a:rPr lang="en-US" sz="2800" dirty="0" err="1" smtClean="0">
                <a:solidFill>
                  <a:schemeClr val="bg1"/>
                </a:solidFill>
                <a:latin typeface="Arial" pitchFamily="34" charset="0"/>
                <a:cs typeface="Arial" pitchFamily="34" charset="0"/>
              </a:rPr>
              <a:t>liên</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quan</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đến</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việc</a:t>
            </a:r>
            <a:r>
              <a:rPr lang="en-US" sz="2800" dirty="0" smtClean="0">
                <a:solidFill>
                  <a:schemeClr val="bg1"/>
                </a:solidFill>
                <a:latin typeface="Arial" pitchFamily="34" charset="0"/>
                <a:cs typeface="Arial" pitchFamily="34" charset="0"/>
              </a:rPr>
              <a:t> NN </a:t>
            </a:r>
            <a:r>
              <a:rPr lang="en-US" sz="2800" dirty="0" err="1" smtClean="0">
                <a:solidFill>
                  <a:schemeClr val="bg1"/>
                </a:solidFill>
                <a:latin typeface="Arial" pitchFamily="34" charset="0"/>
                <a:cs typeface="Arial" pitchFamily="34" charset="0"/>
              </a:rPr>
              <a:t>ghi</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nhận</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và</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bảo</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vệ</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quyền</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nhân</a:t>
            </a:r>
            <a:r>
              <a:rPr lang="en-US" sz="2800" dirty="0" smtClean="0">
                <a:solidFill>
                  <a:schemeClr val="bg1"/>
                </a:solidFill>
                <a:latin typeface="Arial" pitchFamily="34" charset="0"/>
                <a:cs typeface="Arial" pitchFamily="34" charset="0"/>
              </a:rPr>
              <a:t> </a:t>
            </a:r>
            <a:r>
              <a:rPr lang="en-US" sz="2800" dirty="0" err="1" smtClean="0">
                <a:solidFill>
                  <a:schemeClr val="bg1"/>
                </a:solidFill>
                <a:latin typeface="Arial" pitchFamily="34" charset="0"/>
                <a:cs typeface="Arial" pitchFamily="34" charset="0"/>
              </a:rPr>
              <a:t>thân</a:t>
            </a:r>
            <a:endParaRPr lang="en-US" sz="2800" b="1" dirty="0">
              <a:solidFill>
                <a:schemeClr val="bg1"/>
              </a:solidFill>
              <a:latin typeface="Arial" charset="0"/>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683704"/>
            <a:ext cx="3886200" cy="259289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2" y="1758529"/>
            <a:ext cx="3505199" cy="2280071"/>
          </a:xfrm>
          <a:prstGeom prst="rect">
            <a:avLst/>
          </a:prstGeom>
        </p:spPr>
      </p:pic>
    </p:spTree>
    <p:extLst>
      <p:ext uri="{BB962C8B-B14F-4D97-AF65-F5344CB8AC3E}">
        <p14:creationId xmlns:p14="http://schemas.microsoft.com/office/powerpoint/2010/main" val="8754673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097280"/>
            <a:ext cx="7239000" cy="477012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solidFill>
              <a:srgbClr val="92D05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endParaRPr lang="en-US" sz="3600" b="1" smtClean="0">
                <a:solidFill>
                  <a:srgbClr val="000000"/>
                </a:solidFill>
                <a:effectLst>
                  <a:outerShdw blurRad="38100" dist="38100" dir="2700000" algn="tl">
                    <a:srgbClr val="FFFFFF"/>
                  </a:outerShdw>
                </a:effectLst>
              </a:endParaRPr>
            </a:p>
            <a:p>
              <a:pPr algn="ctr" eaLnBrk="0" hangingPunct="0">
                <a:defRPr/>
              </a:pPr>
              <a:r>
                <a:rPr lang="en-US" sz="3600" b="1" smtClean="0">
                  <a:solidFill>
                    <a:srgbClr val="000000"/>
                  </a:solidFill>
                  <a:effectLst>
                    <a:outerShdw blurRad="38100" dist="38100" dir="2700000" algn="tl">
                      <a:srgbClr val="FFFFFF"/>
                    </a:outerShdw>
                  </a:effectLst>
                </a:rPr>
                <a:t>- Liệt kê các quyền nhân thân</a:t>
              </a:r>
            </a:p>
            <a:p>
              <a:pPr algn="ctr" eaLnBrk="0" hangingPunct="0">
                <a:defRPr/>
              </a:pPr>
              <a:r>
                <a:rPr lang="en-US" sz="3600" b="1" smtClean="0">
                  <a:solidFill>
                    <a:srgbClr val="000000"/>
                  </a:solidFill>
                  <a:effectLst>
                    <a:outerShdw blurRad="38100" dist="38100" dir="2700000" algn="tl">
                      <a:srgbClr val="FFFFFF"/>
                    </a:outerShdw>
                  </a:effectLst>
                </a:rPr>
                <a:t>quy định trong BLDS2015</a:t>
              </a:r>
            </a:p>
            <a:p>
              <a:pPr algn="ctr" eaLnBrk="0" hangingPunct="0">
                <a:defRPr/>
              </a:pPr>
              <a:r>
                <a:rPr lang="en-US" sz="3600" b="1" smtClean="0">
                  <a:solidFill>
                    <a:srgbClr val="000000"/>
                  </a:solidFill>
                  <a:effectLst>
                    <a:outerShdw blurRad="38100" dist="38100" dir="2700000" algn="tl">
                      <a:srgbClr val="FFFFFF"/>
                    </a:outerShdw>
                  </a:effectLst>
                </a:rPr>
                <a:t>- Lấy 01 vụ việc thực tế về hành vi </a:t>
              </a:r>
            </a:p>
            <a:p>
              <a:pPr algn="ctr" eaLnBrk="0" hangingPunct="0">
                <a:defRPr/>
              </a:pPr>
              <a:r>
                <a:rPr lang="en-US" sz="3600" b="1" smtClean="0">
                  <a:solidFill>
                    <a:srgbClr val="000000"/>
                  </a:solidFill>
                  <a:effectLst>
                    <a:outerShdw blurRad="38100" dist="38100" dir="2700000" algn="tl">
                      <a:srgbClr val="FFFFFF"/>
                    </a:outerShdw>
                  </a:effectLst>
                </a:rPr>
                <a:t>xâm hại quyền nhân thân</a:t>
              </a:r>
            </a:p>
            <a:p>
              <a:pPr algn="ctr" eaLnBrk="0" hangingPunct="0">
                <a:defRPr/>
              </a:pPr>
              <a:endParaRPr lang="en-US" sz="3600" b="1" smtClean="0">
                <a:solidFill>
                  <a:srgbClr val="000000"/>
                </a:solidFill>
                <a:effectLst>
                  <a:outerShdw blurRad="38100" dist="38100" dir="2700000" algn="tl">
                    <a:srgbClr val="FFFFFF"/>
                  </a:outerShdw>
                </a:effectLst>
              </a:endParaRPr>
            </a:p>
            <a:p>
              <a:pPr algn="ctr" eaLnBrk="0" hangingPunct="0">
                <a:defRPr/>
              </a:pPr>
              <a:endParaRPr lang="en-US" sz="3600" b="1" smtClean="0">
                <a:solidFill>
                  <a:srgbClr val="000000"/>
                </a:solidFill>
                <a:effectLst>
                  <a:outerShdw blurRad="38100" dist="38100" dir="2700000" algn="tl">
                    <a:srgbClr val="FFFFFF"/>
                  </a:outerShdw>
                </a:effectLst>
              </a:endParaRPr>
            </a:p>
            <a:p>
              <a:pPr algn="ctr" eaLnBrk="0" hangingPunct="0">
                <a:defRPr/>
              </a:pPr>
              <a:endParaRPr lang="en-US" sz="3600" b="1" dirty="0">
                <a:solidFill>
                  <a:srgbClr val="000000"/>
                </a:solidFill>
                <a:effectLst>
                  <a:outerShdw blurRad="38100" dist="38100" dir="2700000" algn="tl">
                    <a:srgbClr val="FFFFFF"/>
                  </a:outerShdw>
                </a:effectLst>
              </a:endParaRPr>
            </a:p>
          </p:txBody>
        </p:sp>
      </p:grpSp>
      <p:pic>
        <p:nvPicPr>
          <p:cNvPr id="6" name="Picture 9" descr="Tweety[1]"/>
          <p:cNvPicPr>
            <a:picLocks noChangeAspect="1" noChangeArrowheads="1" noCrop="1"/>
          </p:cNvPicPr>
          <p:nvPr/>
        </p:nvPicPr>
        <p:blipFill>
          <a:blip r:embed="rId2"/>
          <a:srcRect/>
          <a:stretch>
            <a:fillRect/>
          </a:stretch>
        </p:blipFill>
        <p:spPr bwMode="auto">
          <a:xfrm>
            <a:off x="6606669" y="5296750"/>
            <a:ext cx="1546731" cy="1310425"/>
          </a:xfrm>
          <a:prstGeom prst="rect">
            <a:avLst/>
          </a:prstGeom>
          <a:noFill/>
          <a:ln w="9525">
            <a:noFill/>
            <a:miter lim="800000"/>
            <a:headEnd/>
            <a:tailEnd/>
          </a:ln>
        </p:spPr>
      </p:pic>
    </p:spTree>
    <p:extLst>
      <p:ext uri="{BB962C8B-B14F-4D97-AF65-F5344CB8AC3E}">
        <p14:creationId xmlns:p14="http://schemas.microsoft.com/office/powerpoint/2010/main" val="33562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24164451"/>
              </p:ext>
            </p:extLst>
          </p:nvPr>
        </p:nvGraphicFramePr>
        <p:xfrm>
          <a:off x="762000" y="1600200"/>
          <a:ext cx="7315200" cy="44110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2"/>
          <p:cNvSpPr>
            <a:spLocks noGrp="1" noChangeArrowheads="1"/>
          </p:cNvSpPr>
          <p:nvPr>
            <p:ph type="title"/>
          </p:nvPr>
        </p:nvSpPr>
        <p:spPr>
          <a:xfrm>
            <a:off x="2286000" y="379430"/>
            <a:ext cx="5029199" cy="994172"/>
          </a:xfrm>
        </p:spPr>
        <p:txBody>
          <a:bodyPr>
            <a:noAutofit/>
          </a:bodyPr>
          <a:lstStyle/>
          <a:p>
            <a:pPr algn="ctr">
              <a:defRPr/>
            </a:pPr>
            <a:r>
              <a:rPr lang="en-US" sz="3200">
                <a:solidFill>
                  <a:srgbClr val="000000"/>
                </a:solidFill>
                <a:effectLst>
                  <a:outerShdw blurRad="38100" dist="38100" dir="2700000" algn="tl">
                    <a:srgbClr val="C0C0C0"/>
                  </a:outerShdw>
                </a:effectLst>
              </a:rPr>
              <a:t>Phân loại </a:t>
            </a:r>
            <a:r>
              <a:rPr lang="en-US" sz="3200" smtClean="0">
                <a:solidFill>
                  <a:srgbClr val="000000"/>
                </a:solidFill>
                <a:effectLst>
                  <a:outerShdw blurRad="38100" dist="38100" dir="2700000" algn="tl">
                    <a:srgbClr val="C0C0C0"/>
                  </a:outerShdw>
                </a:effectLst>
              </a:rPr>
              <a:t>Quyền nhân thân</a:t>
            </a:r>
            <a:r>
              <a:rPr lang="en-US" sz="3200">
                <a:solidFill>
                  <a:srgbClr val="000000"/>
                </a:solidFill>
                <a:effectLst>
                  <a:outerShdw blurRad="38100" dist="38100" dir="2700000" algn="tl">
                    <a:srgbClr val="C0C0C0"/>
                  </a:outerShdw>
                </a:effectLst>
              </a:rPr>
              <a:t/>
            </a:r>
            <a:br>
              <a:rPr lang="en-US" sz="3200">
                <a:solidFill>
                  <a:srgbClr val="000000"/>
                </a:solidFill>
                <a:effectLst>
                  <a:outerShdw blurRad="38100" dist="38100" dir="2700000" algn="tl">
                    <a:srgbClr val="C0C0C0"/>
                  </a:outerShdw>
                </a:effectLst>
              </a:rPr>
            </a:br>
            <a:endParaRPr lang="en-US" sz="3200">
              <a:solidFill>
                <a:srgbClr val="000000"/>
              </a:solidFill>
              <a:effectLst>
                <a:outerShdw blurRad="38100" dist="38100" dir="2700000" algn="tl">
                  <a:srgbClr val="C0C0C0"/>
                </a:outerShdw>
              </a:effectLst>
            </a:endParaRPr>
          </a:p>
        </p:txBody>
      </p:sp>
    </p:spTree>
    <p:extLst>
      <p:ext uri="{BB962C8B-B14F-4D97-AF65-F5344CB8AC3E}">
        <p14:creationId xmlns:p14="http://schemas.microsoft.com/office/powerpoint/2010/main" val="21757802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81000" y="2971800"/>
            <a:ext cx="3276600" cy="1752600"/>
          </a:xfrm>
          <a:prstGeom prst="ellipse">
            <a:avLst/>
          </a:prstGeom>
          <a:solidFill>
            <a:srgbClr val="0070C0"/>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rial" pitchFamily="34" charset="0"/>
                <a:cs typeface="Arial" pitchFamily="34" charset="0"/>
              </a:rPr>
              <a:t>Đặc điểm</a:t>
            </a:r>
            <a:endParaRPr lang="en-US" sz="3600" dirty="0">
              <a:latin typeface="Arial" pitchFamily="34" charset="0"/>
              <a:cs typeface="Arial" pitchFamily="34" charset="0"/>
            </a:endParaRPr>
          </a:p>
        </p:txBody>
      </p:sp>
      <p:sp>
        <p:nvSpPr>
          <p:cNvPr id="4" name="Rounded Rectangle 3"/>
          <p:cNvSpPr/>
          <p:nvPr/>
        </p:nvSpPr>
        <p:spPr>
          <a:xfrm>
            <a:off x="4648200" y="1447800"/>
            <a:ext cx="3962400" cy="1295400"/>
          </a:xfrm>
          <a:prstGeom prst="roundRect">
            <a:avLst/>
          </a:prstGeom>
          <a:solidFill>
            <a:srgbClr val="00B050"/>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latin typeface="Arial" pitchFamily="34" charset="0"/>
                <a:cs typeface="Arial" pitchFamily="34" charset="0"/>
              </a:rPr>
              <a:t>Bình</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đẳng</a:t>
            </a:r>
            <a:r>
              <a:rPr lang="en-US" sz="3200" dirty="0" smtClean="0">
                <a:latin typeface="Arial" pitchFamily="34" charset="0"/>
                <a:cs typeface="Arial" pitchFamily="34" charset="0"/>
              </a:rPr>
              <a:t> – </a:t>
            </a:r>
            <a:r>
              <a:rPr lang="en-US" sz="3200" dirty="0" err="1" smtClean="0">
                <a:latin typeface="Arial" pitchFamily="34" charset="0"/>
                <a:cs typeface="Arial" pitchFamily="34" charset="0"/>
              </a:rPr>
              <a:t>thỏa</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thuận</a:t>
            </a:r>
            <a:endParaRPr lang="en-US" sz="3200" dirty="0">
              <a:latin typeface="Arial" pitchFamily="34" charset="0"/>
              <a:cs typeface="Arial" pitchFamily="34" charset="0"/>
            </a:endParaRPr>
          </a:p>
        </p:txBody>
      </p:sp>
      <p:sp>
        <p:nvSpPr>
          <p:cNvPr id="5" name="Rounded Rectangle 4"/>
          <p:cNvSpPr/>
          <p:nvPr/>
        </p:nvSpPr>
        <p:spPr>
          <a:xfrm>
            <a:off x="4648200" y="3162300"/>
            <a:ext cx="3962400" cy="1371600"/>
          </a:xfrm>
          <a:prstGeom prst="roundRect">
            <a:avLst/>
          </a:prstGeom>
          <a:solidFill>
            <a:schemeClr val="accent3">
              <a:lumMod val="75000"/>
            </a:schemeClr>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Arial" pitchFamily="34" charset="0"/>
                <a:cs typeface="Arial" pitchFamily="34" charset="0"/>
              </a:rPr>
              <a:t>Tự định đoạt</a:t>
            </a:r>
            <a:endParaRPr lang="en-US" sz="3200" dirty="0">
              <a:latin typeface="Arial" pitchFamily="34" charset="0"/>
              <a:cs typeface="Arial" pitchFamily="34" charset="0"/>
            </a:endParaRPr>
          </a:p>
        </p:txBody>
      </p:sp>
      <p:sp>
        <p:nvSpPr>
          <p:cNvPr id="6" name="Rounded Rectangle 5"/>
          <p:cNvSpPr/>
          <p:nvPr/>
        </p:nvSpPr>
        <p:spPr>
          <a:xfrm>
            <a:off x="4686300" y="5029200"/>
            <a:ext cx="3886200" cy="1371599"/>
          </a:xfrm>
          <a:prstGeom prst="roundRect">
            <a:avLst/>
          </a:prstGeom>
          <a:solidFill>
            <a:srgbClr val="7030A0"/>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Arial" pitchFamily="34" charset="0"/>
                <a:cs typeface="Arial" pitchFamily="34" charset="0"/>
              </a:rPr>
              <a:t>Tự chịu trách nhiệm</a:t>
            </a:r>
            <a:endParaRPr lang="en-US" sz="3200" dirty="0">
              <a:latin typeface="Arial" pitchFamily="34" charset="0"/>
              <a:cs typeface="Arial" pitchFamily="34" charset="0"/>
            </a:endParaRPr>
          </a:p>
        </p:txBody>
      </p:sp>
      <p:sp>
        <p:nvSpPr>
          <p:cNvPr id="16" name="Rectangle 15"/>
          <p:cNvSpPr/>
          <p:nvPr/>
        </p:nvSpPr>
        <p:spPr>
          <a:xfrm>
            <a:off x="2056413" y="210234"/>
            <a:ext cx="5259773" cy="646331"/>
          </a:xfrm>
          <a:prstGeom prst="rect">
            <a:avLst/>
          </a:prstGeom>
        </p:spPr>
        <p:txBody>
          <a:bodyPr wrap="none">
            <a:spAutoFit/>
          </a:bodyPr>
          <a:lstStyle/>
          <a:p>
            <a:r>
              <a:rPr lang="en-US" sz="3600" dirty="0">
                <a:solidFill>
                  <a:srgbClr val="0D11AF"/>
                </a:solidFill>
                <a:latin typeface="Arial" pitchFamily="34" charset="0"/>
                <a:cs typeface="Arial" pitchFamily="34" charset="0"/>
              </a:rPr>
              <a:t>Phương pháp điều chỉnh</a:t>
            </a:r>
          </a:p>
        </p:txBody>
      </p:sp>
      <p:cxnSp>
        <p:nvCxnSpPr>
          <p:cNvPr id="11" name="Straight Arrow Connector 10"/>
          <p:cNvCxnSpPr/>
          <p:nvPr/>
        </p:nvCxnSpPr>
        <p:spPr>
          <a:xfrm flipV="1">
            <a:off x="3657600" y="2011908"/>
            <a:ext cx="990600" cy="17218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657600" y="3733800"/>
            <a:ext cx="990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657600" y="3733800"/>
            <a:ext cx="990600" cy="1981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E957D660-0E6F-402F-9A4F-39F38E391F3B}" type="slidenum">
              <a:rPr lang="en-US" smtClean="0"/>
              <a:pPr/>
              <a:t>147</a:t>
            </a:fld>
            <a:endParaRPr lang="en-US"/>
          </a:p>
        </p:txBody>
      </p:sp>
    </p:spTree>
    <p:extLst>
      <p:ext uri="{BB962C8B-B14F-4D97-AF65-F5344CB8AC3E}">
        <p14:creationId xmlns:p14="http://schemas.microsoft.com/office/powerpoint/2010/main" val="62195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par>
                                <p:cTn id="39" presetID="2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6"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smtClean="0">
                <a:solidFill>
                  <a:srgbClr val="002060"/>
                </a:solidFill>
                <a:latin typeface="Arial" pitchFamily="34" charset="0"/>
                <a:cs typeface="Arial" pitchFamily="34" charset="0"/>
              </a:rPr>
              <a:t>Quan hệ pháp luật dân sự</a:t>
            </a:r>
            <a:endParaRPr lang="vi-VN" sz="3600" b="1" kern="0" dirty="0">
              <a:solidFill>
                <a:srgbClr val="002060"/>
              </a:solidFill>
              <a:latin typeface="Arial" pitchFamily="34" charset="0"/>
              <a:cs typeface="Arial" pitchFamily="34" charset="0"/>
            </a:endParaRPr>
          </a:p>
        </p:txBody>
      </p:sp>
      <p:graphicFrame>
        <p:nvGraphicFramePr>
          <p:cNvPr id="3" name="Content Placeholder 2"/>
          <p:cNvGraphicFramePr>
            <a:graphicFrameLocks noGrp="1"/>
          </p:cNvGraphicFramePr>
          <p:nvPr>
            <p:ph idx="1"/>
          </p:nvPr>
        </p:nvGraphicFramePr>
        <p:xfrm>
          <a:off x="0" y="1066800"/>
          <a:ext cx="91440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35288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3" grpId="0">
        <p:bldAsOne/>
      </p:bldGraphic>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nvPr>
        </p:nvGraphicFramePr>
        <p:xfrm>
          <a:off x="457200" y="838200"/>
          <a:ext cx="80010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E957D660-0E6F-402F-9A4F-39F38E391F3B}" type="slidenum">
              <a:rPr lang="en-US" smtClean="0"/>
              <a:pPr/>
              <a:t>149</a:t>
            </a:fld>
            <a:endParaRPr lang="en-US"/>
          </a:p>
        </p:txBody>
      </p:sp>
    </p:spTree>
    <p:extLst>
      <p:ext uri="{BB962C8B-B14F-4D97-AF65-F5344CB8AC3E}">
        <p14:creationId xmlns:p14="http://schemas.microsoft.com/office/powerpoint/2010/main" val="69680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143000"/>
            <a:ext cx="7239000" cy="464820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200" b="1">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Câu hỏi phát vấn??</a:t>
              </a:r>
              <a:endParaRPr lang="en-US" sz="3200" b="1" dirty="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grpSp>
      <p:sp>
        <p:nvSpPr>
          <p:cNvPr id="10" name="TextBox 19"/>
          <p:cNvSpPr txBox="1">
            <a:spLocks noChangeArrowheads="1"/>
          </p:cNvSpPr>
          <p:nvPr/>
        </p:nvSpPr>
        <p:spPr bwMode="auto">
          <a:xfrm>
            <a:off x="1547446" y="253219"/>
            <a:ext cx="6453554" cy="523220"/>
          </a:xfrm>
          <a:prstGeom prst="rect">
            <a:avLst/>
          </a:prstGeom>
          <a:noFill/>
          <a:ln w="9525">
            <a:noFill/>
            <a:miter lim="800000"/>
            <a:headEnd/>
            <a:tailEnd/>
          </a:ln>
        </p:spPr>
        <p:txBody>
          <a:bodyPr wrap="square">
            <a:spAutoFit/>
          </a:bodyPr>
          <a:lstStyle/>
          <a:p>
            <a:pPr algn="ctr"/>
            <a:r>
              <a:rPr lang="en-US" sz="2800" b="1" dirty="0" smtClean="0">
                <a:solidFill>
                  <a:srgbClr val="404040"/>
                </a:solidFill>
                <a:latin typeface="Arial" charset="0"/>
              </a:rPr>
              <a:t>ĐẶC TRƯNG CỦA NHÀ NƯỚC</a:t>
            </a:r>
            <a:endParaRPr lang="en-US" sz="2800" b="1" dirty="0">
              <a:solidFill>
                <a:srgbClr val="404040"/>
              </a:solidFill>
              <a:latin typeface="Arial" charset="0"/>
            </a:endParaRPr>
          </a:p>
        </p:txBody>
      </p:sp>
    </p:spTree>
    <p:extLst>
      <p:ext uri="{BB962C8B-B14F-4D97-AF65-F5344CB8AC3E}">
        <p14:creationId xmlns:p14="http://schemas.microsoft.com/office/powerpoint/2010/main" val="134207804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p:cNvSpPr/>
          <p:nvPr/>
        </p:nvSpPr>
        <p:spPr>
          <a:xfrm>
            <a:off x="1071349" y="228600"/>
            <a:ext cx="2133600" cy="1752600"/>
          </a:xfrm>
          <a:prstGeom prst="flowChartConnector">
            <a:avLst/>
          </a:prstGeom>
          <a:solidFill>
            <a:schemeClr val="accent2">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Arial" pitchFamily="34" charset="0"/>
                <a:cs typeface="Arial" pitchFamily="34" charset="0"/>
              </a:rPr>
              <a:t>Chủ thể QHPL</a:t>
            </a:r>
          </a:p>
          <a:p>
            <a:pPr algn="ctr"/>
            <a:r>
              <a:rPr lang="en-US" sz="2800" dirty="0" smtClean="0">
                <a:latin typeface="Arial" pitchFamily="34" charset="0"/>
                <a:cs typeface="Arial" pitchFamily="34" charset="0"/>
              </a:rPr>
              <a:t>DS </a:t>
            </a:r>
            <a:endParaRPr lang="en-US" sz="2800" dirty="0">
              <a:latin typeface="Arial" pitchFamily="34" charset="0"/>
              <a:cs typeface="Arial" pitchFamily="34" charset="0"/>
            </a:endParaRPr>
          </a:p>
        </p:txBody>
      </p:sp>
      <p:sp>
        <p:nvSpPr>
          <p:cNvPr id="4" name="Rounded Rectangle 3"/>
          <p:cNvSpPr/>
          <p:nvPr/>
        </p:nvSpPr>
        <p:spPr>
          <a:xfrm>
            <a:off x="685800" y="2583407"/>
            <a:ext cx="2667000" cy="1912391"/>
          </a:xfrm>
          <a:prstGeom prst="roundRect">
            <a:avLst/>
          </a:prstGeom>
          <a:solidFill>
            <a:schemeClr val="accent6">
              <a:lumMod val="50000"/>
            </a:schemeClr>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Arial" pitchFamily="34" charset="0"/>
                <a:cs typeface="Arial" pitchFamily="34" charset="0"/>
              </a:rPr>
              <a:t>Năng lực chủ thể</a:t>
            </a:r>
            <a:endParaRPr lang="en-US" sz="2800" dirty="0">
              <a:latin typeface="Arial" pitchFamily="34" charset="0"/>
              <a:cs typeface="Arial" pitchFamily="34" charset="0"/>
            </a:endParaRPr>
          </a:p>
        </p:txBody>
      </p:sp>
      <p:sp>
        <p:nvSpPr>
          <p:cNvPr id="5" name="Flowchart: Connector 4"/>
          <p:cNvSpPr/>
          <p:nvPr/>
        </p:nvSpPr>
        <p:spPr>
          <a:xfrm>
            <a:off x="4495800" y="2701403"/>
            <a:ext cx="1828801" cy="1912391"/>
          </a:xfrm>
          <a:prstGeom prst="flowChartConnector">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Arial" pitchFamily="34" charset="0"/>
                <a:cs typeface="Arial" pitchFamily="34" charset="0"/>
              </a:rPr>
              <a:t>Năng lực PLDS</a:t>
            </a:r>
            <a:endParaRPr lang="en-US" sz="2800" dirty="0">
              <a:latin typeface="Arial" pitchFamily="34" charset="0"/>
              <a:cs typeface="Arial" pitchFamily="34" charset="0"/>
            </a:endParaRPr>
          </a:p>
        </p:txBody>
      </p:sp>
      <p:sp>
        <p:nvSpPr>
          <p:cNvPr id="6" name="Flowchart: Connector 5"/>
          <p:cNvSpPr/>
          <p:nvPr/>
        </p:nvSpPr>
        <p:spPr>
          <a:xfrm>
            <a:off x="6976280" y="2568622"/>
            <a:ext cx="2008496" cy="2133599"/>
          </a:xfrm>
          <a:prstGeom prst="flowChartConnector">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Arial" pitchFamily="34" charset="0"/>
                <a:cs typeface="Arial" pitchFamily="34" charset="0"/>
              </a:rPr>
              <a:t>Năng lực hành vi DS</a:t>
            </a:r>
            <a:endParaRPr lang="en-US" sz="2800" dirty="0">
              <a:latin typeface="Arial" pitchFamily="34" charset="0"/>
              <a:cs typeface="Arial" pitchFamily="34" charset="0"/>
            </a:endParaRPr>
          </a:p>
        </p:txBody>
      </p:sp>
      <p:sp>
        <p:nvSpPr>
          <p:cNvPr id="7" name="Plus 6"/>
          <p:cNvSpPr/>
          <p:nvPr/>
        </p:nvSpPr>
        <p:spPr>
          <a:xfrm>
            <a:off x="6449704" y="3314698"/>
            <a:ext cx="457200" cy="6858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2104598" y="2015604"/>
            <a:ext cx="1" cy="56780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Equal 10"/>
          <p:cNvSpPr/>
          <p:nvPr/>
        </p:nvSpPr>
        <p:spPr>
          <a:xfrm>
            <a:off x="3505200" y="3428999"/>
            <a:ext cx="990600" cy="457201"/>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p:cNvSpPr>
            <a:spLocks noGrp="1"/>
          </p:cNvSpPr>
          <p:nvPr>
            <p:ph type="sldNum" sz="quarter" idx="12"/>
          </p:nvPr>
        </p:nvSpPr>
        <p:spPr/>
        <p:txBody>
          <a:bodyPr/>
          <a:lstStyle/>
          <a:p>
            <a:fld id="{E957D660-0E6F-402F-9A4F-39F38E391F3B}" type="slidenum">
              <a:rPr lang="en-US" smtClean="0"/>
              <a:pPr/>
              <a:t>150</a:t>
            </a:fld>
            <a:endParaRPr lang="en-US"/>
          </a:p>
        </p:txBody>
      </p:sp>
    </p:spTree>
    <p:extLst>
      <p:ext uri="{BB962C8B-B14F-4D97-AF65-F5344CB8AC3E}">
        <p14:creationId xmlns:p14="http://schemas.microsoft.com/office/powerpoint/2010/main" val="81296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35"/>
          <p:cNvSpPr>
            <a:spLocks noChangeArrowheads="1"/>
          </p:cNvSpPr>
          <p:nvPr/>
        </p:nvSpPr>
        <p:spPr bwMode="gray">
          <a:xfrm>
            <a:off x="1143000" y="820836"/>
            <a:ext cx="6553200" cy="822305"/>
          </a:xfrm>
          <a:prstGeom prst="ellipse">
            <a:avLst/>
          </a:prstGeom>
          <a:solidFill>
            <a:schemeClr val="accent2">
              <a:lumMod val="60000"/>
              <a:lumOff val="40000"/>
            </a:schemeClr>
          </a:solidFill>
          <a:ln/>
          <a:scene3d>
            <a:camera prst="orthographicFront"/>
            <a:lightRig rig="threePt" dir="t"/>
          </a:scene3d>
          <a:sp3d>
            <a:bevelT w="114300" prst="artDeco"/>
          </a:sp3d>
          <a:extLst/>
        </p:spPr>
        <p:style>
          <a:lnRef idx="3">
            <a:schemeClr val="lt1"/>
          </a:lnRef>
          <a:fillRef idx="1">
            <a:schemeClr val="accent1"/>
          </a:fillRef>
          <a:effectRef idx="1">
            <a:schemeClr val="accent1"/>
          </a:effectRef>
          <a:fontRef idx="minor">
            <a:schemeClr val="lt1"/>
          </a:fontRef>
        </p:style>
        <p:txBody>
          <a:bodyPr wrap="square" anchor="ctr">
            <a:spAutoFit/>
          </a:bodyPr>
          <a:lstStyle/>
          <a:p>
            <a:pPr algn="ctr"/>
            <a:r>
              <a:rPr lang="en-US" sz="3200" dirty="0" smtClean="0">
                <a:solidFill>
                  <a:srgbClr val="0D11AF"/>
                </a:solidFill>
                <a:latin typeface="Arial" pitchFamily="34" charset="0"/>
                <a:cs typeface="Arial" pitchFamily="34" charset="0"/>
              </a:rPr>
              <a:t>Các mức độ NLHVDS</a:t>
            </a:r>
            <a:endParaRPr lang="vi-VN" sz="3200" dirty="0">
              <a:solidFill>
                <a:srgbClr val="0D11AF"/>
              </a:solidFill>
              <a:latin typeface="Arial" pitchFamily="34" charset="0"/>
              <a:cs typeface="Arial" pitchFamily="34" charset="0"/>
            </a:endParaRPr>
          </a:p>
        </p:txBody>
      </p:sp>
      <p:cxnSp>
        <p:nvCxnSpPr>
          <p:cNvPr id="26" name="Straight Connector 25"/>
          <p:cNvCxnSpPr/>
          <p:nvPr/>
        </p:nvCxnSpPr>
        <p:spPr>
          <a:xfrm flipH="1">
            <a:off x="4609065" y="1678505"/>
            <a:ext cx="24294" cy="660410"/>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990600" y="2317840"/>
            <a:ext cx="3606006" cy="0"/>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90600" y="2317840"/>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621212" y="2354233"/>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96606" y="2317840"/>
            <a:ext cx="965994" cy="0"/>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248400" y="2317840"/>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562600" y="2317840"/>
            <a:ext cx="2971800" cy="0"/>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534400" y="2317840"/>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7391400" y="2735233"/>
            <a:ext cx="1752600" cy="1097513"/>
          </a:xfrm>
          <a:prstGeom prst="roundRect">
            <a:avLst/>
          </a:prstGeom>
          <a:solidFill>
            <a:schemeClr val="accent1">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smtClean="0">
                <a:solidFill>
                  <a:srgbClr val="0D11AF"/>
                </a:solidFill>
                <a:latin typeface="Arial" pitchFamily="34" charset="0"/>
                <a:cs typeface="Arial" pitchFamily="34" charset="0"/>
              </a:rPr>
              <a:t>NLHVDS đầy đủ</a:t>
            </a:r>
            <a:endParaRPr lang="en-US" sz="2700" dirty="0">
              <a:solidFill>
                <a:srgbClr val="0D11AF"/>
              </a:solidFill>
              <a:latin typeface="Arial" pitchFamily="34" charset="0"/>
              <a:cs typeface="Arial" pitchFamily="34" charset="0"/>
            </a:endParaRPr>
          </a:p>
        </p:txBody>
      </p:sp>
      <p:sp>
        <p:nvSpPr>
          <p:cNvPr id="25" name="Rounded Rectangle 24"/>
          <p:cNvSpPr/>
          <p:nvPr/>
        </p:nvSpPr>
        <p:spPr>
          <a:xfrm>
            <a:off x="5594445" y="2735232"/>
            <a:ext cx="1737940" cy="1097513"/>
          </a:xfrm>
          <a:prstGeom prst="roundRect">
            <a:avLst/>
          </a:prstGeom>
          <a:solidFill>
            <a:schemeClr val="accent6">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smtClean="0">
                <a:solidFill>
                  <a:srgbClr val="0D11AF"/>
                </a:solidFill>
                <a:latin typeface="Arial" pitchFamily="34" charset="0"/>
                <a:cs typeface="Arial" pitchFamily="34" charset="0"/>
              </a:rPr>
              <a:t>NLHVDS 1 phần</a:t>
            </a:r>
            <a:endParaRPr lang="en-US" sz="2700" dirty="0">
              <a:solidFill>
                <a:srgbClr val="0D11AF"/>
              </a:solidFill>
              <a:latin typeface="Arial" pitchFamily="34" charset="0"/>
              <a:cs typeface="Arial" pitchFamily="34" charset="0"/>
            </a:endParaRPr>
          </a:p>
        </p:txBody>
      </p:sp>
      <p:sp>
        <p:nvSpPr>
          <p:cNvPr id="27" name="Rounded Rectangle 26"/>
          <p:cNvSpPr/>
          <p:nvPr/>
        </p:nvSpPr>
        <p:spPr>
          <a:xfrm>
            <a:off x="3703816" y="2762524"/>
            <a:ext cx="1785580" cy="1083868"/>
          </a:xfrm>
          <a:prstGeom prst="roundRect">
            <a:avLst/>
          </a:prstGeom>
          <a:solidFill>
            <a:schemeClr val="accent1">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err="1" smtClean="0">
                <a:solidFill>
                  <a:srgbClr val="0D11AF"/>
                </a:solidFill>
                <a:latin typeface="Arial" pitchFamily="34" charset="0"/>
                <a:cs typeface="Arial" pitchFamily="34" charset="0"/>
              </a:rPr>
              <a:t>Chưa</a:t>
            </a:r>
            <a:r>
              <a:rPr lang="en-US" sz="2700" dirty="0" smtClean="0">
                <a:solidFill>
                  <a:srgbClr val="0D11AF"/>
                </a:solidFill>
                <a:latin typeface="Arial" pitchFamily="34" charset="0"/>
                <a:cs typeface="Arial" pitchFamily="34" charset="0"/>
              </a:rPr>
              <a:t> </a:t>
            </a:r>
            <a:r>
              <a:rPr lang="en-US" sz="2700" dirty="0" err="1" smtClean="0">
                <a:solidFill>
                  <a:srgbClr val="0D11AF"/>
                </a:solidFill>
                <a:latin typeface="Arial" pitchFamily="34" charset="0"/>
                <a:cs typeface="Arial" pitchFamily="34" charset="0"/>
              </a:rPr>
              <a:t>có</a:t>
            </a:r>
            <a:r>
              <a:rPr lang="en-US" sz="2700" dirty="0" smtClean="0">
                <a:solidFill>
                  <a:srgbClr val="0D11AF"/>
                </a:solidFill>
                <a:latin typeface="Arial" pitchFamily="34" charset="0"/>
                <a:cs typeface="Arial" pitchFamily="34" charset="0"/>
              </a:rPr>
              <a:t> NLHVDS</a:t>
            </a:r>
            <a:endParaRPr lang="en-US" sz="2700" dirty="0">
              <a:solidFill>
                <a:srgbClr val="0D11AF"/>
              </a:solidFill>
              <a:latin typeface="Arial" pitchFamily="34" charset="0"/>
              <a:cs typeface="Arial" pitchFamily="34" charset="0"/>
            </a:endParaRPr>
          </a:p>
        </p:txBody>
      </p:sp>
      <p:sp>
        <p:nvSpPr>
          <p:cNvPr id="28" name="Rounded Rectangle 27"/>
          <p:cNvSpPr/>
          <p:nvPr/>
        </p:nvSpPr>
        <p:spPr>
          <a:xfrm>
            <a:off x="1828800" y="2762524"/>
            <a:ext cx="1788016" cy="1083869"/>
          </a:xfrm>
          <a:prstGeom prst="roundRect">
            <a:avLst/>
          </a:prstGeom>
          <a:solidFill>
            <a:schemeClr val="accent6">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rgbClr val="0D11AF"/>
                </a:solidFill>
                <a:latin typeface="Arial" pitchFamily="34" charset="0"/>
                <a:cs typeface="Arial" pitchFamily="34" charset="0"/>
              </a:rPr>
              <a:t>Hạn chế NLHVDS</a:t>
            </a:r>
          </a:p>
        </p:txBody>
      </p:sp>
      <p:sp>
        <p:nvSpPr>
          <p:cNvPr id="30" name="Rounded Rectangle 29"/>
          <p:cNvSpPr/>
          <p:nvPr/>
        </p:nvSpPr>
        <p:spPr>
          <a:xfrm>
            <a:off x="0" y="2762525"/>
            <a:ext cx="1724166" cy="1083868"/>
          </a:xfrm>
          <a:prstGeom prst="roundRect">
            <a:avLst/>
          </a:prstGeom>
          <a:solidFill>
            <a:schemeClr val="accent1">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smtClean="0">
                <a:solidFill>
                  <a:srgbClr val="0D11AF"/>
                </a:solidFill>
                <a:latin typeface="Arial" pitchFamily="34" charset="0"/>
                <a:cs typeface="Arial" pitchFamily="34" charset="0"/>
              </a:rPr>
              <a:t>Mất NLHVDS</a:t>
            </a:r>
            <a:endParaRPr lang="en-US" sz="2700" dirty="0">
              <a:solidFill>
                <a:srgbClr val="0D11AF"/>
              </a:solidFill>
              <a:latin typeface="Arial" pitchFamily="34" charset="0"/>
              <a:cs typeface="Arial" pitchFamily="34" charset="0"/>
            </a:endParaRPr>
          </a:p>
        </p:txBody>
      </p:sp>
      <p:cxnSp>
        <p:nvCxnSpPr>
          <p:cNvPr id="31" name="Straight Arrow Connector 30"/>
          <p:cNvCxnSpPr/>
          <p:nvPr/>
        </p:nvCxnSpPr>
        <p:spPr>
          <a:xfrm>
            <a:off x="2793603" y="2354232"/>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03816" y="4648200"/>
            <a:ext cx="5440184" cy="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491894" y="4483097"/>
            <a:ext cx="0" cy="33020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3000" y="4483097"/>
            <a:ext cx="0" cy="33020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703816" y="4483097"/>
            <a:ext cx="0" cy="33020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06144" y="4806287"/>
            <a:ext cx="571500" cy="461665"/>
          </a:xfrm>
          <a:prstGeom prst="rect">
            <a:avLst/>
          </a:prstGeom>
          <a:noFill/>
        </p:spPr>
        <p:txBody>
          <a:bodyPr wrap="square" rtlCol="0">
            <a:spAutoFit/>
          </a:bodyPr>
          <a:lstStyle/>
          <a:p>
            <a:r>
              <a:rPr lang="en-US" sz="2400" dirty="0" smtClean="0">
                <a:latin typeface="Arial" pitchFamily="34" charset="0"/>
                <a:cs typeface="Arial" pitchFamily="34" charset="0"/>
              </a:rPr>
              <a:t>18 </a:t>
            </a:r>
            <a:endParaRPr lang="en-US" sz="2400" dirty="0">
              <a:latin typeface="Arial" pitchFamily="34" charset="0"/>
              <a:cs typeface="Arial" pitchFamily="34" charset="0"/>
            </a:endParaRPr>
          </a:p>
        </p:txBody>
      </p:sp>
      <p:sp>
        <p:nvSpPr>
          <p:cNvPr id="21" name="TextBox 20"/>
          <p:cNvSpPr txBox="1"/>
          <p:nvPr/>
        </p:nvSpPr>
        <p:spPr>
          <a:xfrm>
            <a:off x="8278504" y="4694829"/>
            <a:ext cx="932881" cy="461665"/>
          </a:xfrm>
          <a:prstGeom prst="rect">
            <a:avLst/>
          </a:prstGeom>
          <a:noFill/>
        </p:spPr>
        <p:txBody>
          <a:bodyPr wrap="square" rtlCol="0">
            <a:spAutoFit/>
          </a:bodyPr>
          <a:lstStyle/>
          <a:p>
            <a:pPr algn="ctr"/>
            <a:r>
              <a:rPr lang="en-US" sz="2400" dirty="0" smtClean="0">
                <a:latin typeface="Arial" pitchFamily="34" charset="0"/>
                <a:cs typeface="Arial" pitchFamily="34" charset="0"/>
              </a:rPr>
              <a:t>Tuổi</a:t>
            </a:r>
            <a:endParaRPr lang="en-US" sz="2400" dirty="0">
              <a:latin typeface="Arial" pitchFamily="34" charset="0"/>
              <a:cs typeface="Arial" pitchFamily="34" charset="0"/>
            </a:endParaRPr>
          </a:p>
        </p:txBody>
      </p:sp>
      <p:sp>
        <p:nvSpPr>
          <p:cNvPr id="22" name="TextBox 21"/>
          <p:cNvSpPr txBox="1"/>
          <p:nvPr/>
        </p:nvSpPr>
        <p:spPr>
          <a:xfrm>
            <a:off x="4724400" y="4823495"/>
            <a:ext cx="533400" cy="461665"/>
          </a:xfrm>
          <a:prstGeom prst="rect">
            <a:avLst/>
          </a:prstGeom>
          <a:noFill/>
        </p:spPr>
        <p:txBody>
          <a:bodyPr wrap="square" rtlCol="0">
            <a:spAutoFit/>
          </a:bodyPr>
          <a:lstStyle/>
          <a:p>
            <a:pPr algn="ctr"/>
            <a:r>
              <a:rPr lang="en-US" sz="2400" dirty="0" smtClean="0">
                <a:latin typeface="Arial" pitchFamily="34" charset="0"/>
                <a:cs typeface="Arial" pitchFamily="34" charset="0"/>
              </a:rPr>
              <a:t>6 </a:t>
            </a:r>
            <a:endParaRPr lang="en-US" sz="2400" dirty="0">
              <a:latin typeface="Arial" pitchFamily="34" charset="0"/>
              <a:cs typeface="Arial" pitchFamily="34" charset="0"/>
            </a:endParaRPr>
          </a:p>
        </p:txBody>
      </p:sp>
      <p:sp>
        <p:nvSpPr>
          <p:cNvPr id="23" name="TextBox 22"/>
          <p:cNvSpPr txBox="1"/>
          <p:nvPr/>
        </p:nvSpPr>
        <p:spPr>
          <a:xfrm>
            <a:off x="3505200" y="4724400"/>
            <a:ext cx="533400" cy="523220"/>
          </a:xfrm>
          <a:prstGeom prst="rect">
            <a:avLst/>
          </a:prstGeom>
          <a:noFill/>
        </p:spPr>
        <p:txBody>
          <a:bodyPr wrap="square" rtlCol="0">
            <a:spAutoFit/>
          </a:bodyPr>
          <a:lstStyle/>
          <a:p>
            <a:r>
              <a:rPr lang="en-US" sz="2800" dirty="0" smtClean="0"/>
              <a:t>0</a:t>
            </a:r>
            <a:endParaRPr lang="en-US" sz="2800" dirty="0"/>
          </a:p>
        </p:txBody>
      </p:sp>
      <p:sp>
        <p:nvSpPr>
          <p:cNvPr id="43" name="Rounded Rectangle 42"/>
          <p:cNvSpPr/>
          <p:nvPr/>
        </p:nvSpPr>
        <p:spPr>
          <a:xfrm>
            <a:off x="100083" y="4047656"/>
            <a:ext cx="1524000" cy="281034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Arial" pitchFamily="34" charset="0"/>
                <a:cs typeface="Arial" pitchFamily="34" charset="0"/>
              </a:rPr>
              <a:t>-Bị </a:t>
            </a:r>
            <a:r>
              <a:rPr lang="en-US" sz="2400" dirty="0">
                <a:solidFill>
                  <a:schemeClr val="tx1"/>
                </a:solidFill>
                <a:latin typeface="Arial" pitchFamily="34" charset="0"/>
                <a:cs typeface="Arial" pitchFamily="34" charset="0"/>
              </a:rPr>
              <a:t>bệnh tâm thần </a:t>
            </a:r>
          </a:p>
          <a:p>
            <a:pPr algn="ctr"/>
            <a:r>
              <a:rPr lang="en-US" sz="2400" dirty="0" smtClean="0">
                <a:solidFill>
                  <a:schemeClr val="tx1"/>
                </a:solidFill>
                <a:latin typeface="Arial" pitchFamily="34" charset="0"/>
                <a:cs typeface="Arial" pitchFamily="34" charset="0"/>
              </a:rPr>
              <a:t>- Không </a:t>
            </a:r>
            <a:r>
              <a:rPr lang="en-US" sz="2400" dirty="0">
                <a:solidFill>
                  <a:schemeClr val="tx1"/>
                </a:solidFill>
                <a:latin typeface="Arial" pitchFamily="34" charset="0"/>
                <a:cs typeface="Arial" pitchFamily="34" charset="0"/>
              </a:rPr>
              <a:t>nhận thức được hành vi</a:t>
            </a:r>
          </a:p>
        </p:txBody>
      </p:sp>
      <p:sp>
        <p:nvSpPr>
          <p:cNvPr id="49" name="Rounded Rectangle 48"/>
          <p:cNvSpPr/>
          <p:nvPr/>
        </p:nvSpPr>
        <p:spPr>
          <a:xfrm>
            <a:off x="1917510" y="4089694"/>
            <a:ext cx="1524000" cy="276830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itchFamily="34" charset="0"/>
                <a:cs typeface="Arial" pitchFamily="34" charset="0"/>
              </a:rPr>
              <a:t>Nghiện các chất kích thích dẫn tới phá tán TS</a:t>
            </a:r>
          </a:p>
        </p:txBody>
      </p:sp>
      <p:cxnSp>
        <p:nvCxnSpPr>
          <p:cNvPr id="53" name="Straight Arrow Connector 52"/>
          <p:cNvCxnSpPr/>
          <p:nvPr/>
        </p:nvCxnSpPr>
        <p:spPr>
          <a:xfrm>
            <a:off x="2649110" y="3832745"/>
            <a:ext cx="0" cy="256949"/>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62083" y="3846393"/>
            <a:ext cx="0" cy="256949"/>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957D660-0E6F-402F-9A4F-39F38E391F3B}" type="slidenum">
              <a:rPr lang="en-US" smtClean="0"/>
              <a:pPr/>
              <a:t>151</a:t>
            </a:fld>
            <a:endParaRPr lang="en-US"/>
          </a:p>
        </p:txBody>
      </p:sp>
      <p:cxnSp>
        <p:nvCxnSpPr>
          <p:cNvPr id="34" name="Straight Connector 33"/>
          <p:cNvCxnSpPr/>
          <p:nvPr/>
        </p:nvCxnSpPr>
        <p:spPr>
          <a:xfrm>
            <a:off x="6248400" y="4495800"/>
            <a:ext cx="0" cy="33020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019800" y="4800600"/>
            <a:ext cx="533400" cy="461665"/>
          </a:xfrm>
          <a:prstGeom prst="rect">
            <a:avLst/>
          </a:prstGeom>
          <a:noFill/>
        </p:spPr>
        <p:txBody>
          <a:bodyPr wrap="square" rtlCol="0">
            <a:spAutoFit/>
          </a:bodyPr>
          <a:lstStyle/>
          <a:p>
            <a:pPr algn="ctr"/>
            <a:r>
              <a:rPr lang="en-US" sz="2400" dirty="0" smtClean="0">
                <a:latin typeface="Arial" pitchFamily="34" charset="0"/>
                <a:cs typeface="Arial" pitchFamily="34" charset="0"/>
              </a:rPr>
              <a:t>15 </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397788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par>
                                <p:cTn id="17" presetID="22" presetClass="entr" presetSubtype="4"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500"/>
                                        <p:tgtEl>
                                          <p:spTgt spid="50"/>
                                        </p:tgtEl>
                                      </p:cBhvr>
                                    </p:animEffect>
                                  </p:childTnLst>
                                </p:cTn>
                              </p:par>
                              <p:par>
                                <p:cTn id="20" presetID="22" presetClass="entr" presetSubtype="4"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down)">
                                      <p:cBhvr>
                                        <p:cTn id="22" dur="500"/>
                                        <p:tgtEl>
                                          <p:spTgt spid="5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circle(in)">
                                      <p:cBhvr>
                                        <p:cTn id="30" dur="2000"/>
                                        <p:tgtEl>
                                          <p:spTgt spid="48"/>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circle(in)">
                                      <p:cBhvr>
                                        <p:cTn id="33" dur="20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barn(inVertical)">
                                      <p:cBhvr>
                                        <p:cTn id="58" dur="500"/>
                                        <p:tgtEl>
                                          <p:spTgt spid="29"/>
                                        </p:tgtEl>
                                      </p:cBhvr>
                                    </p:animEffect>
                                  </p:childTnLst>
                                </p:cTn>
                              </p:par>
                              <p:par>
                                <p:cTn id="59" presetID="16" presetClass="entr" presetSubtype="21"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barn(inVertical)">
                                      <p:cBhvr>
                                        <p:cTn id="61" dur="500"/>
                                        <p:tgtEl>
                                          <p:spTgt spid="35"/>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barn(inVertical)">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barn(inVertical)">
                                      <p:cBhvr>
                                        <p:cTn id="69" dur="500"/>
                                        <p:tgtEl>
                                          <p:spTgt spid="32"/>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arn(inVertical)">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down)">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down)">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down)">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wipe(down)">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wipe(down)">
                                      <p:cBhvr>
                                        <p:cTn id="97" dur="50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down)">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barn(inVertical)">
                                      <p:cBhvr>
                                        <p:cTn id="107" dur="500"/>
                                        <p:tgtEl>
                                          <p:spTgt spid="4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wipe(down)">
                                      <p:cBhvr>
                                        <p:cTn id="112" dur="500"/>
                                        <p:tgtEl>
                                          <p:spTgt spid="53"/>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barn(inVertical)">
                                      <p:cBhvr>
                                        <p:cTn id="117" dur="500"/>
                                        <p:tgtEl>
                                          <p:spTgt spid="4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wipe(down)">
                                      <p:cBhvr>
                                        <p:cTn id="122" dur="500"/>
                                        <p:tgtEl>
                                          <p:spTgt spid="5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wipe(down)">
                                      <p:cBhvr>
                                        <p:cTn id="127" dur="500"/>
                                        <p:tgtEl>
                                          <p:spTgt spid="3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wipe(down)">
                                      <p:cBhvr>
                                        <p:cTn id="1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7" grpId="0" animBg="1"/>
      <p:bldP spid="28" grpId="0" animBg="1"/>
      <p:bldP spid="30" grpId="0" animBg="1"/>
      <p:bldP spid="20" grpId="0"/>
      <p:bldP spid="21" grpId="0"/>
      <p:bldP spid="22" grpId="0"/>
      <p:bldP spid="23" grpId="0"/>
      <p:bldP spid="43" grpId="0" animBg="1"/>
      <p:bldP spid="49" grpId="0" animBg="1"/>
      <p:bldP spid="3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p:cNvSpPr/>
          <p:nvPr/>
        </p:nvSpPr>
        <p:spPr>
          <a:xfrm>
            <a:off x="685800" y="1892402"/>
            <a:ext cx="3148958" cy="2694384"/>
          </a:xfrm>
          <a:prstGeom prst="flowChartConnector">
            <a:avLst/>
          </a:prstGeom>
          <a:solidFill>
            <a:srgbClr val="92D050"/>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Arial" pitchFamily="34" charset="0"/>
                <a:cs typeface="Arial" pitchFamily="34" charset="0"/>
              </a:rPr>
              <a:t>Khách </a:t>
            </a:r>
            <a:r>
              <a:rPr lang="en-US" sz="2800" dirty="0" err="1" smtClean="0">
                <a:latin typeface="Arial" pitchFamily="34" charset="0"/>
                <a:cs typeface="Arial" pitchFamily="34" charset="0"/>
              </a:rPr>
              <a:t>thể</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của</a:t>
            </a:r>
            <a:r>
              <a:rPr lang="en-US" sz="2800" dirty="0" smtClean="0">
                <a:latin typeface="Arial" pitchFamily="34" charset="0"/>
                <a:cs typeface="Arial" pitchFamily="34" charset="0"/>
              </a:rPr>
              <a:t> QHPL</a:t>
            </a:r>
          </a:p>
          <a:p>
            <a:pPr algn="ctr"/>
            <a:r>
              <a:rPr lang="en-US" sz="2800" dirty="0" smtClean="0">
                <a:latin typeface="Arial" pitchFamily="34" charset="0"/>
                <a:cs typeface="Arial" pitchFamily="34" charset="0"/>
              </a:rPr>
              <a:t>DS </a:t>
            </a:r>
            <a:endParaRPr lang="en-US" sz="2800" dirty="0">
              <a:latin typeface="Arial" pitchFamily="34" charset="0"/>
              <a:cs typeface="Arial" pitchFamily="34" charset="0"/>
            </a:endParaRPr>
          </a:p>
        </p:txBody>
      </p:sp>
      <p:sp>
        <p:nvSpPr>
          <p:cNvPr id="3" name="Rounded Rectangle 2"/>
          <p:cNvSpPr/>
          <p:nvPr/>
        </p:nvSpPr>
        <p:spPr>
          <a:xfrm>
            <a:off x="4674632" y="1090312"/>
            <a:ext cx="3388040" cy="1604180"/>
          </a:xfrm>
          <a:prstGeom prst="roundRect">
            <a:avLst/>
          </a:prstGeom>
          <a:solidFill>
            <a:srgbClr val="08CA1A"/>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Arial" pitchFamily="34" charset="0"/>
                <a:cs typeface="Arial" pitchFamily="34" charset="0"/>
              </a:rPr>
              <a:t>Lợi ích vật chất</a:t>
            </a:r>
            <a:endParaRPr lang="en-US" sz="2800" dirty="0">
              <a:latin typeface="Arial" pitchFamily="34" charset="0"/>
              <a:cs typeface="Arial" pitchFamily="34" charset="0"/>
            </a:endParaRPr>
          </a:p>
        </p:txBody>
      </p:sp>
      <p:sp>
        <p:nvSpPr>
          <p:cNvPr id="4" name="Rounded Rectangle 3"/>
          <p:cNvSpPr/>
          <p:nvPr/>
        </p:nvSpPr>
        <p:spPr>
          <a:xfrm>
            <a:off x="4666671" y="3120095"/>
            <a:ext cx="3398182" cy="1711125"/>
          </a:xfrm>
          <a:prstGeom prst="roundRect">
            <a:avLst/>
          </a:prstGeom>
          <a:solidFill>
            <a:srgbClr val="08CA1A"/>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Arial" pitchFamily="34" charset="0"/>
                <a:cs typeface="Arial" pitchFamily="34" charset="0"/>
              </a:rPr>
              <a:t>Lợi ích tinh thần</a:t>
            </a:r>
            <a:endParaRPr lang="en-US" sz="2800" dirty="0">
              <a:latin typeface="Arial" pitchFamily="34" charset="0"/>
              <a:cs typeface="Arial" pitchFamily="34" charset="0"/>
            </a:endParaRPr>
          </a:p>
        </p:txBody>
      </p:sp>
      <p:cxnSp>
        <p:nvCxnSpPr>
          <p:cNvPr id="8" name="Straight Arrow Connector 7"/>
          <p:cNvCxnSpPr/>
          <p:nvPr/>
        </p:nvCxnSpPr>
        <p:spPr>
          <a:xfrm flipV="1">
            <a:off x="3833021" y="2122993"/>
            <a:ext cx="833650" cy="11390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97195" y="3262012"/>
            <a:ext cx="869476" cy="95960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553199" y="6209030"/>
            <a:ext cx="2718547" cy="512446"/>
          </a:xfrm>
        </p:spPr>
        <p:txBody>
          <a:bodyPr/>
          <a:lstStyle/>
          <a:p>
            <a:fld id="{E957D660-0E6F-402F-9A4F-39F38E391F3B}" type="slidenum">
              <a:rPr lang="en-US" smtClean="0"/>
              <a:pPr/>
              <a:t>152</a:t>
            </a:fld>
            <a:endParaRPr lang="en-US"/>
          </a:p>
        </p:txBody>
      </p:sp>
    </p:spTree>
    <p:extLst>
      <p:ext uri="{BB962C8B-B14F-4D97-AF65-F5344CB8AC3E}">
        <p14:creationId xmlns:p14="http://schemas.microsoft.com/office/powerpoint/2010/main" val="327450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p:cNvSpPr/>
          <p:nvPr/>
        </p:nvSpPr>
        <p:spPr>
          <a:xfrm>
            <a:off x="685800" y="1892402"/>
            <a:ext cx="3148958" cy="2694384"/>
          </a:xfrm>
          <a:prstGeom prst="flowChartConnector">
            <a:avLst/>
          </a:prstGeom>
          <a:solidFill>
            <a:srgbClr val="92D050"/>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Arial" pitchFamily="34" charset="0"/>
                <a:cs typeface="Arial" pitchFamily="34" charset="0"/>
              </a:rPr>
              <a:t>Nội</a:t>
            </a:r>
            <a:r>
              <a:rPr lang="en-US" sz="2800" dirty="0" smtClean="0">
                <a:latin typeface="Arial" pitchFamily="34" charset="0"/>
                <a:cs typeface="Arial" pitchFamily="34" charset="0"/>
              </a:rPr>
              <a:t> dung QHPLDS </a:t>
            </a:r>
            <a:endParaRPr lang="en-US" sz="2800" dirty="0">
              <a:latin typeface="Arial" pitchFamily="34" charset="0"/>
              <a:cs typeface="Arial" pitchFamily="34" charset="0"/>
            </a:endParaRPr>
          </a:p>
        </p:txBody>
      </p:sp>
      <p:sp>
        <p:nvSpPr>
          <p:cNvPr id="3" name="Rounded Rectangle 2"/>
          <p:cNvSpPr/>
          <p:nvPr/>
        </p:nvSpPr>
        <p:spPr>
          <a:xfrm>
            <a:off x="4674632" y="1090312"/>
            <a:ext cx="3388040" cy="1604180"/>
          </a:xfrm>
          <a:prstGeom prst="roundRect">
            <a:avLst/>
          </a:prstGeom>
          <a:solidFill>
            <a:srgbClr val="08CA1A"/>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Arial" pitchFamily="34" charset="0"/>
                <a:cs typeface="Arial" pitchFamily="34" charset="0"/>
              </a:rPr>
              <a:t>Quyền</a:t>
            </a:r>
            <a:r>
              <a:rPr lang="en-US" sz="2800" dirty="0" smtClean="0">
                <a:latin typeface="Arial" pitchFamily="34" charset="0"/>
                <a:cs typeface="Arial" pitchFamily="34" charset="0"/>
              </a:rPr>
              <a:t> </a:t>
            </a:r>
            <a:r>
              <a:rPr lang="en-US" sz="2800" dirty="0" err="1">
                <a:latin typeface="Arial" pitchFamily="34" charset="0"/>
                <a:cs typeface="Arial" pitchFamily="34" charset="0"/>
              </a:rPr>
              <a:t>d</a:t>
            </a:r>
            <a:r>
              <a:rPr lang="en-US" sz="2800" dirty="0" err="1" smtClean="0">
                <a:latin typeface="Arial" pitchFamily="34" charset="0"/>
                <a:cs typeface="Arial" pitchFamily="34" charset="0"/>
              </a:rPr>
              <a:t>ân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sự</a:t>
            </a:r>
            <a:r>
              <a:rPr lang="en-US" sz="2800" dirty="0" smtClean="0">
                <a:latin typeface="Arial" pitchFamily="34" charset="0"/>
                <a:cs typeface="Arial" pitchFamily="34" charset="0"/>
              </a:rPr>
              <a:t> </a:t>
            </a:r>
            <a:endParaRPr lang="en-US" sz="2800" dirty="0">
              <a:latin typeface="Arial" pitchFamily="34" charset="0"/>
              <a:cs typeface="Arial" pitchFamily="34" charset="0"/>
            </a:endParaRPr>
          </a:p>
        </p:txBody>
      </p:sp>
      <p:sp>
        <p:nvSpPr>
          <p:cNvPr id="4" name="Rounded Rectangle 3"/>
          <p:cNvSpPr/>
          <p:nvPr/>
        </p:nvSpPr>
        <p:spPr>
          <a:xfrm>
            <a:off x="4666671" y="3120095"/>
            <a:ext cx="3398182" cy="1711125"/>
          </a:xfrm>
          <a:prstGeom prst="roundRect">
            <a:avLst/>
          </a:prstGeom>
          <a:solidFill>
            <a:srgbClr val="08CA1A"/>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Arial" pitchFamily="34" charset="0"/>
                <a:cs typeface="Arial" pitchFamily="34" charset="0"/>
              </a:rPr>
              <a:t>Nghĩa</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vụ</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dân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sự</a:t>
            </a:r>
            <a:endParaRPr lang="en-US" sz="2800" dirty="0">
              <a:latin typeface="Arial" pitchFamily="34" charset="0"/>
              <a:cs typeface="Arial" pitchFamily="34" charset="0"/>
            </a:endParaRPr>
          </a:p>
        </p:txBody>
      </p:sp>
      <p:cxnSp>
        <p:nvCxnSpPr>
          <p:cNvPr id="8" name="Straight Arrow Connector 7"/>
          <p:cNvCxnSpPr/>
          <p:nvPr/>
        </p:nvCxnSpPr>
        <p:spPr>
          <a:xfrm flipV="1">
            <a:off x="3833021" y="2122993"/>
            <a:ext cx="833650" cy="11390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97195" y="3262012"/>
            <a:ext cx="869476" cy="95960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553199" y="6209030"/>
            <a:ext cx="2718547" cy="512446"/>
          </a:xfrm>
        </p:spPr>
        <p:txBody>
          <a:bodyPr/>
          <a:lstStyle/>
          <a:p>
            <a:fld id="{E957D660-0E6F-402F-9A4F-39F38E391F3B}" type="slidenum">
              <a:rPr lang="en-US" smtClean="0"/>
              <a:pPr/>
              <a:t>153</a:t>
            </a:fld>
            <a:endParaRPr lang="en-US"/>
          </a:p>
        </p:txBody>
      </p:sp>
    </p:spTree>
    <p:extLst>
      <p:ext uri="{BB962C8B-B14F-4D97-AF65-F5344CB8AC3E}">
        <p14:creationId xmlns:p14="http://schemas.microsoft.com/office/powerpoint/2010/main" val="225133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3705728"/>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711709" y="2097866"/>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8" y="2274435"/>
            <a:ext cx="6914684" cy="2714658"/>
          </a:xfrm>
          <a:prstGeom prst="rect">
            <a:avLst/>
          </a:prstGeom>
          <a:solidFill>
            <a:schemeClr val="bg1">
              <a:lumMod val="65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lgn="just">
              <a:spcBef>
                <a:spcPct val="50000"/>
              </a:spcBef>
            </a:pPr>
            <a:r>
              <a:rPr lang="en-US" altLang="en-US" sz="3200" smtClean="0"/>
              <a:t>Là </a:t>
            </a:r>
            <a:r>
              <a:rPr lang="en-US" altLang="en-US" sz="3200"/>
              <a:t>một chế định pháp luật bao gồm tổng thể các quy phạm pháp luật điều chỉnh </a:t>
            </a:r>
            <a:r>
              <a:rPr lang="en-US" altLang="en-US" sz="3200" smtClean="0"/>
              <a:t>các QHXH </a:t>
            </a:r>
            <a:r>
              <a:rPr lang="en-US" altLang="en-US" sz="3200"/>
              <a:t>phát sinh trong quá trình </a:t>
            </a:r>
            <a:r>
              <a:rPr lang="en-US" altLang="en-US" sz="3200" b="1" i="1"/>
              <a:t>chiếm hữu</a:t>
            </a:r>
            <a:r>
              <a:rPr lang="en-US" altLang="en-US" sz="3200" b="1" i="1" smtClean="0"/>
              <a:t>, sử dụng </a:t>
            </a:r>
            <a:r>
              <a:rPr lang="en-US" altLang="en-US" sz="3200" b="1" i="1"/>
              <a:t>và định đoạt tài sản </a:t>
            </a:r>
            <a:r>
              <a:rPr lang="en-US" altLang="en-US" sz="3200"/>
              <a:t>theo quy định của pháp </a:t>
            </a:r>
            <a:r>
              <a:rPr lang="en-US" altLang="en-US" sz="3200" smtClean="0"/>
              <a:t>luật.</a:t>
            </a:r>
            <a:endParaRPr lang="en-US" altLang="en-US" sz="3200" dirty="0"/>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1756676" y="509052"/>
            <a:ext cx="55274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latin typeface="Arial" panose="020B0604020202020204" pitchFamily="34" charset="0"/>
              </a:rPr>
              <a:t>CHẾ ĐỊNH QUYỀN </a:t>
            </a:r>
            <a:r>
              <a:rPr lang="en-US" sz="3200" b="1" dirty="0" smtClean="0">
                <a:latin typeface="Arial" panose="020B0604020202020204" pitchFamily="34" charset="0"/>
              </a:rPr>
              <a:t>SỞ HỮU</a:t>
            </a:r>
            <a:endParaRPr lang="en-US" sz="3200" b="1" dirty="0">
              <a:latin typeface="Arial" panose="020B0604020202020204" pitchFamily="34" charset="0"/>
            </a:endParaRPr>
          </a:p>
        </p:txBody>
      </p:sp>
    </p:spTree>
    <p:extLst>
      <p:ext uri="{BB962C8B-B14F-4D97-AF65-F5344CB8AC3E}">
        <p14:creationId xmlns:p14="http://schemas.microsoft.com/office/powerpoint/2010/main" val="241900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4"/>
          <p:cNvSpPr txBox="1">
            <a:spLocks noChangeArrowheads="1"/>
          </p:cNvSpPr>
          <p:nvPr/>
        </p:nvSpPr>
        <p:spPr bwMode="auto">
          <a:xfrm>
            <a:off x="1723011" y="304513"/>
            <a:ext cx="55948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dirty="0" smtClean="0">
                <a:latin typeface="Arial" panose="020B0604020202020204" pitchFamily="34" charset="0"/>
              </a:rPr>
              <a:t>NỘI DUNG QUYỀN SỞ HỮU</a:t>
            </a:r>
            <a:endParaRPr lang="en-US" sz="3200" b="1" dirty="0">
              <a:latin typeface="Arial" panose="020B0604020202020204" pitchFamily="34" charset="0"/>
            </a:endParaRPr>
          </a:p>
        </p:txBody>
      </p:sp>
      <p:grpSp>
        <p:nvGrpSpPr>
          <p:cNvPr id="6147" name="Group 7"/>
          <p:cNvGrpSpPr>
            <a:grpSpLocks/>
          </p:cNvGrpSpPr>
          <p:nvPr/>
        </p:nvGrpSpPr>
        <p:grpSpPr bwMode="auto">
          <a:xfrm>
            <a:off x="403225" y="1697038"/>
            <a:ext cx="2359025" cy="3636962"/>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48" name="Group 6"/>
          <p:cNvGrpSpPr>
            <a:grpSpLocks/>
          </p:cNvGrpSpPr>
          <p:nvPr/>
        </p:nvGrpSpPr>
        <p:grpSpPr bwMode="auto">
          <a:xfrm flipV="1">
            <a:off x="276225" y="1693860"/>
            <a:ext cx="2101850" cy="914403"/>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2">
                    <a:lumMod val="75000"/>
                  </a:schemeClr>
                </a:gs>
                <a:gs pos="69000">
                  <a:schemeClr val="accent2"/>
                </a:gs>
                <a:gs pos="100000">
                  <a:schemeClr val="accent2">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grpSp>
        <p:nvGrpSpPr>
          <p:cNvPr id="6149" name="Group 57"/>
          <p:cNvGrpSpPr>
            <a:grpSpLocks/>
          </p:cNvGrpSpPr>
          <p:nvPr/>
        </p:nvGrpSpPr>
        <p:grpSpPr bwMode="auto">
          <a:xfrm>
            <a:off x="3389313" y="1697038"/>
            <a:ext cx="2359025" cy="3636962"/>
            <a:chOff x="457200" y="1239996"/>
            <a:chExt cx="2177144" cy="2804886"/>
          </a:xfrm>
        </p:grpSpPr>
        <p:sp>
          <p:nvSpPr>
            <p:cNvPr id="59" name="Rectangle 58"/>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Rectangle 59"/>
            <p:cNvSpPr/>
            <p:nvPr/>
          </p:nvSpPr>
          <p:spPr>
            <a:xfrm>
              <a:off x="536316" y="1293865"/>
              <a:ext cx="2018913" cy="2694698"/>
            </a:xfrm>
            <a:prstGeom prst="rect">
              <a:avLst/>
            </a:prstGeom>
            <a:noFill/>
            <a:ln w="19050">
              <a:solidFill>
                <a:schemeClr val="accent1">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50" name="Group 60"/>
          <p:cNvGrpSpPr>
            <a:grpSpLocks/>
          </p:cNvGrpSpPr>
          <p:nvPr/>
        </p:nvGrpSpPr>
        <p:grpSpPr bwMode="auto">
          <a:xfrm flipV="1">
            <a:off x="3276600" y="1693860"/>
            <a:ext cx="2101850" cy="914403"/>
            <a:chOff x="4782670" y="2429435"/>
            <a:chExt cx="2840865" cy="833718"/>
          </a:xfrm>
        </p:grpSpPr>
        <p:sp>
          <p:nvSpPr>
            <p:cNvPr id="64" name="Freeform 63"/>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1">
                    <a:lumMod val="75000"/>
                  </a:schemeClr>
                </a:gs>
                <a:gs pos="69000">
                  <a:schemeClr val="accent1"/>
                </a:gs>
                <a:gs pos="100000">
                  <a:schemeClr val="accent1">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65" name="Pie 64"/>
            <p:cNvSpPr/>
            <p:nvPr/>
          </p:nvSpPr>
          <p:spPr bwMode="gray">
            <a:xfrm>
              <a:off x="4782670" y="3083859"/>
              <a:ext cx="304685" cy="179294"/>
            </a:xfrm>
            <a:prstGeom prst="pie">
              <a:avLst>
                <a:gd name="adj1" fmla="val 5429925"/>
                <a:gd name="adj2" fmla="val 162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grpSp>
        <p:nvGrpSpPr>
          <p:cNvPr id="6151" name="Group 71"/>
          <p:cNvGrpSpPr>
            <a:grpSpLocks/>
          </p:cNvGrpSpPr>
          <p:nvPr/>
        </p:nvGrpSpPr>
        <p:grpSpPr bwMode="auto">
          <a:xfrm>
            <a:off x="6361113" y="1697038"/>
            <a:ext cx="2359025" cy="3636962"/>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52" name="Group 75"/>
          <p:cNvGrpSpPr>
            <a:grpSpLocks/>
          </p:cNvGrpSpPr>
          <p:nvPr/>
        </p:nvGrpSpPr>
        <p:grpSpPr bwMode="auto">
          <a:xfrm flipV="1">
            <a:off x="6248400" y="1693860"/>
            <a:ext cx="2101850" cy="914403"/>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4">
                    <a:lumMod val="75000"/>
                  </a:schemeClr>
                </a:gs>
                <a:gs pos="69000">
                  <a:schemeClr val="accent4"/>
                </a:gs>
                <a:gs pos="100000">
                  <a:schemeClr val="accent4">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6153" name="Rectangle 79"/>
          <p:cNvSpPr>
            <a:spLocks noChangeArrowheads="1"/>
          </p:cNvSpPr>
          <p:nvPr/>
        </p:nvSpPr>
        <p:spPr bwMode="auto">
          <a:xfrm>
            <a:off x="427892" y="2876719"/>
            <a:ext cx="2228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eaLnBrk="1" hangingPunct="1"/>
            <a:r>
              <a:rPr lang="en-US" sz="2400" dirty="0" err="1" smtClean="0">
                <a:solidFill>
                  <a:srgbClr val="4A4644"/>
                </a:solidFill>
                <a:latin typeface="Arial" panose="020B0604020202020204" pitchFamily="34" charset="0"/>
              </a:rPr>
              <a:t>Quyền</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trực</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tiếp</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nắm</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giữ</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và</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quản</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lý</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tài</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sản</a:t>
            </a:r>
            <a:endParaRPr lang="en-US" sz="2400" dirty="0">
              <a:solidFill>
                <a:srgbClr val="4A4644"/>
              </a:solidFill>
              <a:latin typeface="Arial" panose="020B0604020202020204" pitchFamily="34" charset="0"/>
            </a:endParaRPr>
          </a:p>
        </p:txBody>
      </p:sp>
      <p:sp>
        <p:nvSpPr>
          <p:cNvPr id="6154" name="Rectangle 82"/>
          <p:cNvSpPr>
            <a:spLocks noChangeArrowheads="1"/>
          </p:cNvSpPr>
          <p:nvPr/>
        </p:nvSpPr>
        <p:spPr bwMode="auto">
          <a:xfrm>
            <a:off x="3448319" y="2876719"/>
            <a:ext cx="2228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eaLnBrk="1" hangingPunct="1"/>
            <a:r>
              <a:rPr lang="en-US" sz="2400" dirty="0" err="1" smtClean="0">
                <a:solidFill>
                  <a:srgbClr val="4A4644"/>
                </a:solidFill>
                <a:latin typeface="Arial" panose="020B0604020202020204" pitchFamily="34" charset="0"/>
              </a:rPr>
              <a:t>Quyền</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được</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khai</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thác</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công</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dụng</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và</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lợi</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ích</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vật</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chất</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từ</a:t>
            </a:r>
            <a:r>
              <a:rPr lang="en-US" sz="2400" dirty="0" smtClean="0">
                <a:solidFill>
                  <a:srgbClr val="4A4644"/>
                </a:solidFill>
                <a:latin typeface="Arial" panose="020B0604020202020204" pitchFamily="34" charset="0"/>
              </a:rPr>
              <a:t> TS</a:t>
            </a:r>
            <a:endParaRPr lang="en-US" sz="2400" dirty="0">
              <a:solidFill>
                <a:srgbClr val="4A4644"/>
              </a:solidFill>
              <a:latin typeface="Arial" panose="020B0604020202020204" pitchFamily="34" charset="0"/>
            </a:endParaRPr>
          </a:p>
        </p:txBody>
      </p:sp>
      <p:sp>
        <p:nvSpPr>
          <p:cNvPr id="6155" name="Rectangle 83"/>
          <p:cNvSpPr>
            <a:spLocks noChangeArrowheads="1"/>
          </p:cNvSpPr>
          <p:nvPr/>
        </p:nvSpPr>
        <p:spPr bwMode="auto">
          <a:xfrm>
            <a:off x="6448426" y="2971800"/>
            <a:ext cx="22288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eaLnBrk="1" hangingPunct="1"/>
            <a:r>
              <a:rPr lang="en-US" sz="2400" dirty="0" err="1" smtClean="0">
                <a:solidFill>
                  <a:srgbClr val="4A4644"/>
                </a:solidFill>
                <a:latin typeface="Arial" panose="020B0604020202020204" pitchFamily="34" charset="0"/>
              </a:rPr>
              <a:t>Quyền</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quyết</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định</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số</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phận</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của</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tài</a:t>
            </a:r>
            <a:r>
              <a:rPr lang="en-US" sz="2400" dirty="0" smtClean="0">
                <a:solidFill>
                  <a:srgbClr val="4A4644"/>
                </a:solidFill>
                <a:latin typeface="Arial" panose="020B0604020202020204" pitchFamily="34" charset="0"/>
              </a:rPr>
              <a:t> </a:t>
            </a:r>
            <a:r>
              <a:rPr lang="en-US" sz="2400" dirty="0" err="1" smtClean="0">
                <a:solidFill>
                  <a:srgbClr val="4A4644"/>
                </a:solidFill>
                <a:latin typeface="Arial" panose="020B0604020202020204" pitchFamily="34" charset="0"/>
              </a:rPr>
              <a:t>sản</a:t>
            </a:r>
            <a:endParaRPr lang="en-US" sz="2400" dirty="0">
              <a:solidFill>
                <a:srgbClr val="4A4644"/>
              </a:solidFill>
              <a:latin typeface="Arial" panose="020B0604020202020204" pitchFamily="34" charset="0"/>
            </a:endParaRPr>
          </a:p>
        </p:txBody>
      </p:sp>
      <p:sp>
        <p:nvSpPr>
          <p:cNvPr id="11" name="TextBox 10"/>
          <p:cNvSpPr txBox="1"/>
          <p:nvPr/>
        </p:nvSpPr>
        <p:spPr>
          <a:xfrm>
            <a:off x="177800" y="1857759"/>
            <a:ext cx="2101850" cy="830997"/>
          </a:xfrm>
          <a:prstGeom prst="rect">
            <a:avLst/>
          </a:prstGeom>
          <a:noFill/>
        </p:spPr>
        <p:txBody>
          <a:bodyPr wrap="square" anchor="ctr">
            <a:spAutoFit/>
          </a:bodyPr>
          <a:lstStyle/>
          <a:p>
            <a:pPr algn="ctr">
              <a:defRPr/>
            </a:pPr>
            <a:r>
              <a:rPr lang="en-US" sz="2400" b="1" dirty="0" smtClean="0">
                <a:solidFill>
                  <a:schemeClr val="bg1"/>
                </a:solidFill>
                <a:effectLst>
                  <a:outerShdw blurRad="38100" dist="38100" dir="2700000" algn="tl">
                    <a:srgbClr val="000000">
                      <a:alpha val="43137"/>
                    </a:srgbClr>
                  </a:outerShdw>
                </a:effectLst>
                <a:latin typeface="Arial" pitchFamily="34" charset="0"/>
              </a:rPr>
              <a:t>QUYỀN </a:t>
            </a:r>
          </a:p>
          <a:p>
            <a:pPr algn="ctr">
              <a:defRPr/>
            </a:pPr>
            <a:r>
              <a:rPr lang="en-US" sz="2400" b="1" dirty="0" smtClean="0">
                <a:solidFill>
                  <a:schemeClr val="bg1"/>
                </a:solidFill>
                <a:effectLst>
                  <a:outerShdw blurRad="38100" dist="38100" dir="2700000" algn="tl">
                    <a:srgbClr val="000000">
                      <a:alpha val="43137"/>
                    </a:srgbClr>
                  </a:outerShdw>
                </a:effectLst>
                <a:latin typeface="Arial" pitchFamily="34" charset="0"/>
              </a:rPr>
              <a:t>CHIẾM HỮU</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85" name="TextBox 84"/>
          <p:cNvSpPr txBox="1"/>
          <p:nvPr/>
        </p:nvSpPr>
        <p:spPr>
          <a:xfrm>
            <a:off x="3476625" y="1833487"/>
            <a:ext cx="1636987" cy="830997"/>
          </a:xfrm>
          <a:prstGeom prst="rect">
            <a:avLst/>
          </a:prstGeom>
          <a:noFill/>
        </p:spPr>
        <p:txBody>
          <a:bodyPr wrap="none" anchor="ctr">
            <a:spAutoFit/>
          </a:bodyPr>
          <a:lstStyle/>
          <a:p>
            <a:pPr algn="ctr">
              <a:defRPr/>
            </a:pPr>
            <a:r>
              <a:rPr lang="en-US" sz="2400" b="1" dirty="0" smtClean="0">
                <a:solidFill>
                  <a:schemeClr val="bg1"/>
                </a:solidFill>
                <a:effectLst>
                  <a:outerShdw blurRad="38100" dist="38100" dir="2700000" algn="tl">
                    <a:srgbClr val="000000">
                      <a:alpha val="43137"/>
                    </a:srgbClr>
                  </a:outerShdw>
                </a:effectLst>
                <a:latin typeface="Arial" pitchFamily="34" charset="0"/>
              </a:rPr>
              <a:t>QUYỀN </a:t>
            </a:r>
          </a:p>
          <a:p>
            <a:pPr>
              <a:defRPr/>
            </a:pPr>
            <a:r>
              <a:rPr lang="en-US" sz="2400" b="1" dirty="0" smtClean="0">
                <a:solidFill>
                  <a:schemeClr val="bg1"/>
                </a:solidFill>
                <a:effectLst>
                  <a:outerShdw blurRad="38100" dist="38100" dir="2700000" algn="tl">
                    <a:srgbClr val="000000">
                      <a:alpha val="43137"/>
                    </a:srgbClr>
                  </a:outerShdw>
                </a:effectLst>
                <a:latin typeface="Arial" pitchFamily="34" charset="0"/>
              </a:rPr>
              <a:t>SỬ DỤNG</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6248400" y="1831668"/>
            <a:ext cx="1895071" cy="830997"/>
          </a:xfrm>
          <a:prstGeom prst="rect">
            <a:avLst/>
          </a:prstGeom>
          <a:noFill/>
        </p:spPr>
        <p:txBody>
          <a:bodyPr wrap="none" anchor="ctr">
            <a:spAutoFit/>
          </a:bodyPr>
          <a:lstStyle/>
          <a:p>
            <a:pPr algn="ctr">
              <a:defRPr/>
            </a:pPr>
            <a:r>
              <a:rPr lang="en-US" sz="2400" b="1" dirty="0" smtClean="0">
                <a:solidFill>
                  <a:schemeClr val="bg1"/>
                </a:solidFill>
                <a:effectLst>
                  <a:outerShdw blurRad="38100" dist="38100" dir="2700000" algn="tl">
                    <a:srgbClr val="000000">
                      <a:alpha val="43137"/>
                    </a:srgbClr>
                  </a:outerShdw>
                </a:effectLst>
                <a:latin typeface="Arial" pitchFamily="34" charset="0"/>
              </a:rPr>
              <a:t>QUYỀN </a:t>
            </a:r>
          </a:p>
          <a:p>
            <a:pPr algn="ctr">
              <a:defRPr/>
            </a:pPr>
            <a:r>
              <a:rPr lang="en-US" sz="2400" b="1" dirty="0" smtClean="0">
                <a:solidFill>
                  <a:schemeClr val="bg1"/>
                </a:solidFill>
                <a:effectLst>
                  <a:outerShdw blurRad="38100" dist="38100" dir="2700000" algn="tl">
                    <a:srgbClr val="000000">
                      <a:alpha val="43137"/>
                    </a:srgbClr>
                  </a:outerShdw>
                </a:effectLst>
                <a:latin typeface="Arial" pitchFamily="34" charset="0"/>
              </a:rPr>
              <a:t>ĐỊNH ĐOẠT</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229549470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Một</a:t>
            </a:r>
            <a:r>
              <a:rPr lang="en-US" dirty="0" smtClean="0"/>
              <a:t> </a:t>
            </a:r>
            <a:r>
              <a:rPr lang="en-US" dirty="0" err="1" smtClean="0"/>
              <a:t>số</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về</a:t>
            </a:r>
            <a:r>
              <a:rPr lang="en-US" dirty="0" smtClean="0"/>
              <a:t> </a:t>
            </a:r>
            <a:r>
              <a:rPr lang="en-US" dirty="0" err="1" smtClean="0"/>
              <a:t>quyền</a:t>
            </a:r>
            <a:r>
              <a:rPr lang="en-US" dirty="0" smtClean="0"/>
              <a:t> </a:t>
            </a:r>
            <a:r>
              <a:rPr lang="en-US" dirty="0" err="1" smtClean="0"/>
              <a:t>sở</a:t>
            </a:r>
            <a:r>
              <a:rPr lang="en-US" dirty="0" smtClean="0"/>
              <a:t> </a:t>
            </a:r>
            <a:r>
              <a:rPr lang="en-US" dirty="0" err="1" smtClean="0"/>
              <a:t>hữu</a:t>
            </a:r>
            <a:endParaRPr lang="en-US" dirty="0"/>
          </a:p>
        </p:txBody>
      </p:sp>
      <p:sp>
        <p:nvSpPr>
          <p:cNvPr id="3" name="Content Placeholder 2"/>
          <p:cNvSpPr>
            <a:spLocks noGrp="1"/>
          </p:cNvSpPr>
          <p:nvPr>
            <p:ph idx="1"/>
          </p:nvPr>
        </p:nvSpPr>
        <p:spPr/>
        <p:txBody>
          <a:bodyPr>
            <a:normAutofit/>
          </a:bodyPr>
          <a:lstStyle/>
          <a:p>
            <a:r>
              <a:rPr lang="en-US" sz="3600" dirty="0" err="1" smtClean="0"/>
              <a:t>Phân</a:t>
            </a:r>
            <a:r>
              <a:rPr lang="en-US" sz="3600" dirty="0" smtClean="0"/>
              <a:t> </a:t>
            </a:r>
            <a:r>
              <a:rPr lang="en-US" sz="3600" dirty="0" err="1" smtClean="0"/>
              <a:t>loại</a:t>
            </a:r>
            <a:r>
              <a:rPr lang="en-US" sz="3600" dirty="0" smtClean="0"/>
              <a:t>?</a:t>
            </a:r>
          </a:p>
          <a:p>
            <a:r>
              <a:rPr lang="en-US" sz="3600" dirty="0" err="1" smtClean="0"/>
              <a:t>Xác</a:t>
            </a:r>
            <a:r>
              <a:rPr lang="en-US" sz="3600" dirty="0" smtClean="0"/>
              <a:t> </a:t>
            </a:r>
            <a:r>
              <a:rPr lang="en-US" sz="3600" dirty="0" err="1" smtClean="0"/>
              <a:t>định</a:t>
            </a:r>
            <a:r>
              <a:rPr lang="en-US" sz="3600" dirty="0" smtClean="0"/>
              <a:t> </a:t>
            </a:r>
            <a:r>
              <a:rPr lang="en-US" sz="3600" dirty="0" err="1" smtClean="0"/>
              <a:t>quyền</a:t>
            </a:r>
            <a:r>
              <a:rPr lang="en-US" sz="3600" dirty="0" smtClean="0"/>
              <a:t> </a:t>
            </a:r>
            <a:r>
              <a:rPr lang="en-US" sz="3600" dirty="0" err="1" smtClean="0"/>
              <a:t>sở</a:t>
            </a:r>
            <a:r>
              <a:rPr lang="en-US" sz="3600" dirty="0" smtClean="0"/>
              <a:t> </a:t>
            </a:r>
            <a:r>
              <a:rPr lang="en-US" sz="3600" dirty="0" err="1" smtClean="0"/>
              <a:t>hữu</a:t>
            </a:r>
            <a:endParaRPr lang="en-US" sz="3600" dirty="0" smtClean="0"/>
          </a:p>
          <a:p>
            <a:r>
              <a:rPr lang="en-US" sz="3600" dirty="0" err="1" smtClean="0"/>
              <a:t>Bảo</a:t>
            </a:r>
            <a:r>
              <a:rPr lang="en-US" sz="3600" dirty="0" smtClean="0"/>
              <a:t> </a:t>
            </a:r>
            <a:r>
              <a:rPr lang="en-US" sz="3600" dirty="0" err="1" smtClean="0"/>
              <a:t>vệ</a:t>
            </a:r>
            <a:r>
              <a:rPr lang="en-US" sz="3600" dirty="0" smtClean="0"/>
              <a:t> </a:t>
            </a:r>
            <a:r>
              <a:rPr lang="en-US" sz="3600" dirty="0" err="1" smtClean="0"/>
              <a:t>quyền</a:t>
            </a:r>
            <a:r>
              <a:rPr lang="en-US" sz="3600" dirty="0" smtClean="0"/>
              <a:t> </a:t>
            </a:r>
            <a:r>
              <a:rPr lang="en-US" sz="3600" dirty="0" err="1" smtClean="0"/>
              <a:t>sở</a:t>
            </a:r>
            <a:r>
              <a:rPr lang="en-US" sz="3600" dirty="0" smtClean="0"/>
              <a:t> </a:t>
            </a:r>
            <a:r>
              <a:rPr lang="en-US" sz="3600" dirty="0" err="1" smtClean="0"/>
              <a:t>hữu</a:t>
            </a:r>
            <a:r>
              <a:rPr lang="en-US" sz="3600" dirty="0" smtClean="0"/>
              <a:t> </a:t>
            </a:r>
          </a:p>
          <a:p>
            <a:r>
              <a:rPr lang="en-US" sz="3600" dirty="0" err="1" smtClean="0"/>
              <a:t>Chấm</a:t>
            </a:r>
            <a:r>
              <a:rPr lang="en-US" sz="3600" dirty="0" smtClean="0"/>
              <a:t> </a:t>
            </a:r>
            <a:r>
              <a:rPr lang="en-US" sz="3600" dirty="0" err="1" smtClean="0"/>
              <a:t>dứt</a:t>
            </a:r>
            <a:r>
              <a:rPr lang="en-US" sz="3600" dirty="0" smtClean="0"/>
              <a:t> </a:t>
            </a:r>
            <a:r>
              <a:rPr lang="en-US" sz="3600" dirty="0" err="1" smtClean="0"/>
              <a:t>quyền</a:t>
            </a:r>
            <a:r>
              <a:rPr lang="en-US" sz="3600" dirty="0" smtClean="0"/>
              <a:t> </a:t>
            </a:r>
            <a:r>
              <a:rPr lang="en-US" sz="3600" dirty="0" err="1" smtClean="0"/>
              <a:t>sở</a:t>
            </a:r>
            <a:r>
              <a:rPr lang="en-US" sz="3600" dirty="0" smtClean="0"/>
              <a:t> </a:t>
            </a:r>
            <a:r>
              <a:rPr lang="en-US" sz="3600" dirty="0" err="1" smtClean="0"/>
              <a:t>hữu</a:t>
            </a:r>
            <a:endParaRPr lang="en-US" sz="3600"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156</a:t>
            </a:fld>
            <a:endParaRPr lang="en-US"/>
          </a:p>
        </p:txBody>
      </p:sp>
    </p:spTree>
    <p:extLst>
      <p:ext uri="{BB962C8B-B14F-4D97-AF65-F5344CB8AC3E}">
        <p14:creationId xmlns:p14="http://schemas.microsoft.com/office/powerpoint/2010/main" val="16740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097280"/>
            <a:ext cx="7239000" cy="477012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solidFill>
              <a:srgbClr val="92D05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600" b="1" smtClean="0">
                  <a:solidFill>
                    <a:srgbClr val="000000"/>
                  </a:solidFill>
                  <a:effectLst>
                    <a:outerShdw blurRad="38100" dist="38100" dir="2700000" algn="tl">
                      <a:srgbClr val="FFFFFF"/>
                    </a:outerShdw>
                  </a:effectLst>
                </a:rPr>
                <a:t>Bài tập tình huống!!</a:t>
              </a:r>
              <a:endParaRPr lang="en-US" sz="3600" b="1" dirty="0">
                <a:solidFill>
                  <a:srgbClr val="000000"/>
                </a:solidFill>
                <a:effectLst>
                  <a:outerShdw blurRad="38100" dist="38100" dir="2700000" algn="tl">
                    <a:srgbClr val="FFFFFF"/>
                  </a:outerShdw>
                </a:effectLst>
              </a:endParaRPr>
            </a:p>
          </p:txBody>
        </p:sp>
      </p:grpSp>
      <p:pic>
        <p:nvPicPr>
          <p:cNvPr id="6" name="Picture 9" descr="Tweety[1]"/>
          <p:cNvPicPr>
            <a:picLocks noChangeAspect="1" noChangeArrowheads="1" noCrop="1"/>
          </p:cNvPicPr>
          <p:nvPr/>
        </p:nvPicPr>
        <p:blipFill>
          <a:blip r:embed="rId2"/>
          <a:srcRect/>
          <a:stretch>
            <a:fillRect/>
          </a:stretch>
        </p:blipFill>
        <p:spPr bwMode="auto">
          <a:xfrm>
            <a:off x="6606669" y="5296750"/>
            <a:ext cx="1546731" cy="1310425"/>
          </a:xfrm>
          <a:prstGeom prst="rect">
            <a:avLst/>
          </a:prstGeom>
          <a:noFill/>
          <a:ln w="9525">
            <a:noFill/>
            <a:miter lim="800000"/>
            <a:headEnd/>
            <a:tailEnd/>
          </a:ln>
        </p:spPr>
      </p:pic>
    </p:spTree>
    <p:extLst>
      <p:ext uri="{BB962C8B-B14F-4D97-AF65-F5344CB8AC3E}">
        <p14:creationId xmlns:p14="http://schemas.microsoft.com/office/powerpoint/2010/main" val="117843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1143000" y="1143000"/>
          <a:ext cx="7086600" cy="4768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78147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17622914-6581-414A-B866-F4726C4071E3}"/>
                                            </p:graphicEl>
                                          </p:spTgt>
                                        </p:tgtEl>
                                        <p:attrNameLst>
                                          <p:attrName>style.visibility</p:attrName>
                                        </p:attrNameLst>
                                      </p:cBhvr>
                                      <p:to>
                                        <p:strVal val="visible"/>
                                      </p:to>
                                    </p:set>
                                    <p:animEffect transition="in" filter="fade">
                                      <p:cBhvr>
                                        <p:cTn id="7" dur="500"/>
                                        <p:tgtEl>
                                          <p:spTgt spid="7">
                                            <p:graphicEl>
                                              <a:dgm id="{17622914-6581-414A-B866-F4726C4071E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6B2C867A-6582-4040-9F94-672AD9861FF4}"/>
                                            </p:graphicEl>
                                          </p:spTgt>
                                        </p:tgtEl>
                                        <p:attrNameLst>
                                          <p:attrName>style.visibility</p:attrName>
                                        </p:attrNameLst>
                                      </p:cBhvr>
                                      <p:to>
                                        <p:strVal val="visible"/>
                                      </p:to>
                                    </p:set>
                                    <p:animEffect transition="in" filter="fade">
                                      <p:cBhvr>
                                        <p:cTn id="12" dur="500"/>
                                        <p:tgtEl>
                                          <p:spTgt spid="7">
                                            <p:graphicEl>
                                              <a:dgm id="{6B2C867A-6582-4040-9F94-672AD9861FF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2993F0EA-E068-4E3B-8163-5B05845E7517}"/>
                                            </p:graphicEl>
                                          </p:spTgt>
                                        </p:tgtEl>
                                        <p:attrNameLst>
                                          <p:attrName>style.visibility</p:attrName>
                                        </p:attrNameLst>
                                      </p:cBhvr>
                                      <p:to>
                                        <p:strVal val="visible"/>
                                      </p:to>
                                    </p:set>
                                    <p:animEffect transition="in" filter="fade">
                                      <p:cBhvr>
                                        <p:cTn id="15" dur="500"/>
                                        <p:tgtEl>
                                          <p:spTgt spid="7">
                                            <p:graphicEl>
                                              <a:dgm id="{2993F0EA-E068-4E3B-8163-5B05845E751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E3108CFB-8AF5-41E7-AA83-603FEB1518EF}"/>
                                            </p:graphicEl>
                                          </p:spTgt>
                                        </p:tgtEl>
                                        <p:attrNameLst>
                                          <p:attrName>style.visibility</p:attrName>
                                        </p:attrNameLst>
                                      </p:cBhvr>
                                      <p:to>
                                        <p:strVal val="visible"/>
                                      </p:to>
                                    </p:set>
                                    <p:animEffect transition="in" filter="fade">
                                      <p:cBhvr>
                                        <p:cTn id="20" dur="500"/>
                                        <p:tgtEl>
                                          <p:spTgt spid="7">
                                            <p:graphicEl>
                                              <a:dgm id="{E3108CFB-8AF5-41E7-AA83-603FEB1518E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EAAD2F8E-FB66-40CF-AF64-0E02462A8AD7}"/>
                                            </p:graphicEl>
                                          </p:spTgt>
                                        </p:tgtEl>
                                        <p:attrNameLst>
                                          <p:attrName>style.visibility</p:attrName>
                                        </p:attrNameLst>
                                      </p:cBhvr>
                                      <p:to>
                                        <p:strVal val="visible"/>
                                      </p:to>
                                    </p:set>
                                    <p:animEffect transition="in" filter="fade">
                                      <p:cBhvr>
                                        <p:cTn id="23" dur="500"/>
                                        <p:tgtEl>
                                          <p:spTgt spid="7">
                                            <p:graphicEl>
                                              <a:dgm id="{EAAD2F8E-FB66-40CF-AF64-0E02462A8AD7}"/>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206E8D0E-D411-4DEA-B67C-BDBF32E23FB5}"/>
                                            </p:graphicEl>
                                          </p:spTgt>
                                        </p:tgtEl>
                                        <p:attrNameLst>
                                          <p:attrName>style.visibility</p:attrName>
                                        </p:attrNameLst>
                                      </p:cBhvr>
                                      <p:to>
                                        <p:strVal val="visible"/>
                                      </p:to>
                                    </p:set>
                                    <p:animEffect transition="in" filter="fade">
                                      <p:cBhvr>
                                        <p:cTn id="28" dur="500"/>
                                        <p:tgtEl>
                                          <p:spTgt spid="7">
                                            <p:graphicEl>
                                              <a:dgm id="{206E8D0E-D411-4DEA-B67C-BDBF32E23FB5}"/>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A23F0169-1147-4141-B769-B0950EC1A68E}"/>
                                            </p:graphicEl>
                                          </p:spTgt>
                                        </p:tgtEl>
                                        <p:attrNameLst>
                                          <p:attrName>style.visibility</p:attrName>
                                        </p:attrNameLst>
                                      </p:cBhvr>
                                      <p:to>
                                        <p:strVal val="visible"/>
                                      </p:to>
                                    </p:set>
                                    <p:animEffect transition="in" filter="fade">
                                      <p:cBhvr>
                                        <p:cTn id="31" dur="500"/>
                                        <p:tgtEl>
                                          <p:spTgt spid="7">
                                            <p:graphicEl>
                                              <a:dgm id="{A23F0169-1147-4141-B769-B0950EC1A68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lvlOne"/>
        </p:bldSub>
      </p:bldGraphic>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4563859"/>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894593" y="2041594"/>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7" y="2274434"/>
            <a:ext cx="7018679" cy="3516765"/>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lgn="just">
              <a:spcBef>
                <a:spcPct val="50000"/>
              </a:spcBef>
            </a:pPr>
            <a:r>
              <a:rPr lang="en-US" altLang="en-US" sz="2800" smtClean="0">
                <a:solidFill>
                  <a:schemeClr val="bg1"/>
                </a:solidFill>
                <a:latin typeface="Arial" panose="020B0604020202020204" pitchFamily="34" charset="0"/>
                <a:cs typeface="Arial" panose="020B0604020202020204" pitchFamily="34" charset="0"/>
              </a:rPr>
              <a:t>	Là </a:t>
            </a:r>
            <a:r>
              <a:rPr lang="en-US" altLang="en-US" sz="2800">
                <a:solidFill>
                  <a:schemeClr val="bg1"/>
                </a:solidFill>
                <a:latin typeface="Arial" panose="020B0604020202020204" pitchFamily="34" charset="0"/>
                <a:cs typeface="Arial" panose="020B0604020202020204" pitchFamily="34" charset="0"/>
              </a:rPr>
              <a:t>một chế định pháp luật bao gồm tổng thể các quy phạm pháp luật </a:t>
            </a:r>
            <a:r>
              <a:rPr lang="en-US" altLang="en-US" sz="2800" smtClean="0">
                <a:solidFill>
                  <a:schemeClr val="bg1"/>
                </a:solidFill>
                <a:latin typeface="Arial" panose="020B0604020202020204" pitchFamily="34" charset="0"/>
                <a:cs typeface="Arial" panose="020B0604020202020204" pitchFamily="34" charset="0"/>
              </a:rPr>
              <a:t>điều chỉnh việc dịch chuyển tài sản của người chết cho người khác theo di chúc hoặc theo một trình tự nhất định, quy định phạm vi và phương thức bảo vệ quyền và nghĩa vụ của người thừa kế.</a:t>
            </a:r>
            <a:endParaRPr lang="en-US" altLang="en-US" sz="2800" dirty="0">
              <a:solidFill>
                <a:schemeClr val="bg1"/>
              </a:solidFill>
              <a:latin typeface="Arial" panose="020B0604020202020204" pitchFamily="34" charset="0"/>
              <a:cs typeface="Arial" panose="020B0604020202020204" pitchFamily="34" charset="0"/>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1665725" y="509052"/>
            <a:ext cx="5709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solidFill>
                  <a:srgbClr val="002060"/>
                </a:solidFill>
                <a:latin typeface="Arial" panose="020B0604020202020204" pitchFamily="34" charset="0"/>
              </a:rPr>
              <a:t>CHẾ ĐỊNH QUYỀN THỪA KẾ</a:t>
            </a:r>
            <a:endParaRPr lang="en-US" sz="3200" b="1" dirty="0">
              <a:solidFill>
                <a:srgbClr val="002060"/>
              </a:solidFill>
              <a:latin typeface="Arial" panose="020B0604020202020204" pitchFamily="34" charset="0"/>
            </a:endParaRPr>
          </a:p>
        </p:txBody>
      </p:sp>
    </p:spTree>
    <p:extLst>
      <p:ext uri="{BB962C8B-B14F-4D97-AF65-F5344CB8AC3E}">
        <p14:creationId xmlns:p14="http://schemas.microsoft.com/office/powerpoint/2010/main" val="39386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1542756" y="4126520"/>
            <a:ext cx="5943600" cy="555625"/>
            <a:chOff x="1248" y="1440"/>
            <a:chExt cx="4865" cy="350"/>
          </a:xfrm>
        </p:grpSpPr>
        <p:sp>
          <p:nvSpPr>
            <p:cNvPr id="120856" name="Line 3"/>
            <p:cNvSpPr>
              <a:spLocks noChangeShapeType="1"/>
            </p:cNvSpPr>
            <p:nvPr/>
          </p:nvSpPr>
          <p:spPr bwMode="gray">
            <a:xfrm>
              <a:off x="1440" y="1790"/>
              <a:ext cx="4548" cy="0"/>
            </a:xfrm>
            <a:prstGeom prst="line">
              <a:avLst/>
            </a:prstGeom>
            <a:noFill/>
            <a:ln w="25400">
              <a:solidFill>
                <a:srgbClr val="969696"/>
              </a:solidFill>
              <a:prstDash val="sysDot"/>
              <a:round/>
              <a:headEnd/>
              <a:tailEnd type="oval" w="med" len="med"/>
            </a:ln>
            <a:effectLst/>
          </p:spPr>
          <p:txBody>
            <a:bodyPr wrap="none" anchor="ctr"/>
            <a:lstStyle/>
            <a:p>
              <a:endParaRPr lang="en-US"/>
            </a:p>
          </p:txBody>
        </p:sp>
        <p:sp>
          <p:nvSpPr>
            <p:cNvPr id="120857" name="Rectangle 4"/>
            <p:cNvSpPr>
              <a:spLocks noChangeArrowheads="1"/>
            </p:cNvSpPr>
            <p:nvPr/>
          </p:nvSpPr>
          <p:spPr bwMode="gray">
            <a:xfrm rot="3419336">
              <a:off x="1261" y="1427"/>
              <a:ext cx="302" cy="328"/>
            </a:xfrm>
            <a:prstGeom prst="rect">
              <a:avLst/>
            </a:prstGeom>
            <a:gradFill rotWithShape="1">
              <a:gsLst>
                <a:gs pos="0">
                  <a:srgbClr val="FF7C80"/>
                </a:gs>
                <a:gs pos="100000">
                  <a:srgbClr val="76393B"/>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FF7C80"/>
              </a:extrusionClr>
            </a:sp3d>
          </p:spPr>
          <p:txBody>
            <a:bodyPr wrap="none" anchor="ctr">
              <a:flatTx/>
            </a:bodyPr>
            <a:lstStyle/>
            <a:p>
              <a:endParaRPr lang="vi-VN"/>
            </a:p>
          </p:txBody>
        </p:sp>
        <p:sp>
          <p:nvSpPr>
            <p:cNvPr id="120858" name="Text Box 5"/>
            <p:cNvSpPr txBox="1">
              <a:spLocks noChangeArrowheads="1"/>
            </p:cNvSpPr>
            <p:nvPr/>
          </p:nvSpPr>
          <p:spPr bwMode="gray">
            <a:xfrm>
              <a:off x="1691" y="1482"/>
              <a:ext cx="4422" cy="291"/>
            </a:xfrm>
            <a:prstGeom prst="rect">
              <a:avLst/>
            </a:prstGeom>
            <a:noFill/>
            <a:ln w="9525" algn="ctr">
              <a:noFill/>
              <a:miter lim="800000"/>
              <a:headEnd/>
              <a:tailEnd/>
            </a:ln>
            <a:effectLst/>
          </p:spPr>
          <p:txBody>
            <a:bodyPr wrap="square">
              <a:spAutoFit/>
            </a:bodyPr>
            <a:lstStyle/>
            <a:p>
              <a:pPr eaLnBrk="0" hangingPunct="0"/>
              <a:r>
                <a:rPr lang="en-US" sz="2400" b="1" dirty="0" smtClean="0">
                  <a:solidFill>
                    <a:schemeClr val="tx2"/>
                  </a:solidFill>
                  <a:latin typeface="Arial" panose="020B0604020202020204" pitchFamily="34" charset="0"/>
                  <a:cs typeface="Arial" panose="020B0604020202020204" pitchFamily="34" charset="0"/>
                </a:rPr>
                <a:t> Ban </a:t>
              </a:r>
              <a:r>
                <a:rPr lang="en-US" sz="2400" b="1" dirty="0" err="1" smtClean="0">
                  <a:solidFill>
                    <a:schemeClr val="tx2"/>
                  </a:solidFill>
                  <a:latin typeface="Arial" panose="020B0604020202020204" pitchFamily="34" charset="0"/>
                  <a:cs typeface="Arial" panose="020B0604020202020204" pitchFamily="34" charset="0"/>
                </a:rPr>
                <a:t>hành</a:t>
              </a:r>
              <a:r>
                <a:rPr lang="en-US" sz="2400" b="1" dirty="0" smtClean="0">
                  <a:solidFill>
                    <a:schemeClr val="tx2"/>
                  </a:solidFill>
                  <a:latin typeface="Arial" panose="020B0604020202020204" pitchFamily="34" charset="0"/>
                  <a:cs typeface="Arial" panose="020B0604020202020204" pitchFamily="34" charset="0"/>
                </a:rPr>
                <a:t> PL </a:t>
              </a:r>
              <a:r>
                <a:rPr lang="en-US" sz="2400" b="1" dirty="0" err="1" smtClean="0">
                  <a:solidFill>
                    <a:schemeClr val="tx2"/>
                  </a:solidFill>
                  <a:latin typeface="Arial" panose="020B0604020202020204" pitchFamily="34" charset="0"/>
                  <a:cs typeface="Arial" panose="020B0604020202020204" pitchFamily="34" charset="0"/>
                </a:rPr>
                <a:t>và</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bảo</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đảm</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thực</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hiện</a:t>
              </a:r>
              <a:endParaRPr lang="en-US" sz="2400" b="1" dirty="0">
                <a:solidFill>
                  <a:schemeClr val="tx2"/>
                </a:solidFill>
                <a:latin typeface="Arial" panose="020B0604020202020204" pitchFamily="34" charset="0"/>
                <a:cs typeface="Arial" panose="020B0604020202020204" pitchFamily="34" charset="0"/>
              </a:endParaRPr>
            </a:p>
          </p:txBody>
        </p:sp>
        <p:sp>
          <p:nvSpPr>
            <p:cNvPr id="120859" name="Text Box 6"/>
            <p:cNvSpPr txBox="1">
              <a:spLocks noChangeArrowheads="1"/>
            </p:cNvSpPr>
            <p:nvPr/>
          </p:nvSpPr>
          <p:spPr bwMode="gray">
            <a:xfrm>
              <a:off x="1296" y="1454"/>
              <a:ext cx="223" cy="288"/>
            </a:xfrm>
            <a:prstGeom prst="rect">
              <a:avLst/>
            </a:prstGeom>
            <a:noFill/>
            <a:ln w="9525" algn="ctr">
              <a:noFill/>
              <a:miter lim="800000"/>
              <a:headEnd/>
              <a:tailEnd/>
            </a:ln>
            <a:effectLst/>
          </p:spPr>
          <p:txBody>
            <a:bodyPr wrap="none">
              <a:spAutoFit/>
            </a:bodyPr>
            <a:lstStyle/>
            <a:p>
              <a:pPr algn="ctr" eaLnBrk="0" hangingPunct="0"/>
              <a:r>
                <a:rPr lang="en-US" sz="2400" b="1">
                  <a:solidFill>
                    <a:srgbClr val="FFFFFF"/>
                  </a:solidFill>
                </a:rPr>
                <a:t>4</a:t>
              </a:r>
            </a:p>
          </p:txBody>
        </p:sp>
      </p:grpSp>
      <p:grpSp>
        <p:nvGrpSpPr>
          <p:cNvPr id="3" name="Group 7"/>
          <p:cNvGrpSpPr>
            <a:grpSpLocks/>
          </p:cNvGrpSpPr>
          <p:nvPr/>
        </p:nvGrpSpPr>
        <p:grpSpPr bwMode="auto">
          <a:xfrm>
            <a:off x="1542755" y="1611922"/>
            <a:ext cx="5484813" cy="1543051"/>
            <a:chOff x="1248" y="2030"/>
            <a:chExt cx="3455" cy="972"/>
          </a:xfrm>
        </p:grpSpPr>
        <p:sp>
          <p:nvSpPr>
            <p:cNvPr id="120852" name="Line 8"/>
            <p:cNvSpPr>
              <a:spLocks noChangeShapeType="1"/>
            </p:cNvSpPr>
            <p:nvPr/>
          </p:nvSpPr>
          <p:spPr bwMode="gray">
            <a:xfrm>
              <a:off x="1440" y="2380"/>
              <a:ext cx="3024" cy="0"/>
            </a:xfrm>
            <a:prstGeom prst="line">
              <a:avLst/>
            </a:prstGeom>
            <a:noFill/>
            <a:ln w="25400">
              <a:solidFill>
                <a:srgbClr val="969696"/>
              </a:solidFill>
              <a:prstDash val="sysDot"/>
              <a:round/>
              <a:headEnd/>
              <a:tailEnd type="oval" w="med" len="med"/>
            </a:ln>
            <a:effectLst/>
          </p:spPr>
          <p:txBody>
            <a:bodyPr wrap="none" anchor="ctr"/>
            <a:lstStyle/>
            <a:p>
              <a:endParaRPr lang="en-US"/>
            </a:p>
          </p:txBody>
        </p:sp>
        <p:sp>
          <p:nvSpPr>
            <p:cNvPr id="120853" name="Rectangle 9"/>
            <p:cNvSpPr>
              <a:spLocks noChangeArrowheads="1"/>
            </p:cNvSpPr>
            <p:nvPr/>
          </p:nvSpPr>
          <p:spPr bwMode="gray">
            <a:xfrm rot="3419336">
              <a:off x="1261" y="2017"/>
              <a:ext cx="302" cy="328"/>
            </a:xfrm>
            <a:prstGeom prst="rect">
              <a:avLst/>
            </a:prstGeom>
            <a:gradFill rotWithShape="1">
              <a:gsLst>
                <a:gs pos="0">
                  <a:srgbClr val="99CC00"/>
                </a:gs>
                <a:gs pos="100000">
                  <a:srgbClr val="475E00"/>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p>
              <a:endParaRPr lang="vi-VN"/>
            </a:p>
          </p:txBody>
        </p:sp>
        <p:sp>
          <p:nvSpPr>
            <p:cNvPr id="120854" name="Text Box 10"/>
            <p:cNvSpPr txBox="1">
              <a:spLocks noChangeArrowheads="1"/>
            </p:cNvSpPr>
            <p:nvPr/>
          </p:nvSpPr>
          <p:spPr bwMode="gray">
            <a:xfrm>
              <a:off x="1643" y="2479"/>
              <a:ext cx="3060" cy="523"/>
            </a:xfrm>
            <a:prstGeom prst="rect">
              <a:avLst/>
            </a:prstGeom>
            <a:noFill/>
            <a:ln w="9525" algn="ctr">
              <a:noFill/>
              <a:miter lim="800000"/>
              <a:headEnd/>
              <a:tailEnd/>
            </a:ln>
            <a:effectLst/>
          </p:spPr>
          <p:txBody>
            <a:bodyPr wrap="none">
              <a:spAutoFit/>
            </a:bodyPr>
            <a:lstStyle/>
            <a:p>
              <a:pPr algn="ctr"/>
              <a:r>
                <a:rPr lang="en-US" sz="2400" b="1" dirty="0" err="1">
                  <a:solidFill>
                    <a:schemeClr val="tx2"/>
                  </a:solidFill>
                  <a:latin typeface="Arial" charset="0"/>
                </a:rPr>
                <a:t>Phân</a:t>
              </a:r>
              <a:r>
                <a:rPr lang="en-US" sz="2400" b="1" dirty="0">
                  <a:solidFill>
                    <a:schemeClr val="tx2"/>
                  </a:solidFill>
                  <a:latin typeface="Arial" charset="0"/>
                </a:rPr>
                <a:t> chia </a:t>
              </a:r>
              <a:r>
                <a:rPr lang="en-US" sz="2400" b="1" dirty="0" err="1">
                  <a:solidFill>
                    <a:schemeClr val="tx2"/>
                  </a:solidFill>
                  <a:latin typeface="Arial" charset="0"/>
                </a:rPr>
                <a:t>và</a:t>
              </a:r>
              <a:r>
                <a:rPr lang="en-US" sz="2400" b="1" dirty="0">
                  <a:solidFill>
                    <a:schemeClr val="tx2"/>
                  </a:solidFill>
                  <a:latin typeface="Arial" charset="0"/>
                </a:rPr>
                <a:t> </a:t>
              </a:r>
              <a:r>
                <a:rPr lang="en-US" sz="2400" b="1" dirty="0" err="1">
                  <a:solidFill>
                    <a:schemeClr val="tx2"/>
                  </a:solidFill>
                  <a:latin typeface="Arial" charset="0"/>
                </a:rPr>
                <a:t>quản</a:t>
              </a:r>
              <a:r>
                <a:rPr lang="en-US" sz="2400" b="1" dirty="0">
                  <a:solidFill>
                    <a:schemeClr val="tx2"/>
                  </a:solidFill>
                  <a:latin typeface="Arial" charset="0"/>
                </a:rPr>
                <a:t> </a:t>
              </a:r>
              <a:r>
                <a:rPr lang="en-US" sz="2400" b="1" dirty="0" err="1">
                  <a:solidFill>
                    <a:schemeClr val="tx2"/>
                  </a:solidFill>
                  <a:latin typeface="Arial" charset="0"/>
                </a:rPr>
                <a:t>lý</a:t>
              </a:r>
              <a:r>
                <a:rPr lang="en-US" sz="2400" b="1" dirty="0">
                  <a:solidFill>
                    <a:schemeClr val="tx2"/>
                  </a:solidFill>
                  <a:latin typeface="Arial" charset="0"/>
                </a:rPr>
                <a:t> </a:t>
              </a:r>
              <a:r>
                <a:rPr lang="en-US" sz="2400" b="1" dirty="0" err="1">
                  <a:solidFill>
                    <a:schemeClr val="tx2"/>
                  </a:solidFill>
                  <a:latin typeface="Arial" charset="0"/>
                </a:rPr>
                <a:t>dân</a:t>
              </a:r>
              <a:r>
                <a:rPr lang="en-US" sz="2400" b="1" dirty="0">
                  <a:solidFill>
                    <a:schemeClr val="tx2"/>
                  </a:solidFill>
                  <a:latin typeface="Arial" charset="0"/>
                </a:rPr>
                <a:t> </a:t>
              </a:r>
              <a:r>
                <a:rPr lang="en-US" sz="2400" b="1" dirty="0" err="1">
                  <a:solidFill>
                    <a:schemeClr val="tx2"/>
                  </a:solidFill>
                  <a:latin typeface="Arial" charset="0"/>
                </a:rPr>
                <a:t>cư</a:t>
              </a:r>
              <a:r>
                <a:rPr lang="en-US" sz="2400" b="1" dirty="0">
                  <a:solidFill>
                    <a:schemeClr val="tx2"/>
                  </a:solidFill>
                  <a:latin typeface="Arial" charset="0"/>
                </a:rPr>
                <a:t> </a:t>
              </a:r>
              <a:endParaRPr lang="en-US" sz="2400" b="1" dirty="0" smtClean="0">
                <a:solidFill>
                  <a:schemeClr val="tx2"/>
                </a:solidFill>
                <a:latin typeface="Arial" charset="0"/>
              </a:endParaRPr>
            </a:p>
            <a:p>
              <a:pPr algn="ctr"/>
              <a:r>
                <a:rPr lang="en-US" sz="2400" b="1" dirty="0" err="1" smtClean="0">
                  <a:solidFill>
                    <a:schemeClr val="tx2"/>
                  </a:solidFill>
                  <a:latin typeface="Arial" charset="0"/>
                </a:rPr>
                <a:t>theo</a:t>
              </a:r>
              <a:r>
                <a:rPr lang="en-US" sz="2400" b="1" dirty="0" smtClean="0">
                  <a:solidFill>
                    <a:schemeClr val="tx2"/>
                  </a:solidFill>
                  <a:latin typeface="Arial" charset="0"/>
                </a:rPr>
                <a:t> </a:t>
              </a:r>
              <a:r>
                <a:rPr lang="en-US" sz="2400" b="1" dirty="0" err="1">
                  <a:solidFill>
                    <a:schemeClr val="tx2"/>
                  </a:solidFill>
                  <a:latin typeface="Arial" charset="0"/>
                </a:rPr>
                <a:t>đơn</a:t>
              </a:r>
              <a:r>
                <a:rPr lang="en-US" sz="2400" b="1" dirty="0">
                  <a:solidFill>
                    <a:schemeClr val="tx2"/>
                  </a:solidFill>
                  <a:latin typeface="Arial" charset="0"/>
                </a:rPr>
                <a:t> </a:t>
              </a:r>
              <a:r>
                <a:rPr lang="en-US" sz="2400" b="1" dirty="0" err="1">
                  <a:solidFill>
                    <a:schemeClr val="tx2"/>
                  </a:solidFill>
                  <a:latin typeface="Arial" charset="0"/>
                </a:rPr>
                <a:t>vị</a:t>
              </a:r>
              <a:r>
                <a:rPr lang="en-US" sz="2400" b="1" dirty="0">
                  <a:solidFill>
                    <a:schemeClr val="tx2"/>
                  </a:solidFill>
                  <a:latin typeface="Arial" charset="0"/>
                </a:rPr>
                <a:t> </a:t>
              </a:r>
              <a:r>
                <a:rPr lang="en-US" sz="2400" b="1" dirty="0" err="1">
                  <a:solidFill>
                    <a:schemeClr val="tx2"/>
                  </a:solidFill>
                  <a:latin typeface="Arial" charset="0"/>
                </a:rPr>
                <a:t>hành</a:t>
              </a:r>
              <a:r>
                <a:rPr lang="en-US" sz="2400" b="1" dirty="0">
                  <a:solidFill>
                    <a:schemeClr val="tx2"/>
                  </a:solidFill>
                  <a:latin typeface="Arial" charset="0"/>
                </a:rPr>
                <a:t> </a:t>
              </a:r>
              <a:r>
                <a:rPr lang="en-US" sz="2400" b="1" dirty="0" err="1">
                  <a:solidFill>
                    <a:schemeClr val="tx2"/>
                  </a:solidFill>
                  <a:latin typeface="Arial" charset="0"/>
                </a:rPr>
                <a:t>chính</a:t>
              </a:r>
              <a:r>
                <a:rPr lang="en-US" sz="2400" b="1" dirty="0">
                  <a:solidFill>
                    <a:schemeClr val="tx2"/>
                  </a:solidFill>
                  <a:latin typeface="Arial" charset="0"/>
                </a:rPr>
                <a:t> </a:t>
              </a:r>
              <a:r>
                <a:rPr lang="en-US" sz="2400" b="1" dirty="0" err="1">
                  <a:solidFill>
                    <a:schemeClr val="tx2"/>
                  </a:solidFill>
                  <a:latin typeface="Arial" charset="0"/>
                </a:rPr>
                <a:t>lãnh</a:t>
              </a:r>
              <a:r>
                <a:rPr lang="en-US" sz="2400" b="1" dirty="0">
                  <a:solidFill>
                    <a:schemeClr val="tx2"/>
                  </a:solidFill>
                  <a:latin typeface="Arial" charset="0"/>
                </a:rPr>
                <a:t> </a:t>
              </a:r>
              <a:r>
                <a:rPr lang="en-US" sz="2400" b="1" dirty="0" err="1">
                  <a:solidFill>
                    <a:schemeClr val="tx2"/>
                  </a:solidFill>
                  <a:latin typeface="Arial" charset="0"/>
                </a:rPr>
                <a:t>thổ</a:t>
              </a:r>
              <a:endParaRPr lang="en-US" sz="2400" b="1" dirty="0">
                <a:solidFill>
                  <a:schemeClr val="tx2"/>
                </a:solidFill>
                <a:latin typeface="Arial" charset="0"/>
              </a:endParaRPr>
            </a:p>
          </p:txBody>
        </p:sp>
        <p:sp>
          <p:nvSpPr>
            <p:cNvPr id="120855" name="Text Box 11"/>
            <p:cNvSpPr txBox="1">
              <a:spLocks noChangeArrowheads="1"/>
            </p:cNvSpPr>
            <p:nvPr/>
          </p:nvSpPr>
          <p:spPr bwMode="gray">
            <a:xfrm>
              <a:off x="1296" y="2044"/>
              <a:ext cx="223" cy="288"/>
            </a:xfrm>
            <a:prstGeom prst="rect">
              <a:avLst/>
            </a:prstGeom>
            <a:noFill/>
            <a:ln w="9525" algn="ctr">
              <a:noFill/>
              <a:miter lim="800000"/>
              <a:headEnd/>
              <a:tailEnd/>
            </a:ln>
            <a:effectLst/>
          </p:spPr>
          <p:txBody>
            <a:bodyPr wrap="none">
              <a:spAutoFit/>
            </a:bodyPr>
            <a:lstStyle/>
            <a:p>
              <a:pPr algn="ctr" eaLnBrk="0" hangingPunct="0"/>
              <a:r>
                <a:rPr lang="en-US" sz="2400" b="1">
                  <a:solidFill>
                    <a:srgbClr val="FFFFFF"/>
                  </a:solidFill>
                </a:rPr>
                <a:t>1</a:t>
              </a:r>
            </a:p>
          </p:txBody>
        </p:sp>
      </p:grpSp>
      <p:grpSp>
        <p:nvGrpSpPr>
          <p:cNvPr id="4" name="Group 12"/>
          <p:cNvGrpSpPr>
            <a:grpSpLocks/>
          </p:cNvGrpSpPr>
          <p:nvPr/>
        </p:nvGrpSpPr>
        <p:grpSpPr bwMode="auto">
          <a:xfrm>
            <a:off x="1538597" y="1629687"/>
            <a:ext cx="6523041" cy="1444625"/>
            <a:chOff x="1248" y="2080"/>
            <a:chExt cx="4109" cy="910"/>
          </a:xfrm>
        </p:grpSpPr>
        <p:sp>
          <p:nvSpPr>
            <p:cNvPr id="120848"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ffectLst/>
          </p:spPr>
          <p:txBody>
            <a:bodyPr wrap="none" anchor="ctr"/>
            <a:lstStyle/>
            <a:p>
              <a:endParaRPr lang="en-US"/>
            </a:p>
          </p:txBody>
        </p:sp>
        <p:sp>
          <p:nvSpPr>
            <p:cNvPr id="120849"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endParaRPr lang="vi-VN"/>
            </a:p>
          </p:txBody>
        </p:sp>
        <p:sp>
          <p:nvSpPr>
            <p:cNvPr id="120850" name="Text Box 15"/>
            <p:cNvSpPr txBox="1">
              <a:spLocks noChangeArrowheads="1"/>
            </p:cNvSpPr>
            <p:nvPr/>
          </p:nvSpPr>
          <p:spPr bwMode="gray">
            <a:xfrm>
              <a:off x="1618" y="2080"/>
              <a:ext cx="3739" cy="291"/>
            </a:xfrm>
            <a:prstGeom prst="rect">
              <a:avLst/>
            </a:prstGeom>
            <a:noFill/>
            <a:ln w="9525" algn="ctr">
              <a:noFill/>
              <a:miter lim="800000"/>
              <a:headEnd/>
              <a:tailEnd/>
            </a:ln>
            <a:effectLst/>
          </p:spPr>
          <p:txBody>
            <a:bodyPr wrap="square">
              <a:spAutoFit/>
            </a:bodyPr>
            <a:lstStyle/>
            <a:p>
              <a:pPr algn="ctr"/>
              <a:r>
                <a:rPr lang="en-US" sz="2400" b="1" smtClean="0">
                  <a:solidFill>
                    <a:schemeClr val="tx2"/>
                  </a:solidFill>
                  <a:latin typeface="Arial" charset="0"/>
                </a:rPr>
                <a:t> Thiết </a:t>
              </a:r>
              <a:r>
                <a:rPr lang="en-US" sz="2400" b="1" dirty="0" err="1">
                  <a:solidFill>
                    <a:schemeClr val="tx2"/>
                  </a:solidFill>
                  <a:latin typeface="Arial" charset="0"/>
                </a:rPr>
                <a:t>lập</a:t>
              </a:r>
              <a:r>
                <a:rPr lang="en-US" sz="2400" b="1" dirty="0">
                  <a:solidFill>
                    <a:schemeClr val="tx2"/>
                  </a:solidFill>
                  <a:latin typeface="Arial" charset="0"/>
                </a:rPr>
                <a:t> </a:t>
              </a:r>
              <a:r>
                <a:rPr lang="en-US" sz="2400" b="1" dirty="0" err="1">
                  <a:solidFill>
                    <a:schemeClr val="tx2"/>
                  </a:solidFill>
                  <a:latin typeface="Arial" charset="0"/>
                </a:rPr>
                <a:t>quyền</a:t>
              </a:r>
              <a:r>
                <a:rPr lang="en-US" sz="2400" b="1" dirty="0">
                  <a:solidFill>
                    <a:schemeClr val="tx2"/>
                  </a:solidFill>
                  <a:latin typeface="Arial" charset="0"/>
                </a:rPr>
                <a:t> </a:t>
              </a:r>
              <a:r>
                <a:rPr lang="en-US" sz="2400" b="1" dirty="0" err="1">
                  <a:solidFill>
                    <a:schemeClr val="tx2"/>
                  </a:solidFill>
                  <a:latin typeface="Arial" charset="0"/>
                </a:rPr>
                <a:t>lực</a:t>
              </a:r>
              <a:r>
                <a:rPr lang="en-US" sz="2400" b="1" dirty="0">
                  <a:solidFill>
                    <a:schemeClr val="tx2"/>
                  </a:solidFill>
                  <a:latin typeface="Arial" charset="0"/>
                </a:rPr>
                <a:t> </a:t>
              </a:r>
              <a:r>
                <a:rPr lang="en-US" sz="2400" b="1" dirty="0" err="1" smtClean="0">
                  <a:solidFill>
                    <a:schemeClr val="tx2"/>
                  </a:solidFill>
                  <a:latin typeface="Arial" charset="0"/>
                </a:rPr>
                <a:t>công</a:t>
              </a:r>
              <a:r>
                <a:rPr lang="en-US" sz="2400" b="1" dirty="0" smtClean="0">
                  <a:solidFill>
                    <a:schemeClr val="tx2"/>
                  </a:solidFill>
                  <a:latin typeface="Arial" charset="0"/>
                </a:rPr>
                <a:t> </a:t>
              </a:r>
              <a:r>
                <a:rPr lang="en-US" sz="2400" b="1" dirty="0" err="1" smtClean="0">
                  <a:solidFill>
                    <a:schemeClr val="tx2"/>
                  </a:solidFill>
                  <a:latin typeface="Arial" charset="0"/>
                </a:rPr>
                <a:t>cộng</a:t>
              </a:r>
              <a:r>
                <a:rPr lang="en-US" sz="2400" b="1" dirty="0" smtClean="0">
                  <a:solidFill>
                    <a:schemeClr val="tx2"/>
                  </a:solidFill>
                  <a:latin typeface="Arial" charset="0"/>
                </a:rPr>
                <a:t> </a:t>
              </a:r>
              <a:r>
                <a:rPr lang="en-US" sz="2400" b="1" dirty="0" err="1" smtClean="0">
                  <a:solidFill>
                    <a:schemeClr val="tx2"/>
                  </a:solidFill>
                  <a:latin typeface="Arial" charset="0"/>
                </a:rPr>
                <a:t>đặc</a:t>
              </a:r>
              <a:r>
                <a:rPr lang="en-US" sz="2400" b="1" dirty="0" smtClean="0">
                  <a:solidFill>
                    <a:schemeClr val="tx2"/>
                  </a:solidFill>
                  <a:latin typeface="Arial" charset="0"/>
                </a:rPr>
                <a:t> </a:t>
              </a:r>
              <a:r>
                <a:rPr lang="en-US" sz="2400" b="1" dirty="0" err="1" smtClean="0">
                  <a:solidFill>
                    <a:schemeClr val="tx2"/>
                  </a:solidFill>
                  <a:latin typeface="Arial" charset="0"/>
                </a:rPr>
                <a:t>biệt</a:t>
              </a:r>
              <a:endParaRPr lang="en-US" sz="2400" b="1" dirty="0">
                <a:solidFill>
                  <a:schemeClr val="tx2"/>
                </a:solidFill>
                <a:latin typeface="Arial" charset="0"/>
              </a:endParaRPr>
            </a:p>
          </p:txBody>
        </p:sp>
        <p:sp>
          <p:nvSpPr>
            <p:cNvPr id="120851" name="Text Box 16"/>
            <p:cNvSpPr txBox="1">
              <a:spLocks noChangeArrowheads="1"/>
            </p:cNvSpPr>
            <p:nvPr/>
          </p:nvSpPr>
          <p:spPr bwMode="gray">
            <a:xfrm>
              <a:off x="1296" y="2654"/>
              <a:ext cx="223" cy="288"/>
            </a:xfrm>
            <a:prstGeom prst="rect">
              <a:avLst/>
            </a:prstGeom>
            <a:noFill/>
            <a:ln w="9525" algn="ctr">
              <a:noFill/>
              <a:miter lim="800000"/>
              <a:headEnd/>
              <a:tailEnd/>
            </a:ln>
            <a:effectLst/>
          </p:spPr>
          <p:txBody>
            <a:bodyPr wrap="none">
              <a:spAutoFit/>
            </a:bodyPr>
            <a:lstStyle/>
            <a:p>
              <a:pPr algn="ctr" eaLnBrk="0" hangingPunct="0"/>
              <a:r>
                <a:rPr lang="en-US" sz="2400" b="1">
                  <a:solidFill>
                    <a:srgbClr val="FFFFFF"/>
                  </a:solidFill>
                </a:rPr>
                <a:t>2</a:t>
              </a:r>
            </a:p>
          </p:txBody>
        </p:sp>
      </p:grpSp>
      <p:grpSp>
        <p:nvGrpSpPr>
          <p:cNvPr id="5" name="Group 17"/>
          <p:cNvGrpSpPr>
            <a:grpSpLocks/>
          </p:cNvGrpSpPr>
          <p:nvPr/>
        </p:nvGrpSpPr>
        <p:grpSpPr bwMode="auto">
          <a:xfrm>
            <a:off x="1542755" y="3288320"/>
            <a:ext cx="5105400" cy="555625"/>
            <a:chOff x="1248" y="3230"/>
            <a:chExt cx="3216" cy="350"/>
          </a:xfrm>
        </p:grpSpPr>
        <p:sp>
          <p:nvSpPr>
            <p:cNvPr id="120844" name="Line 18"/>
            <p:cNvSpPr>
              <a:spLocks noChangeShapeType="1"/>
            </p:cNvSpPr>
            <p:nvPr/>
          </p:nvSpPr>
          <p:spPr bwMode="gray">
            <a:xfrm>
              <a:off x="1441" y="3579"/>
              <a:ext cx="3023" cy="1"/>
            </a:xfrm>
            <a:prstGeom prst="line">
              <a:avLst/>
            </a:prstGeom>
            <a:noFill/>
            <a:ln w="25400">
              <a:solidFill>
                <a:srgbClr val="969696"/>
              </a:solidFill>
              <a:prstDash val="sysDot"/>
              <a:round/>
              <a:headEnd/>
              <a:tailEnd type="oval" w="med" len="med"/>
            </a:ln>
            <a:effectLst/>
          </p:spPr>
          <p:txBody>
            <a:bodyPr wrap="none" anchor="ctr"/>
            <a:lstStyle/>
            <a:p>
              <a:endParaRPr lang="en-US"/>
            </a:p>
          </p:txBody>
        </p:sp>
        <p:sp>
          <p:nvSpPr>
            <p:cNvPr id="120845" name="Rectangle 19"/>
            <p:cNvSpPr>
              <a:spLocks noChangeArrowheads="1"/>
            </p:cNvSpPr>
            <p:nvPr/>
          </p:nvSpPr>
          <p:spPr bwMode="gray">
            <a:xfrm rot="3419336">
              <a:off x="1261" y="3217"/>
              <a:ext cx="302" cy="328"/>
            </a:xfrm>
            <a:prstGeom prst="rect">
              <a:avLst/>
            </a:prstGeom>
            <a:gradFill rotWithShape="1">
              <a:gsLst>
                <a:gs pos="0">
                  <a:srgbClr val="FF9933"/>
                </a:gs>
                <a:gs pos="100000">
                  <a:srgbClr val="764718"/>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FF9933"/>
              </a:extrusionClr>
            </a:sp3d>
          </p:spPr>
          <p:txBody>
            <a:bodyPr wrap="none" anchor="ctr">
              <a:flatTx/>
            </a:bodyPr>
            <a:lstStyle/>
            <a:p>
              <a:endParaRPr lang="vi-VN"/>
            </a:p>
          </p:txBody>
        </p:sp>
        <p:sp>
          <p:nvSpPr>
            <p:cNvPr id="120846" name="Text Box 20"/>
            <p:cNvSpPr txBox="1">
              <a:spLocks noChangeArrowheads="1"/>
            </p:cNvSpPr>
            <p:nvPr/>
          </p:nvSpPr>
          <p:spPr bwMode="gray">
            <a:xfrm>
              <a:off x="1691" y="3272"/>
              <a:ext cx="2666" cy="291"/>
            </a:xfrm>
            <a:prstGeom prst="rect">
              <a:avLst/>
            </a:prstGeom>
            <a:noFill/>
            <a:ln w="9525" algn="ctr">
              <a:noFill/>
              <a:miter lim="800000"/>
              <a:headEnd/>
              <a:tailEnd/>
            </a:ln>
            <a:effectLst/>
          </p:spPr>
          <p:txBody>
            <a:bodyPr wrap="none">
              <a:spAutoFit/>
            </a:bodyPr>
            <a:lstStyle/>
            <a:p>
              <a:pPr algn="ctr"/>
              <a:r>
                <a:rPr lang="en-US" sz="2400" b="1" dirty="0" err="1">
                  <a:solidFill>
                    <a:schemeClr val="tx2"/>
                  </a:solidFill>
                  <a:latin typeface="Arial" charset="0"/>
                </a:rPr>
                <a:t>Xác</a:t>
              </a:r>
              <a:r>
                <a:rPr lang="en-US" sz="2400" b="1" dirty="0">
                  <a:solidFill>
                    <a:schemeClr val="tx2"/>
                  </a:solidFill>
                  <a:latin typeface="Arial" charset="0"/>
                </a:rPr>
                <a:t> </a:t>
              </a:r>
              <a:r>
                <a:rPr lang="en-US" sz="2400" b="1" dirty="0" err="1">
                  <a:solidFill>
                    <a:schemeClr val="tx2"/>
                  </a:solidFill>
                  <a:latin typeface="Arial" charset="0"/>
                </a:rPr>
                <a:t>lập</a:t>
              </a:r>
              <a:r>
                <a:rPr lang="en-US" sz="2400" b="1" dirty="0">
                  <a:solidFill>
                    <a:schemeClr val="tx2"/>
                  </a:solidFill>
                  <a:latin typeface="Arial" charset="0"/>
                </a:rPr>
                <a:t> </a:t>
              </a:r>
              <a:r>
                <a:rPr lang="en-US" sz="2400" b="1" dirty="0" err="1">
                  <a:solidFill>
                    <a:schemeClr val="tx2"/>
                  </a:solidFill>
                  <a:latin typeface="Arial" charset="0"/>
                </a:rPr>
                <a:t>chủ</a:t>
              </a:r>
              <a:r>
                <a:rPr lang="en-US" sz="2400" b="1" dirty="0">
                  <a:solidFill>
                    <a:schemeClr val="tx2"/>
                  </a:solidFill>
                  <a:latin typeface="Arial" charset="0"/>
                </a:rPr>
                <a:t> </a:t>
              </a:r>
              <a:r>
                <a:rPr lang="en-US" sz="2400" b="1" dirty="0" err="1">
                  <a:solidFill>
                    <a:schemeClr val="tx2"/>
                  </a:solidFill>
                  <a:latin typeface="Arial" charset="0"/>
                </a:rPr>
                <a:t>quyền</a:t>
              </a:r>
              <a:r>
                <a:rPr lang="en-US" sz="2400" b="1" dirty="0">
                  <a:solidFill>
                    <a:schemeClr val="tx2"/>
                  </a:solidFill>
                  <a:latin typeface="Arial" charset="0"/>
                </a:rPr>
                <a:t> </a:t>
              </a:r>
              <a:r>
                <a:rPr lang="en-US" sz="2400" b="1" dirty="0" err="1">
                  <a:solidFill>
                    <a:schemeClr val="tx2"/>
                  </a:solidFill>
                  <a:latin typeface="Arial" charset="0"/>
                </a:rPr>
                <a:t>quốc</a:t>
              </a:r>
              <a:r>
                <a:rPr lang="en-US" sz="2400" b="1" dirty="0">
                  <a:solidFill>
                    <a:schemeClr val="tx2"/>
                  </a:solidFill>
                  <a:latin typeface="Arial" charset="0"/>
                </a:rPr>
                <a:t> </a:t>
              </a:r>
              <a:r>
                <a:rPr lang="en-US" sz="2400" b="1" dirty="0" err="1">
                  <a:solidFill>
                    <a:schemeClr val="tx2"/>
                  </a:solidFill>
                  <a:latin typeface="Arial" charset="0"/>
                </a:rPr>
                <a:t>gia</a:t>
              </a:r>
              <a:endParaRPr lang="en-US" sz="2400" b="1" dirty="0">
                <a:solidFill>
                  <a:schemeClr val="tx2"/>
                </a:solidFill>
                <a:latin typeface="Arial" charset="0"/>
              </a:endParaRPr>
            </a:p>
          </p:txBody>
        </p:sp>
        <p:sp>
          <p:nvSpPr>
            <p:cNvPr id="120847" name="Text Box 21"/>
            <p:cNvSpPr txBox="1">
              <a:spLocks noChangeArrowheads="1"/>
            </p:cNvSpPr>
            <p:nvPr/>
          </p:nvSpPr>
          <p:spPr bwMode="gray">
            <a:xfrm>
              <a:off x="1296" y="3244"/>
              <a:ext cx="223" cy="288"/>
            </a:xfrm>
            <a:prstGeom prst="rect">
              <a:avLst/>
            </a:prstGeom>
            <a:noFill/>
            <a:ln w="9525" algn="ctr">
              <a:noFill/>
              <a:miter lim="800000"/>
              <a:headEnd/>
              <a:tailEnd/>
            </a:ln>
            <a:effectLst/>
          </p:spPr>
          <p:txBody>
            <a:bodyPr wrap="none">
              <a:spAutoFit/>
            </a:bodyPr>
            <a:lstStyle/>
            <a:p>
              <a:pPr algn="ctr" eaLnBrk="0" hangingPunct="0"/>
              <a:r>
                <a:rPr lang="en-US" sz="2400" b="1">
                  <a:solidFill>
                    <a:srgbClr val="FFFFFF"/>
                  </a:solidFill>
                </a:rPr>
                <a:t>3</a:t>
              </a:r>
            </a:p>
          </p:txBody>
        </p:sp>
      </p:grpSp>
      <p:grpSp>
        <p:nvGrpSpPr>
          <p:cNvPr id="6" name="Group 22"/>
          <p:cNvGrpSpPr>
            <a:grpSpLocks/>
          </p:cNvGrpSpPr>
          <p:nvPr/>
        </p:nvGrpSpPr>
        <p:grpSpPr bwMode="auto">
          <a:xfrm>
            <a:off x="1542755" y="4986945"/>
            <a:ext cx="7696205" cy="555625"/>
            <a:chOff x="1248" y="3230"/>
            <a:chExt cx="4848" cy="350"/>
          </a:xfrm>
        </p:grpSpPr>
        <p:sp>
          <p:nvSpPr>
            <p:cNvPr id="120840" name="Line 23"/>
            <p:cNvSpPr>
              <a:spLocks noChangeShapeType="1"/>
            </p:cNvSpPr>
            <p:nvPr/>
          </p:nvSpPr>
          <p:spPr bwMode="gray">
            <a:xfrm flipV="1">
              <a:off x="1440" y="3512"/>
              <a:ext cx="3936" cy="68"/>
            </a:xfrm>
            <a:prstGeom prst="line">
              <a:avLst/>
            </a:prstGeom>
            <a:noFill/>
            <a:ln w="25400">
              <a:solidFill>
                <a:srgbClr val="969696"/>
              </a:solidFill>
              <a:prstDash val="sysDot"/>
              <a:round/>
              <a:headEnd/>
              <a:tailEnd type="oval" w="med" len="med"/>
            </a:ln>
            <a:effectLst/>
          </p:spPr>
          <p:txBody>
            <a:bodyPr wrap="none" anchor="ctr"/>
            <a:lstStyle/>
            <a:p>
              <a:endParaRPr lang="en-US"/>
            </a:p>
          </p:txBody>
        </p:sp>
        <p:sp>
          <p:nvSpPr>
            <p:cNvPr id="120841" name="Rectangle 24"/>
            <p:cNvSpPr>
              <a:spLocks noChangeArrowheads="1"/>
            </p:cNvSpPr>
            <p:nvPr/>
          </p:nvSpPr>
          <p:spPr bwMode="gray">
            <a:xfrm rot="3419336">
              <a:off x="1261" y="3217"/>
              <a:ext cx="302" cy="328"/>
            </a:xfrm>
            <a:prstGeom prst="rect">
              <a:avLst/>
            </a:prstGeom>
            <a:gradFill rotWithShape="1">
              <a:gsLst>
                <a:gs pos="0">
                  <a:srgbClr val="990099"/>
                </a:gs>
                <a:gs pos="100000">
                  <a:srgbClr val="470047"/>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90099"/>
              </a:extrusionClr>
            </a:sp3d>
          </p:spPr>
          <p:txBody>
            <a:bodyPr wrap="none" anchor="ctr">
              <a:flatTx/>
            </a:bodyPr>
            <a:lstStyle/>
            <a:p>
              <a:endParaRPr lang="vi-VN"/>
            </a:p>
          </p:txBody>
        </p:sp>
        <p:sp>
          <p:nvSpPr>
            <p:cNvPr id="120842" name="Text Box 25"/>
            <p:cNvSpPr txBox="1">
              <a:spLocks noChangeArrowheads="1"/>
            </p:cNvSpPr>
            <p:nvPr/>
          </p:nvSpPr>
          <p:spPr bwMode="gray">
            <a:xfrm>
              <a:off x="1736" y="3272"/>
              <a:ext cx="4360" cy="291"/>
            </a:xfrm>
            <a:prstGeom prst="rect">
              <a:avLst/>
            </a:prstGeom>
            <a:noFill/>
            <a:ln w="9525" algn="ctr">
              <a:noFill/>
              <a:miter lim="800000"/>
              <a:headEnd/>
              <a:tailEnd/>
            </a:ln>
            <a:effectLst/>
          </p:spPr>
          <p:txBody>
            <a:bodyPr wrap="square">
              <a:spAutoFit/>
            </a:bodyPr>
            <a:lstStyle/>
            <a:p>
              <a:pPr eaLnBrk="0" hangingPunct="0"/>
              <a:r>
                <a:rPr lang="en-US" sz="2400" b="1" dirty="0" err="1" smtClean="0">
                  <a:solidFill>
                    <a:schemeClr val="tx2"/>
                  </a:solidFill>
                  <a:latin typeface="Arial" panose="020B0604020202020204" pitchFamily="34" charset="0"/>
                  <a:cs typeface="Arial" panose="020B0604020202020204" pitchFamily="34" charset="0"/>
                </a:rPr>
                <a:t>Đặt</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ra</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các</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loại</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thuế</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và</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thu</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thuế</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bắt</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buộc</a:t>
              </a:r>
              <a:endParaRPr lang="en-US" sz="2400" b="1" dirty="0">
                <a:solidFill>
                  <a:schemeClr val="tx2"/>
                </a:solidFill>
                <a:latin typeface="Arial" panose="020B0604020202020204" pitchFamily="34" charset="0"/>
                <a:cs typeface="Arial" panose="020B0604020202020204" pitchFamily="34" charset="0"/>
              </a:endParaRPr>
            </a:p>
          </p:txBody>
        </p:sp>
        <p:sp>
          <p:nvSpPr>
            <p:cNvPr id="120843" name="Text Box 26"/>
            <p:cNvSpPr txBox="1">
              <a:spLocks noChangeArrowheads="1"/>
            </p:cNvSpPr>
            <p:nvPr/>
          </p:nvSpPr>
          <p:spPr bwMode="gray">
            <a:xfrm>
              <a:off x="1296" y="3244"/>
              <a:ext cx="223" cy="288"/>
            </a:xfrm>
            <a:prstGeom prst="rect">
              <a:avLst/>
            </a:prstGeom>
            <a:noFill/>
            <a:ln w="9525" algn="ctr">
              <a:noFill/>
              <a:miter lim="800000"/>
              <a:headEnd/>
              <a:tailEnd/>
            </a:ln>
            <a:effectLst/>
          </p:spPr>
          <p:txBody>
            <a:bodyPr wrap="none">
              <a:spAutoFit/>
            </a:bodyPr>
            <a:lstStyle/>
            <a:p>
              <a:pPr algn="ctr" eaLnBrk="0" hangingPunct="0"/>
              <a:r>
                <a:rPr lang="en-US" sz="2400" b="1">
                  <a:solidFill>
                    <a:srgbClr val="FFFFFF"/>
                  </a:solidFill>
                </a:rPr>
                <a:t>5</a:t>
              </a:r>
            </a:p>
          </p:txBody>
        </p:sp>
      </p:grpSp>
      <p:sp>
        <p:nvSpPr>
          <p:cNvPr id="120839" name="Rectangle 27"/>
          <p:cNvSpPr>
            <a:spLocks noGrp="1" noChangeArrowheads="1"/>
          </p:cNvSpPr>
          <p:nvPr>
            <p:ph type="title"/>
          </p:nvPr>
        </p:nvSpPr>
        <p:spPr>
          <a:xfrm>
            <a:off x="0" y="51576"/>
            <a:ext cx="9144000" cy="762000"/>
          </a:xfrm>
        </p:spPr>
        <p:txBody>
          <a:bodyPr anchorCtr="1">
            <a:normAutofit/>
          </a:bodyPr>
          <a:lstStyle/>
          <a:p>
            <a:r>
              <a:rPr lang="en-US" sz="3200" b="1" dirty="0">
                <a:solidFill>
                  <a:schemeClr val="tx2"/>
                </a:solidFill>
                <a:latin typeface="Arial" charset="0"/>
              </a:rPr>
              <a:t>ĐẶC TRƯNG CỦA NHÀ NƯỚC</a:t>
            </a:r>
          </a:p>
        </p:txBody>
      </p:sp>
    </p:spTree>
    <p:extLst>
      <p:ext uri="{BB962C8B-B14F-4D97-AF65-F5344CB8AC3E}">
        <p14:creationId xmlns:p14="http://schemas.microsoft.com/office/powerpoint/2010/main" val="34970227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3"/>
          <p:cNvSpPr txBox="1">
            <a:spLocks noChangeArrowheads="1"/>
          </p:cNvSpPr>
          <p:nvPr/>
        </p:nvSpPr>
        <p:spPr bwMode="auto">
          <a:xfrm>
            <a:off x="3185891" y="257175"/>
            <a:ext cx="4714752" cy="584775"/>
          </a:xfrm>
          <a:prstGeom prst="rect">
            <a:avLst/>
          </a:prstGeom>
          <a:noFill/>
          <a:ln w="9525">
            <a:noFill/>
            <a:miter lim="800000"/>
            <a:headEnd/>
            <a:tailEnd/>
          </a:ln>
        </p:spPr>
        <p:txBody>
          <a:bodyPr wrap="none">
            <a:spAutoFit/>
          </a:bodyPr>
          <a:lstStyle/>
          <a:p>
            <a:r>
              <a:rPr lang="en-US" sz="3200" b="1" smtClean="0">
                <a:latin typeface="Arial" charset="0"/>
              </a:rPr>
              <a:t>Các khái  niệm căn bản</a:t>
            </a:r>
            <a:endParaRPr lang="en-US" sz="3200" b="1">
              <a:latin typeface="Arial" charset="0"/>
            </a:endParaRPr>
          </a:p>
        </p:txBody>
      </p:sp>
      <p:grpSp>
        <p:nvGrpSpPr>
          <p:cNvPr id="2" name="Group 2050"/>
          <p:cNvGrpSpPr>
            <a:grpSpLocks/>
          </p:cNvGrpSpPr>
          <p:nvPr/>
        </p:nvGrpSpPr>
        <p:grpSpPr bwMode="auto">
          <a:xfrm>
            <a:off x="185738" y="2555875"/>
            <a:ext cx="5029200" cy="1584325"/>
            <a:chOff x="1255569" y="2509838"/>
            <a:chExt cx="5435742" cy="1710979"/>
          </a:xfrm>
        </p:grpSpPr>
        <p:sp>
          <p:nvSpPr>
            <p:cNvPr id="8" name="Rectangle 7"/>
            <p:cNvSpPr/>
            <p:nvPr/>
          </p:nvSpPr>
          <p:spPr>
            <a:xfrm>
              <a:off x="1734284" y="2509838"/>
              <a:ext cx="4957027" cy="942924"/>
            </a:xfrm>
            <a:prstGeom prst="rect">
              <a:avLst/>
            </a:prstGeom>
            <a:gradFill flip="none" rotWithShape="1">
              <a:gsLst>
                <a:gs pos="10000">
                  <a:srgbClr val="5789CB">
                    <a:shade val="30000"/>
                    <a:satMod val="115000"/>
                    <a:lumMod val="80000"/>
                  </a:srgbClr>
                </a:gs>
                <a:gs pos="50000">
                  <a:srgbClr val="5789CB">
                    <a:shade val="67500"/>
                    <a:satMod val="115000"/>
                  </a:srgbClr>
                </a:gs>
                <a:gs pos="100000">
                  <a:srgbClr val="5789CB">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Freeform 26"/>
            <p:cNvSpPr/>
            <p:nvPr/>
          </p:nvSpPr>
          <p:spPr>
            <a:xfrm rot="349079">
              <a:off x="1255569" y="288487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grpSp>
      <p:grpSp>
        <p:nvGrpSpPr>
          <p:cNvPr id="3" name="Group 2048"/>
          <p:cNvGrpSpPr>
            <a:grpSpLocks/>
          </p:cNvGrpSpPr>
          <p:nvPr/>
        </p:nvGrpSpPr>
        <p:grpSpPr bwMode="auto">
          <a:xfrm>
            <a:off x="1443038" y="3413125"/>
            <a:ext cx="3771900" cy="1517650"/>
            <a:chOff x="2615119" y="3454400"/>
            <a:chExt cx="4076192" cy="1640652"/>
          </a:xfrm>
        </p:grpSpPr>
        <p:sp>
          <p:nvSpPr>
            <p:cNvPr id="10" name="Rectangle 9"/>
            <p:cNvSpPr/>
            <p:nvPr/>
          </p:nvSpPr>
          <p:spPr>
            <a:xfrm>
              <a:off x="3162385" y="3454400"/>
              <a:ext cx="3528926" cy="952471"/>
            </a:xfrm>
            <a:prstGeom prst="rect">
              <a:avLst/>
            </a:prstGeom>
            <a:gradFill flip="none" rotWithShape="1">
              <a:gsLst>
                <a:gs pos="10000">
                  <a:srgbClr val="2BD0D4">
                    <a:shade val="30000"/>
                    <a:satMod val="115000"/>
                    <a:lumMod val="80000"/>
                  </a:srgbClr>
                </a:gs>
                <a:gs pos="50000">
                  <a:srgbClr val="2BD0D4">
                    <a:shade val="67500"/>
                    <a:satMod val="115000"/>
                  </a:srgbClr>
                </a:gs>
                <a:gs pos="100000">
                  <a:srgbClr val="2BD0D4">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Freeform 25"/>
            <p:cNvSpPr/>
            <p:nvPr/>
          </p:nvSpPr>
          <p:spPr>
            <a:xfrm rot="349079">
              <a:off x="2615119" y="3759107"/>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grpSp>
      <p:grpSp>
        <p:nvGrpSpPr>
          <p:cNvPr id="4" name="Group 2047"/>
          <p:cNvGrpSpPr>
            <a:grpSpLocks/>
          </p:cNvGrpSpPr>
          <p:nvPr/>
        </p:nvGrpSpPr>
        <p:grpSpPr bwMode="auto">
          <a:xfrm>
            <a:off x="633413" y="4291013"/>
            <a:ext cx="4581525" cy="1555750"/>
            <a:chOff x="1739442" y="4403725"/>
            <a:chExt cx="4951869" cy="1680321"/>
          </a:xfrm>
        </p:grpSpPr>
        <p:sp>
          <p:nvSpPr>
            <p:cNvPr id="12" name="Rectangle 11"/>
            <p:cNvSpPr/>
            <p:nvPr/>
          </p:nvSpPr>
          <p:spPr>
            <a:xfrm>
              <a:off x="2209578" y="4403725"/>
              <a:ext cx="4481733" cy="953325"/>
            </a:xfrm>
            <a:prstGeom prst="rect">
              <a:avLst/>
            </a:prstGeom>
            <a:gradFill flip="none" rotWithShape="1">
              <a:gsLst>
                <a:gs pos="10000">
                  <a:schemeClr val="bg1">
                    <a:shade val="30000"/>
                    <a:satMod val="115000"/>
                    <a:lumMod val="80000"/>
                  </a:schemeClr>
                </a:gs>
                <a:gs pos="50000">
                  <a:schemeClr val="bg1">
                    <a:shade val="67500"/>
                    <a:satMod val="115000"/>
                  </a:schemeClr>
                </a:gs>
                <a:gs pos="100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Freeform 24"/>
            <p:cNvSpPr/>
            <p:nvPr/>
          </p:nvSpPr>
          <p:spPr>
            <a:xfrm rot="349079">
              <a:off x="1739442" y="4748101"/>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grpSp>
      <p:grpSp>
        <p:nvGrpSpPr>
          <p:cNvPr id="7" name="Group 28"/>
          <p:cNvGrpSpPr>
            <a:grpSpLocks/>
          </p:cNvGrpSpPr>
          <p:nvPr/>
        </p:nvGrpSpPr>
        <p:grpSpPr bwMode="auto">
          <a:xfrm>
            <a:off x="944563" y="1243013"/>
            <a:ext cx="4270375" cy="1984375"/>
            <a:chOff x="2075625" y="1090613"/>
            <a:chExt cx="4615686" cy="2144142"/>
          </a:xfrm>
        </p:grpSpPr>
        <p:sp>
          <p:nvSpPr>
            <p:cNvPr id="5" name="Rectangle 4"/>
            <p:cNvSpPr/>
            <p:nvPr/>
          </p:nvSpPr>
          <p:spPr>
            <a:xfrm>
              <a:off x="2676179" y="1562324"/>
              <a:ext cx="4015132" cy="952000"/>
            </a:xfrm>
            <a:prstGeom prst="rect">
              <a:avLst/>
            </a:prstGeom>
            <a:gradFill flip="none" rotWithShape="1">
              <a:gsLst>
                <a:gs pos="10000">
                  <a:srgbClr val="FFC456">
                    <a:shade val="30000"/>
                    <a:satMod val="115000"/>
                    <a:lumMod val="80000"/>
                  </a:srgbClr>
                </a:gs>
                <a:gs pos="50000">
                  <a:srgbClr val="FFC456">
                    <a:shade val="67500"/>
                    <a:satMod val="115000"/>
                  </a:srgbClr>
                </a:gs>
                <a:gs pos="100000">
                  <a:srgbClr val="FFC456">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Freeform 27"/>
            <p:cNvSpPr/>
            <p:nvPr/>
          </p:nvSpPr>
          <p:spPr>
            <a:xfrm rot="349079">
              <a:off x="2075625" y="1898810"/>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Freeform 5"/>
            <p:cNvSpPr/>
            <p:nvPr/>
          </p:nvSpPr>
          <p:spPr>
            <a:xfrm>
              <a:off x="2676179" y="1090613"/>
              <a:ext cx="1190813" cy="1418564"/>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FFC45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9" name="Freeform 8"/>
          <p:cNvSpPr/>
          <p:nvPr/>
        </p:nvSpPr>
        <p:spPr>
          <a:xfrm>
            <a:off x="627063" y="2103438"/>
            <a:ext cx="1101725" cy="1312862"/>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5789C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Freeform 10"/>
          <p:cNvSpPr/>
          <p:nvPr/>
        </p:nvSpPr>
        <p:spPr>
          <a:xfrm>
            <a:off x="1949450" y="2978150"/>
            <a:ext cx="1101725" cy="1312863"/>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2BD0D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Freeform 12"/>
          <p:cNvSpPr/>
          <p:nvPr/>
        </p:nvSpPr>
        <p:spPr>
          <a:xfrm>
            <a:off x="1068388" y="3852863"/>
            <a:ext cx="1101725" cy="1314450"/>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EEE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TextBox 18"/>
          <p:cNvSpPr txBox="1"/>
          <p:nvPr/>
        </p:nvSpPr>
        <p:spPr>
          <a:xfrm>
            <a:off x="1696342" y="1618023"/>
            <a:ext cx="580492" cy="481779"/>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fontAlgn="auto">
              <a:spcBef>
                <a:spcPts val="0"/>
              </a:spcBef>
              <a:spcAft>
                <a:spcPts val="0"/>
              </a:spcAft>
              <a:defRPr/>
            </a:pPr>
            <a:r>
              <a:rPr lang="en-US" sz="3600" b="1" dirty="0">
                <a:solidFill>
                  <a:schemeClr val="bg1"/>
                </a:solidFill>
                <a:latin typeface="Verdana" pitchFamily="34" charset="0"/>
                <a:ea typeface="Verdana" pitchFamily="34" charset="0"/>
                <a:cs typeface="Verdana" pitchFamily="34" charset="0"/>
              </a:rPr>
              <a:t>01</a:t>
            </a:r>
          </a:p>
        </p:txBody>
      </p:sp>
      <p:sp>
        <p:nvSpPr>
          <p:cNvPr id="20" name="TextBox 19"/>
          <p:cNvSpPr txBox="1"/>
          <p:nvPr/>
        </p:nvSpPr>
        <p:spPr>
          <a:xfrm>
            <a:off x="791145" y="2480021"/>
            <a:ext cx="580492" cy="481779"/>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fontAlgn="auto">
              <a:spcBef>
                <a:spcPts val="0"/>
              </a:spcBef>
              <a:spcAft>
                <a:spcPts val="0"/>
              </a:spcAft>
              <a:defRPr/>
            </a:pPr>
            <a:r>
              <a:rPr lang="en-US" sz="3600" b="1" dirty="0">
                <a:solidFill>
                  <a:schemeClr val="bg1"/>
                </a:solidFill>
                <a:latin typeface="Verdana" pitchFamily="34" charset="0"/>
                <a:ea typeface="Verdana" pitchFamily="34" charset="0"/>
                <a:cs typeface="Verdana" pitchFamily="34" charset="0"/>
              </a:rPr>
              <a:t>02</a:t>
            </a:r>
          </a:p>
        </p:txBody>
      </p:sp>
      <p:sp>
        <p:nvSpPr>
          <p:cNvPr id="21" name="TextBox 20"/>
          <p:cNvSpPr txBox="1"/>
          <p:nvPr/>
        </p:nvSpPr>
        <p:spPr>
          <a:xfrm>
            <a:off x="2156161" y="3345797"/>
            <a:ext cx="580492" cy="481779"/>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fontAlgn="auto">
              <a:spcBef>
                <a:spcPts val="0"/>
              </a:spcBef>
              <a:spcAft>
                <a:spcPts val="0"/>
              </a:spcAft>
              <a:defRPr/>
            </a:pPr>
            <a:r>
              <a:rPr lang="en-US" sz="3600" b="1" dirty="0">
                <a:solidFill>
                  <a:schemeClr val="bg1"/>
                </a:solidFill>
                <a:latin typeface="Verdana" pitchFamily="34" charset="0"/>
                <a:ea typeface="Verdana" pitchFamily="34" charset="0"/>
                <a:cs typeface="Verdana" pitchFamily="34" charset="0"/>
              </a:rPr>
              <a:t>03</a:t>
            </a:r>
          </a:p>
        </p:txBody>
      </p:sp>
      <p:sp>
        <p:nvSpPr>
          <p:cNvPr id="22" name="TextBox 21"/>
          <p:cNvSpPr txBox="1"/>
          <p:nvPr/>
        </p:nvSpPr>
        <p:spPr>
          <a:xfrm>
            <a:off x="1249843" y="4242416"/>
            <a:ext cx="580492" cy="481779"/>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fontAlgn="auto">
              <a:spcBef>
                <a:spcPts val="0"/>
              </a:spcBef>
              <a:spcAft>
                <a:spcPts val="0"/>
              </a:spcAft>
              <a:defRPr/>
            </a:pPr>
            <a:r>
              <a:rPr lang="en-US" sz="3600" b="1" dirty="0">
                <a:solidFill>
                  <a:schemeClr val="tx1">
                    <a:lumMod val="75000"/>
                    <a:lumOff val="25000"/>
                  </a:schemeClr>
                </a:solidFill>
                <a:latin typeface="Verdana" pitchFamily="34" charset="0"/>
                <a:ea typeface="Verdana" pitchFamily="34" charset="0"/>
                <a:cs typeface="Verdana" pitchFamily="34" charset="0"/>
              </a:rPr>
              <a:t>04</a:t>
            </a:r>
          </a:p>
        </p:txBody>
      </p:sp>
      <p:sp>
        <p:nvSpPr>
          <p:cNvPr id="10255" name="Rectangle 36"/>
          <p:cNvSpPr>
            <a:spLocks noChangeArrowheads="1"/>
          </p:cNvSpPr>
          <p:nvPr/>
        </p:nvSpPr>
        <p:spPr bwMode="auto">
          <a:xfrm>
            <a:off x="2593975" y="1822450"/>
            <a:ext cx="2598738" cy="461665"/>
          </a:xfrm>
          <a:prstGeom prst="rect">
            <a:avLst/>
          </a:prstGeom>
          <a:noFill/>
          <a:ln w="9525">
            <a:noFill/>
            <a:miter lim="800000"/>
            <a:headEnd/>
            <a:tailEnd/>
          </a:ln>
        </p:spPr>
        <p:txBody>
          <a:bodyPr>
            <a:spAutoFit/>
          </a:bodyPr>
          <a:lstStyle/>
          <a:p>
            <a:pPr algn="ctr"/>
            <a:r>
              <a:rPr lang="en-US" sz="2400">
                <a:latin typeface="Arial" pitchFamily="34" charset="0"/>
                <a:cs typeface="Arial" pitchFamily="34" charset="0"/>
              </a:rPr>
              <a:t>Người thừa kế</a:t>
            </a:r>
            <a:endParaRPr lang="en-US" sz="2400" dirty="0">
              <a:latin typeface="Arial" pitchFamily="34" charset="0"/>
              <a:cs typeface="Arial" pitchFamily="34" charset="0"/>
            </a:endParaRPr>
          </a:p>
        </p:txBody>
      </p:sp>
      <p:sp>
        <p:nvSpPr>
          <p:cNvPr id="10257" name="Rectangle 38"/>
          <p:cNvSpPr>
            <a:spLocks noChangeArrowheads="1"/>
          </p:cNvSpPr>
          <p:nvPr/>
        </p:nvSpPr>
        <p:spPr bwMode="auto">
          <a:xfrm>
            <a:off x="1609730" y="2700338"/>
            <a:ext cx="3582983" cy="461665"/>
          </a:xfrm>
          <a:prstGeom prst="rect">
            <a:avLst/>
          </a:prstGeom>
          <a:noFill/>
          <a:ln w="9525">
            <a:noFill/>
            <a:miter lim="800000"/>
            <a:headEnd/>
            <a:tailEnd/>
          </a:ln>
        </p:spPr>
        <p:txBody>
          <a:bodyPr wrap="square">
            <a:spAutoFit/>
          </a:bodyPr>
          <a:lstStyle/>
          <a:p>
            <a:pPr algn="ctr"/>
            <a:r>
              <a:rPr lang="en-US" sz="2400">
                <a:solidFill>
                  <a:schemeClr val="bg1"/>
                </a:solidFill>
                <a:latin typeface="Arial" pitchFamily="34" charset="0"/>
                <a:cs typeface="Arial" pitchFamily="34" charset="0"/>
              </a:rPr>
              <a:t>Người để lại di sản </a:t>
            </a:r>
            <a:r>
              <a:rPr lang="en-US" sz="2400" smtClean="0">
                <a:solidFill>
                  <a:schemeClr val="bg1"/>
                </a:solidFill>
                <a:latin typeface="Arial" pitchFamily="34" charset="0"/>
                <a:cs typeface="Arial" pitchFamily="34" charset="0"/>
              </a:rPr>
              <a:t>TK</a:t>
            </a:r>
            <a:endParaRPr lang="en-US" sz="2400" dirty="0">
              <a:solidFill>
                <a:schemeClr val="bg1"/>
              </a:solidFill>
              <a:latin typeface="Arial" pitchFamily="34" charset="0"/>
              <a:cs typeface="Arial" pitchFamily="34" charset="0"/>
            </a:endParaRPr>
          </a:p>
        </p:txBody>
      </p:sp>
      <p:sp>
        <p:nvSpPr>
          <p:cNvPr id="41" name="Rectangle 40"/>
          <p:cNvSpPr/>
          <p:nvPr/>
        </p:nvSpPr>
        <p:spPr>
          <a:xfrm>
            <a:off x="2593975" y="3454130"/>
            <a:ext cx="2598738" cy="830997"/>
          </a:xfrm>
          <a:prstGeom prst="rect">
            <a:avLst/>
          </a:prstGeom>
        </p:spPr>
        <p:txBody>
          <a:bodyPr>
            <a:spAutoFit/>
          </a:bodyPr>
          <a:lstStyle/>
          <a:p>
            <a:pPr algn="ctr"/>
            <a:r>
              <a:rPr lang="en-US" sz="2400">
                <a:latin typeface="Arial" pitchFamily="34" charset="0"/>
                <a:cs typeface="Arial" pitchFamily="34" charset="0"/>
              </a:rPr>
              <a:t>Thời điểm mở thừa kế</a:t>
            </a:r>
            <a:endParaRPr lang="en-US" sz="2400" dirty="0">
              <a:latin typeface="Arial" pitchFamily="34" charset="0"/>
              <a:cs typeface="Arial" pitchFamily="34" charset="0"/>
            </a:endParaRPr>
          </a:p>
        </p:txBody>
      </p:sp>
      <p:sp>
        <p:nvSpPr>
          <p:cNvPr id="43" name="Rectangle 42"/>
          <p:cNvSpPr/>
          <p:nvPr/>
        </p:nvSpPr>
        <p:spPr>
          <a:xfrm>
            <a:off x="2593975" y="4456113"/>
            <a:ext cx="2598738" cy="461665"/>
          </a:xfrm>
          <a:prstGeom prst="rect">
            <a:avLst/>
          </a:prstGeom>
        </p:spPr>
        <p:txBody>
          <a:bodyPr>
            <a:spAutoFit/>
          </a:bodyPr>
          <a:lstStyle/>
          <a:p>
            <a:pPr algn="ctr"/>
            <a:r>
              <a:rPr lang="en-US" sz="2400">
                <a:latin typeface="Arial" pitchFamily="34" charset="0"/>
                <a:cs typeface="Arial" pitchFamily="34" charset="0"/>
              </a:rPr>
              <a:t>Di sản</a:t>
            </a:r>
          </a:p>
        </p:txBody>
      </p:sp>
      <p:grpSp>
        <p:nvGrpSpPr>
          <p:cNvPr id="15" name="Group 30"/>
          <p:cNvGrpSpPr>
            <a:grpSpLocks/>
          </p:cNvGrpSpPr>
          <p:nvPr/>
        </p:nvGrpSpPr>
        <p:grpSpPr bwMode="auto">
          <a:xfrm>
            <a:off x="1666875" y="4735513"/>
            <a:ext cx="3548063" cy="1993900"/>
            <a:chOff x="3125286" y="4883150"/>
            <a:chExt cx="3833811" cy="2155097"/>
          </a:xfrm>
        </p:grpSpPr>
        <p:sp>
          <p:nvSpPr>
            <p:cNvPr id="14" name="Rectangle 13"/>
            <p:cNvSpPr/>
            <p:nvPr/>
          </p:nvSpPr>
          <p:spPr>
            <a:xfrm>
              <a:off x="3619307" y="5349859"/>
              <a:ext cx="3339790" cy="952292"/>
            </a:xfrm>
            <a:prstGeom prst="rect">
              <a:avLst/>
            </a:prstGeom>
            <a:gradFill flip="none" rotWithShape="1">
              <a:gsLst>
                <a:gs pos="10000">
                  <a:srgbClr val="E9BD98">
                    <a:shade val="30000"/>
                    <a:satMod val="115000"/>
                    <a:lumMod val="80000"/>
                  </a:srgbClr>
                </a:gs>
                <a:gs pos="50000">
                  <a:srgbClr val="E9BD98">
                    <a:shade val="67500"/>
                    <a:satMod val="115000"/>
                  </a:srgbClr>
                </a:gs>
                <a:gs pos="100000">
                  <a:srgbClr val="E9BD98">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Freeform 23"/>
            <p:cNvSpPr/>
            <p:nvPr/>
          </p:nvSpPr>
          <p:spPr>
            <a:xfrm rot="349079">
              <a:off x="3125286" y="570230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6" name="Freeform 15"/>
            <p:cNvSpPr/>
            <p:nvPr/>
          </p:nvSpPr>
          <p:spPr>
            <a:xfrm>
              <a:off x="3617592" y="4883150"/>
              <a:ext cx="1190454" cy="1419000"/>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9BD9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3" name="TextBox 22"/>
          <p:cNvSpPr txBox="1"/>
          <p:nvPr/>
        </p:nvSpPr>
        <p:spPr>
          <a:xfrm>
            <a:off x="2299359" y="5112178"/>
            <a:ext cx="580492" cy="481779"/>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fontAlgn="auto">
              <a:spcBef>
                <a:spcPts val="0"/>
              </a:spcBef>
              <a:spcAft>
                <a:spcPts val="0"/>
              </a:spcAft>
              <a:defRPr/>
            </a:pPr>
            <a:r>
              <a:rPr lang="en-US" sz="3600" b="1" dirty="0">
                <a:solidFill>
                  <a:schemeClr val="bg1"/>
                </a:solidFill>
                <a:latin typeface="Verdana" pitchFamily="34" charset="0"/>
                <a:ea typeface="Verdana" pitchFamily="34" charset="0"/>
                <a:cs typeface="Verdana" pitchFamily="34" charset="0"/>
              </a:rPr>
              <a:t>05</a:t>
            </a:r>
          </a:p>
        </p:txBody>
      </p:sp>
      <p:pic>
        <p:nvPicPr>
          <p:cNvPr id="10264" name="Picture 345" descr="shadow_1_m"/>
          <p:cNvPicPr>
            <a:picLocks noChangeAspect="1" noChangeArrowheads="1"/>
          </p:cNvPicPr>
          <p:nvPr/>
        </p:nvPicPr>
        <p:blipFill>
          <a:blip r:embed="rId3"/>
          <a:srcRect r="61411"/>
          <a:stretch>
            <a:fillRect/>
          </a:stretch>
        </p:blipFill>
        <p:spPr bwMode="gray">
          <a:xfrm>
            <a:off x="5111750" y="446088"/>
            <a:ext cx="112713" cy="7013575"/>
          </a:xfrm>
          <a:prstGeom prst="rect">
            <a:avLst/>
          </a:prstGeom>
          <a:noFill/>
          <a:ln w="9525">
            <a:noFill/>
            <a:miter lim="800000"/>
            <a:headEnd/>
            <a:tailEnd/>
          </a:ln>
        </p:spPr>
      </p:pic>
      <p:sp>
        <p:nvSpPr>
          <p:cNvPr id="10266" name="Rectangle 44"/>
          <p:cNvSpPr>
            <a:spLocks noChangeArrowheads="1"/>
          </p:cNvSpPr>
          <p:nvPr/>
        </p:nvSpPr>
        <p:spPr bwMode="auto">
          <a:xfrm>
            <a:off x="3224213" y="5326063"/>
            <a:ext cx="1576468" cy="461665"/>
          </a:xfrm>
          <a:prstGeom prst="rect">
            <a:avLst/>
          </a:prstGeom>
          <a:noFill/>
          <a:ln w="9525">
            <a:noFill/>
            <a:miter lim="800000"/>
            <a:headEnd/>
            <a:tailEnd/>
          </a:ln>
        </p:spPr>
        <p:txBody>
          <a:bodyPr wrap="square">
            <a:spAutoFit/>
          </a:bodyPr>
          <a:lstStyle/>
          <a:p>
            <a:pPr algn="r"/>
            <a:r>
              <a:rPr lang="en-US" sz="2400" smtClean="0">
                <a:solidFill>
                  <a:srgbClr val="242424"/>
                </a:solidFill>
                <a:latin typeface="Arial" charset="0"/>
              </a:rPr>
              <a:t>Thời hiệu</a:t>
            </a:r>
            <a:endParaRPr lang="en-US" sz="2400">
              <a:solidFill>
                <a:srgbClr val="242424"/>
              </a:solidFill>
              <a:latin typeface="Arial"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898" y="1946867"/>
            <a:ext cx="3668910" cy="3708730"/>
          </a:xfrm>
          <a:prstGeom prst="rect">
            <a:avLst/>
          </a:prstGeom>
        </p:spPr>
      </p:pic>
    </p:spTree>
    <p:extLst>
      <p:ext uri="{BB962C8B-B14F-4D97-AF65-F5344CB8AC3E}">
        <p14:creationId xmlns:p14="http://schemas.microsoft.com/office/powerpoint/2010/main" val="82118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255"/>
                                        </p:tgtEl>
                                        <p:attrNameLst>
                                          <p:attrName>style.visibility</p:attrName>
                                        </p:attrNameLst>
                                      </p:cBhvr>
                                      <p:to>
                                        <p:strVal val="visible"/>
                                      </p:to>
                                    </p:set>
                                    <p:animEffect transition="in" filter="wipe(right)">
                                      <p:cBhvr>
                                        <p:cTn id="10" dur="500"/>
                                        <p:tgtEl>
                                          <p:spTgt spid="1025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0257"/>
                                        </p:tgtEl>
                                        <p:attrNameLst>
                                          <p:attrName>style.visibility</p:attrName>
                                        </p:attrNameLst>
                                      </p:cBhvr>
                                      <p:to>
                                        <p:strVal val="visible"/>
                                      </p:to>
                                    </p:set>
                                    <p:animEffect transition="in" filter="wipe(right)">
                                      <p:cBhvr>
                                        <p:cTn id="18" dur="500"/>
                                        <p:tgtEl>
                                          <p:spTgt spid="10257"/>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right)">
                                      <p:cBhvr>
                                        <p:cTn id="26" dur="500"/>
                                        <p:tgtEl>
                                          <p:spTgt spid="41"/>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par>
                                <p:cTn id="30" presetID="22" presetClass="entr" presetSubtype="2"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right)">
                                      <p:cBhvr>
                                        <p:cTn id="37" dur="500"/>
                                        <p:tgtEl>
                                          <p:spTgt spid="4"/>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right)">
                                      <p:cBhvr>
                                        <p:cTn id="40" dur="500"/>
                                        <p:tgtEl>
                                          <p:spTgt spid="43"/>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500"/>
                                        <p:tgtEl>
                                          <p:spTgt spid="13"/>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10266"/>
                                        </p:tgtEl>
                                        <p:attrNameLst>
                                          <p:attrName>style.visibility</p:attrName>
                                        </p:attrNameLst>
                                      </p:cBhvr>
                                      <p:to>
                                        <p:strVal val="visible"/>
                                      </p:to>
                                    </p:set>
                                    <p:animEffect transition="in" filter="wipe(right)">
                                      <p:cBhvr>
                                        <p:cTn id="51" dur="500"/>
                                        <p:tgtEl>
                                          <p:spTgt spid="10266"/>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right)">
                                      <p:cBhvr>
                                        <p:cTn id="54" dur="500"/>
                                        <p:tgtEl>
                                          <p:spTgt spid="23"/>
                                        </p:tgtEl>
                                      </p:cBhvr>
                                    </p:animEffect>
                                  </p:childTnLst>
                                </p:cTn>
                              </p:par>
                              <p:par>
                                <p:cTn id="55" presetID="22" presetClass="entr" presetSubtype="2"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22" grpId="0"/>
      <p:bldP spid="10255" grpId="0"/>
      <p:bldP spid="10257" grpId="0"/>
      <p:bldP spid="41" grpId="0"/>
      <p:bldP spid="43" grpId="0"/>
      <p:bldP spid="23" grpId="0"/>
      <p:bldP spid="10266"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4" descr="C:\Users\dell\Desktop\Icon sale page\Icon tĩnh\200wide.jpg"/>
          <p:cNvPicPr>
            <a:picLocks noChangeAspect="1" noChangeArrowheads="1"/>
          </p:cNvPicPr>
          <p:nvPr/>
        </p:nvPicPr>
        <p:blipFill>
          <a:blip r:embed="rId2">
            <a:extLst>
              <a:ext uri="{28A0092B-C50C-407E-A947-70E740481C1C}">
                <a14:useLocalDpi xmlns:a14="http://schemas.microsoft.com/office/drawing/2010/main" val="0"/>
              </a:ext>
            </a:extLst>
          </a:blip>
          <a:srcRect l="14159"/>
          <a:stretch>
            <a:fillRect/>
          </a:stretch>
        </p:blipFill>
        <p:spPr bwMode="auto">
          <a:xfrm>
            <a:off x="2937597" y="4506865"/>
            <a:ext cx="398621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822471" y="2190587"/>
            <a:ext cx="7864329" cy="2665528"/>
          </a:xfrm>
          <a:prstGeom prst="roundRect">
            <a:avLst>
              <a:gd name="adj" fmla="val 11234"/>
            </a:avLst>
          </a:prstGeom>
          <a:solidFill>
            <a:schemeClr val="accent6">
              <a:lumMod val="60000"/>
              <a:lumOff val="40000"/>
            </a:schemeClr>
          </a:solidFill>
          <a:ln>
            <a:solidFill>
              <a:schemeClr val="accent6"/>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079" name="Picture 345" descr="shadow_1_m"/>
          <p:cNvPicPr>
            <a:picLocks noChangeAspect="1" noChangeArrowheads="1"/>
          </p:cNvPicPr>
          <p:nvPr/>
        </p:nvPicPr>
        <p:blipFill>
          <a:blip r:embed="rId3">
            <a:extLst>
              <a:ext uri="{28A0092B-C50C-407E-A947-70E740481C1C}">
                <a14:useLocalDpi xmlns:a14="http://schemas.microsoft.com/office/drawing/2010/main" val="0"/>
              </a:ext>
            </a:extLst>
          </a:blip>
          <a:srcRect t="61411"/>
          <a:stretch>
            <a:fillRect/>
          </a:stretch>
        </p:blipFill>
        <p:spPr bwMode="gray">
          <a:xfrm rot="-6545">
            <a:off x="3329709" y="2390728"/>
            <a:ext cx="268763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345" descr="shadow_1_m"/>
          <p:cNvPicPr>
            <a:picLocks noChangeAspect="1" noChangeArrowheads="1"/>
          </p:cNvPicPr>
          <p:nvPr/>
        </p:nvPicPr>
        <p:blipFill>
          <a:blip r:embed="rId3">
            <a:extLst>
              <a:ext uri="{28A0092B-C50C-407E-A947-70E740481C1C}">
                <a14:useLocalDpi xmlns:a14="http://schemas.microsoft.com/office/drawing/2010/main" val="0"/>
              </a:ext>
            </a:extLst>
          </a:blip>
          <a:srcRect t="61411"/>
          <a:stretch>
            <a:fillRect/>
          </a:stretch>
        </p:blipFill>
        <p:spPr bwMode="gray">
          <a:xfrm rot="9115" flipH="1">
            <a:off x="3396384" y="5168853"/>
            <a:ext cx="268763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ounded Rectangle 19"/>
          <p:cNvSpPr/>
          <p:nvPr/>
        </p:nvSpPr>
        <p:spPr>
          <a:xfrm>
            <a:off x="1159201" y="2539953"/>
            <a:ext cx="7190870" cy="1966912"/>
          </a:xfrm>
          <a:prstGeom prst="roundRect">
            <a:avLst>
              <a:gd name="adj" fmla="val 11234"/>
            </a:avLst>
          </a:prstGeom>
          <a:no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082" name="Group 3"/>
          <p:cNvGrpSpPr>
            <a:grpSpLocks/>
          </p:cNvGrpSpPr>
          <p:nvPr/>
        </p:nvGrpSpPr>
        <p:grpSpPr bwMode="auto">
          <a:xfrm rot="-10742205">
            <a:off x="3907559" y="1953193"/>
            <a:ext cx="1531938" cy="869950"/>
            <a:chOff x="3376354" y="1665598"/>
            <a:chExt cx="2313246" cy="1314459"/>
          </a:xfrm>
        </p:grpSpPr>
        <p:sp>
          <p:nvSpPr>
            <p:cNvPr id="5" name="Freeform 4"/>
            <p:cNvSpPr/>
            <p:nvPr/>
          </p:nvSpPr>
          <p:spPr>
            <a:xfrm>
              <a:off x="3376363" y="1666707"/>
              <a:ext cx="2181402" cy="1314459"/>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6">
                    <a:lumMod val="50000"/>
                  </a:schemeClr>
                </a:gs>
                <a:gs pos="30000">
                  <a:schemeClr val="accent6">
                    <a:lumMod val="75000"/>
                  </a:schemeClr>
                </a:gs>
                <a:gs pos="100000">
                  <a:schemeClr val="accent6"/>
                </a:gs>
              </a:gsLst>
              <a:lin ang="16200000" scaled="1"/>
              <a:tileRect/>
            </a:gradFill>
            <a:ln w="3175" cap="flat" cmpd="sng" algn="ctr">
              <a:noFill/>
              <a:prstDash val="solid"/>
            </a:ln>
            <a:effectLst>
              <a:outerShdw blurRad="165100" dist="127000" dir="2700000" algn="tl" rotWithShape="0">
                <a:prstClr val="black">
                  <a:alpha val="17000"/>
                </a:prstClr>
              </a:outerShdw>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sp>
          <p:nvSpPr>
            <p:cNvPr id="6" name="Freeform 5"/>
            <p:cNvSpPr/>
            <p:nvPr/>
          </p:nvSpPr>
          <p:spPr>
            <a:xfrm>
              <a:off x="4993250" y="2671543"/>
              <a:ext cx="690378" cy="290237"/>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grpSp>
      <p:sp>
        <p:nvSpPr>
          <p:cNvPr id="3085" name="TextBox 31"/>
          <p:cNvSpPr txBox="1">
            <a:spLocks noChangeArrowheads="1"/>
          </p:cNvSpPr>
          <p:nvPr/>
        </p:nvSpPr>
        <p:spPr bwMode="auto">
          <a:xfrm>
            <a:off x="1337372" y="2870294"/>
            <a:ext cx="5616623" cy="11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marL="342900" indent="-342900" eaLnBrk="1" hangingPunct="1">
              <a:lnSpc>
                <a:spcPct val="150000"/>
              </a:lnSpc>
              <a:buFont typeface="Arial" panose="020B0604020202020204" pitchFamily="34" charset="0"/>
              <a:buChar char="•"/>
            </a:pPr>
            <a:r>
              <a:rPr lang="en-US" sz="2400" dirty="0" err="1" smtClean="0">
                <a:solidFill>
                  <a:srgbClr val="002060"/>
                </a:solidFill>
                <a:latin typeface="Arial" charset="0"/>
              </a:rPr>
              <a:t>Là</a:t>
            </a:r>
            <a:r>
              <a:rPr lang="en-US" sz="2400" dirty="0" smtClean="0">
                <a:solidFill>
                  <a:srgbClr val="002060"/>
                </a:solidFill>
                <a:latin typeface="Arial" charset="0"/>
              </a:rPr>
              <a:t> </a:t>
            </a:r>
            <a:r>
              <a:rPr lang="en-US" sz="2400" dirty="0" err="1" smtClean="0">
                <a:solidFill>
                  <a:srgbClr val="002060"/>
                </a:solidFill>
                <a:latin typeface="Arial" charset="0"/>
              </a:rPr>
              <a:t>cá</a:t>
            </a:r>
            <a:r>
              <a:rPr lang="en-US" sz="2400" dirty="0" smtClean="0">
                <a:solidFill>
                  <a:srgbClr val="002060"/>
                </a:solidFill>
                <a:latin typeface="Arial" charset="0"/>
              </a:rPr>
              <a:t> </a:t>
            </a:r>
            <a:r>
              <a:rPr lang="en-US" sz="2400" dirty="0" err="1" smtClean="0">
                <a:solidFill>
                  <a:srgbClr val="002060"/>
                </a:solidFill>
                <a:latin typeface="Arial" charset="0"/>
              </a:rPr>
              <a:t>nhân</a:t>
            </a:r>
            <a:r>
              <a:rPr lang="en-US" sz="2400" dirty="0" smtClean="0">
                <a:solidFill>
                  <a:srgbClr val="002060"/>
                </a:solidFill>
                <a:latin typeface="Arial" charset="0"/>
              </a:rPr>
              <a:t> </a:t>
            </a:r>
            <a:r>
              <a:rPr lang="en-US" sz="2400" dirty="0" err="1" smtClean="0">
                <a:solidFill>
                  <a:srgbClr val="002060"/>
                </a:solidFill>
                <a:latin typeface="Arial" charset="0"/>
              </a:rPr>
              <a:t>sau</a:t>
            </a:r>
            <a:r>
              <a:rPr lang="en-US" sz="2400" dirty="0" smtClean="0">
                <a:solidFill>
                  <a:srgbClr val="002060"/>
                </a:solidFill>
                <a:latin typeface="Arial" charset="0"/>
              </a:rPr>
              <a:t> </a:t>
            </a:r>
            <a:r>
              <a:rPr lang="en-US" sz="2400" dirty="0" err="1" smtClean="0">
                <a:solidFill>
                  <a:srgbClr val="002060"/>
                </a:solidFill>
                <a:latin typeface="Arial" charset="0"/>
              </a:rPr>
              <a:t>khi</a:t>
            </a:r>
            <a:r>
              <a:rPr lang="en-US" sz="2400" dirty="0" smtClean="0">
                <a:solidFill>
                  <a:srgbClr val="002060"/>
                </a:solidFill>
                <a:latin typeface="Arial" charset="0"/>
              </a:rPr>
              <a:t> </a:t>
            </a:r>
            <a:r>
              <a:rPr lang="en-US" sz="2400" dirty="0" err="1" smtClean="0">
                <a:solidFill>
                  <a:srgbClr val="002060"/>
                </a:solidFill>
                <a:latin typeface="Arial" charset="0"/>
              </a:rPr>
              <a:t>chết</a:t>
            </a:r>
            <a:r>
              <a:rPr lang="en-US" sz="2400" dirty="0" smtClean="0">
                <a:solidFill>
                  <a:srgbClr val="002060"/>
                </a:solidFill>
                <a:latin typeface="Arial" charset="0"/>
              </a:rPr>
              <a:t> </a:t>
            </a:r>
            <a:r>
              <a:rPr lang="en-US" sz="2400" dirty="0" err="1" smtClean="0">
                <a:solidFill>
                  <a:srgbClr val="002060"/>
                </a:solidFill>
                <a:latin typeface="Arial" charset="0"/>
              </a:rPr>
              <a:t>có</a:t>
            </a:r>
            <a:r>
              <a:rPr lang="en-US" sz="2400" dirty="0" smtClean="0">
                <a:solidFill>
                  <a:srgbClr val="002060"/>
                </a:solidFill>
                <a:latin typeface="Arial" charset="0"/>
              </a:rPr>
              <a:t> </a:t>
            </a:r>
            <a:r>
              <a:rPr lang="en-US" sz="2400" dirty="0" err="1" smtClean="0">
                <a:solidFill>
                  <a:srgbClr val="002060"/>
                </a:solidFill>
                <a:latin typeface="Arial" charset="0"/>
              </a:rPr>
              <a:t>tài</a:t>
            </a:r>
            <a:r>
              <a:rPr lang="en-US" sz="2400" dirty="0" smtClean="0">
                <a:solidFill>
                  <a:srgbClr val="002060"/>
                </a:solidFill>
                <a:latin typeface="Arial" charset="0"/>
              </a:rPr>
              <a:t> </a:t>
            </a:r>
            <a:r>
              <a:rPr lang="en-US" sz="2400" dirty="0" err="1" smtClean="0">
                <a:solidFill>
                  <a:srgbClr val="002060"/>
                </a:solidFill>
                <a:latin typeface="Arial" charset="0"/>
              </a:rPr>
              <a:t>sản</a:t>
            </a:r>
            <a:endParaRPr lang="en-US" sz="2400" dirty="0">
              <a:solidFill>
                <a:srgbClr val="002060"/>
              </a:solidFill>
              <a:latin typeface="Arial" charset="0"/>
            </a:endParaRPr>
          </a:p>
          <a:p>
            <a:pPr marL="0" indent="0" eaLnBrk="1" hangingPunct="1">
              <a:lnSpc>
                <a:spcPct val="150000"/>
              </a:lnSpc>
            </a:pPr>
            <a:r>
              <a:rPr lang="en-US" sz="2400" dirty="0" smtClean="0">
                <a:solidFill>
                  <a:srgbClr val="002060"/>
                </a:solidFill>
                <a:latin typeface="Arial" charset="0"/>
              </a:rPr>
              <a:t> </a:t>
            </a:r>
            <a:r>
              <a:rPr lang="en-US" sz="2400" dirty="0" err="1" smtClean="0">
                <a:solidFill>
                  <a:srgbClr val="002060"/>
                </a:solidFill>
                <a:latin typeface="Arial" charset="0"/>
              </a:rPr>
              <a:t>để</a:t>
            </a:r>
            <a:r>
              <a:rPr lang="en-US" sz="2400" dirty="0" smtClean="0">
                <a:solidFill>
                  <a:srgbClr val="002060"/>
                </a:solidFill>
                <a:latin typeface="Arial" charset="0"/>
              </a:rPr>
              <a:t> </a:t>
            </a:r>
            <a:r>
              <a:rPr lang="en-US" sz="2400" dirty="0" err="1" smtClean="0">
                <a:solidFill>
                  <a:srgbClr val="002060"/>
                </a:solidFill>
                <a:latin typeface="Arial" charset="0"/>
              </a:rPr>
              <a:t>lại</a:t>
            </a:r>
            <a:endParaRPr lang="en-US" sz="2400" dirty="0">
              <a:solidFill>
                <a:srgbClr val="002060"/>
              </a:solidFill>
              <a:latin typeface="Arial" charset="0"/>
            </a:endParaRPr>
          </a:p>
        </p:txBody>
      </p:sp>
      <p:sp>
        <p:nvSpPr>
          <p:cNvPr id="31" name="Rounded Rectangle 30"/>
          <p:cNvSpPr/>
          <p:nvPr/>
        </p:nvSpPr>
        <p:spPr>
          <a:xfrm>
            <a:off x="6431685" y="2723761"/>
            <a:ext cx="1784300" cy="1731963"/>
          </a:xfrm>
          <a:prstGeom prst="roundRect">
            <a:avLst>
              <a:gd name="adj" fmla="val 10000"/>
            </a:avLst>
          </a:prstGeom>
          <a:blipFill>
            <a:blip r:embed="rId4">
              <a:extLst>
                <a:ext uri="{28A0092B-C50C-407E-A947-70E740481C1C}">
                  <a14:useLocalDpi xmlns:a14="http://schemas.microsoft.com/office/drawing/2010/main" val="0"/>
                </a:ext>
              </a:extLst>
            </a:blip>
            <a:srcRect/>
            <a:stretch>
              <a:fillRect l="-11000" r="-1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7" name="Rectangle 2"/>
          <p:cNvSpPr txBox="1">
            <a:spLocks noChangeArrowheads="1"/>
          </p:cNvSpPr>
          <p:nvPr/>
        </p:nvSpPr>
        <p:spPr>
          <a:xfrm>
            <a:off x="484407" y="517956"/>
            <a:ext cx="8236968" cy="87634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Times New Roman" pitchFamily="18" charset="0"/>
                <a:ea typeface="+mj-ea"/>
                <a:cs typeface="Times New Roman" pitchFamily="18" charset="0"/>
              </a:defRPr>
            </a:lvl1pPr>
          </a:lstStyle>
          <a:p>
            <a:r>
              <a:rPr lang="en-US" sz="2800" b="1" dirty="0" smtClean="0">
                <a:solidFill>
                  <a:srgbClr val="002060"/>
                </a:solidFill>
                <a:latin typeface="Verdana" pitchFamily="34" charset="0"/>
              </a:rPr>
              <a:t>NGƯỜI ĐỂ LẠI DI SẢN </a:t>
            </a:r>
            <a:r>
              <a:rPr lang="en-US" sz="2800" b="1" dirty="0">
                <a:solidFill>
                  <a:srgbClr val="002060"/>
                </a:solidFill>
                <a:latin typeface="Verdana" pitchFamily="34" charset="0"/>
              </a:rPr>
              <a:t>THỪA KẾ </a:t>
            </a:r>
          </a:p>
        </p:txBody>
      </p:sp>
      <p:sp>
        <p:nvSpPr>
          <p:cNvPr id="2" name="Slide Number Placeholder 1"/>
          <p:cNvSpPr>
            <a:spLocks noGrp="1"/>
          </p:cNvSpPr>
          <p:nvPr>
            <p:ph type="sldNum" sz="quarter" idx="12"/>
          </p:nvPr>
        </p:nvSpPr>
        <p:spPr/>
        <p:txBody>
          <a:bodyPr/>
          <a:lstStyle/>
          <a:p>
            <a:fld id="{C47B13B7-50A5-45B6-B530-7C9A1EBD305F}" type="slidenum">
              <a:rPr lang="en-US" smtClean="0"/>
              <a:pPr/>
              <a:t>161</a:t>
            </a:fld>
            <a:endParaRPr lang="en-US"/>
          </a:p>
        </p:txBody>
      </p:sp>
    </p:spTree>
    <p:extLst>
      <p:ext uri="{BB962C8B-B14F-4D97-AF65-F5344CB8AC3E}">
        <p14:creationId xmlns:p14="http://schemas.microsoft.com/office/powerpoint/2010/main" val="416496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3082"/>
                                        </p:tgtEl>
                                        <p:attrNameLst>
                                          <p:attrName>style.visibility</p:attrName>
                                        </p:attrNameLst>
                                      </p:cBhvr>
                                      <p:to>
                                        <p:strVal val="visible"/>
                                      </p:to>
                                    </p:set>
                                    <p:animEffect transition="in" filter="barn(inVertical)">
                                      <p:cBhvr>
                                        <p:cTn id="10" dur="500"/>
                                        <p:tgtEl>
                                          <p:spTgt spid="3082"/>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85">
                                            <p:txEl>
                                              <p:pRg st="0" end="0"/>
                                            </p:txEl>
                                          </p:spTgt>
                                        </p:tgtEl>
                                        <p:attrNameLst>
                                          <p:attrName>style.visibility</p:attrName>
                                        </p:attrNameLst>
                                      </p:cBhvr>
                                      <p:to>
                                        <p:strVal val="visible"/>
                                      </p:to>
                                    </p:set>
                                    <p:animEffect transition="in" filter="wipe(left)">
                                      <p:cBhvr>
                                        <p:cTn id="21" dur="1500"/>
                                        <p:tgtEl>
                                          <p:spTgt spid="308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085">
                                            <p:txEl>
                                              <p:pRg st="1" end="1"/>
                                            </p:txEl>
                                          </p:spTgt>
                                        </p:tgtEl>
                                        <p:attrNameLst>
                                          <p:attrName>style.visibility</p:attrName>
                                        </p:attrNameLst>
                                      </p:cBhvr>
                                      <p:to>
                                        <p:strVal val="visible"/>
                                      </p:to>
                                    </p:set>
                                    <p:animEffect transition="in" filter="wipe(left)">
                                      <p:cBhvr>
                                        <p:cTn id="26" dur="1500"/>
                                        <p:tgtEl>
                                          <p:spTgt spid="30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4" descr="C:\Users\dell\Desktop\Icon sale page\Icon tĩnh\200wide.jpg"/>
          <p:cNvPicPr>
            <a:picLocks noChangeAspect="1" noChangeArrowheads="1"/>
          </p:cNvPicPr>
          <p:nvPr/>
        </p:nvPicPr>
        <p:blipFill>
          <a:blip r:embed="rId2">
            <a:extLst>
              <a:ext uri="{28A0092B-C50C-407E-A947-70E740481C1C}">
                <a14:useLocalDpi xmlns:a14="http://schemas.microsoft.com/office/drawing/2010/main" val="0"/>
              </a:ext>
            </a:extLst>
          </a:blip>
          <a:srcRect l="14159"/>
          <a:stretch>
            <a:fillRect/>
          </a:stretch>
        </p:blipFill>
        <p:spPr bwMode="auto">
          <a:xfrm>
            <a:off x="2937597" y="4506865"/>
            <a:ext cx="398621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822471" y="2190587"/>
            <a:ext cx="7864329" cy="2665528"/>
          </a:xfrm>
          <a:prstGeom prst="roundRect">
            <a:avLst>
              <a:gd name="adj" fmla="val 11234"/>
            </a:avLst>
          </a:prstGeom>
          <a:solidFill>
            <a:schemeClr val="accent6">
              <a:lumMod val="60000"/>
              <a:lumOff val="40000"/>
            </a:schemeClr>
          </a:solidFill>
          <a:ln>
            <a:solidFill>
              <a:schemeClr val="accent6"/>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079" name="Picture 345" descr="shadow_1_m"/>
          <p:cNvPicPr>
            <a:picLocks noChangeAspect="1" noChangeArrowheads="1"/>
          </p:cNvPicPr>
          <p:nvPr/>
        </p:nvPicPr>
        <p:blipFill>
          <a:blip r:embed="rId3">
            <a:extLst>
              <a:ext uri="{28A0092B-C50C-407E-A947-70E740481C1C}">
                <a14:useLocalDpi xmlns:a14="http://schemas.microsoft.com/office/drawing/2010/main" val="0"/>
              </a:ext>
            </a:extLst>
          </a:blip>
          <a:srcRect t="61411"/>
          <a:stretch>
            <a:fillRect/>
          </a:stretch>
        </p:blipFill>
        <p:spPr bwMode="gray">
          <a:xfrm rot="-6545">
            <a:off x="3329709" y="2390728"/>
            <a:ext cx="268763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345" descr="shadow_1_m"/>
          <p:cNvPicPr>
            <a:picLocks noChangeAspect="1" noChangeArrowheads="1"/>
          </p:cNvPicPr>
          <p:nvPr/>
        </p:nvPicPr>
        <p:blipFill>
          <a:blip r:embed="rId3">
            <a:extLst>
              <a:ext uri="{28A0092B-C50C-407E-A947-70E740481C1C}">
                <a14:useLocalDpi xmlns:a14="http://schemas.microsoft.com/office/drawing/2010/main" val="0"/>
              </a:ext>
            </a:extLst>
          </a:blip>
          <a:srcRect t="61411"/>
          <a:stretch>
            <a:fillRect/>
          </a:stretch>
        </p:blipFill>
        <p:spPr bwMode="gray">
          <a:xfrm rot="9115" flipH="1">
            <a:off x="3396384" y="5168853"/>
            <a:ext cx="268763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ounded Rectangle 19"/>
          <p:cNvSpPr/>
          <p:nvPr/>
        </p:nvSpPr>
        <p:spPr>
          <a:xfrm>
            <a:off x="1159201" y="2539953"/>
            <a:ext cx="7190870" cy="1966912"/>
          </a:xfrm>
          <a:prstGeom prst="roundRect">
            <a:avLst>
              <a:gd name="adj" fmla="val 11234"/>
            </a:avLst>
          </a:prstGeom>
          <a:no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082" name="Group 3"/>
          <p:cNvGrpSpPr>
            <a:grpSpLocks/>
          </p:cNvGrpSpPr>
          <p:nvPr/>
        </p:nvGrpSpPr>
        <p:grpSpPr bwMode="auto">
          <a:xfrm rot="-10742205">
            <a:off x="3907559" y="1953193"/>
            <a:ext cx="1531938" cy="869950"/>
            <a:chOff x="3376354" y="1665598"/>
            <a:chExt cx="2313246" cy="1314459"/>
          </a:xfrm>
        </p:grpSpPr>
        <p:sp>
          <p:nvSpPr>
            <p:cNvPr id="5" name="Freeform 4"/>
            <p:cNvSpPr/>
            <p:nvPr/>
          </p:nvSpPr>
          <p:spPr>
            <a:xfrm>
              <a:off x="3376363" y="1666707"/>
              <a:ext cx="2181402" cy="1314459"/>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6">
                    <a:lumMod val="50000"/>
                  </a:schemeClr>
                </a:gs>
                <a:gs pos="30000">
                  <a:schemeClr val="accent6">
                    <a:lumMod val="75000"/>
                  </a:schemeClr>
                </a:gs>
                <a:gs pos="100000">
                  <a:schemeClr val="accent6"/>
                </a:gs>
              </a:gsLst>
              <a:lin ang="16200000" scaled="1"/>
              <a:tileRect/>
            </a:gradFill>
            <a:ln w="3175" cap="flat" cmpd="sng" algn="ctr">
              <a:noFill/>
              <a:prstDash val="solid"/>
            </a:ln>
            <a:effectLst>
              <a:outerShdw blurRad="165100" dist="127000" dir="2700000" algn="tl" rotWithShape="0">
                <a:prstClr val="black">
                  <a:alpha val="17000"/>
                </a:prstClr>
              </a:outerShdw>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sp>
          <p:nvSpPr>
            <p:cNvPr id="6" name="Freeform 5"/>
            <p:cNvSpPr/>
            <p:nvPr/>
          </p:nvSpPr>
          <p:spPr>
            <a:xfrm>
              <a:off x="4993250" y="2671543"/>
              <a:ext cx="690378" cy="290237"/>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grpSp>
      <p:sp>
        <p:nvSpPr>
          <p:cNvPr id="3085" name="TextBox 31"/>
          <p:cNvSpPr txBox="1">
            <a:spLocks noChangeArrowheads="1"/>
          </p:cNvSpPr>
          <p:nvPr/>
        </p:nvSpPr>
        <p:spPr bwMode="auto">
          <a:xfrm>
            <a:off x="1107189" y="2754345"/>
            <a:ext cx="561662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marL="342900" indent="-342900" eaLnBrk="1" hangingPunct="1">
              <a:lnSpc>
                <a:spcPct val="150000"/>
              </a:lnSpc>
              <a:buFont typeface="Arial" panose="020B0604020202020204" pitchFamily="34" charset="0"/>
              <a:buChar char="•"/>
            </a:pPr>
            <a:r>
              <a:rPr lang="en-US" sz="2400" dirty="0" err="1" smtClean="0">
                <a:solidFill>
                  <a:srgbClr val="002060"/>
                </a:solidFill>
                <a:latin typeface="Arial" charset="0"/>
              </a:rPr>
              <a:t>Là</a:t>
            </a:r>
            <a:r>
              <a:rPr lang="en-US" sz="2400" dirty="0" smtClean="0">
                <a:solidFill>
                  <a:srgbClr val="002060"/>
                </a:solidFill>
                <a:latin typeface="Arial" charset="0"/>
              </a:rPr>
              <a:t> </a:t>
            </a:r>
            <a:r>
              <a:rPr lang="en-US" sz="2400" dirty="0" err="1" smtClean="0">
                <a:solidFill>
                  <a:srgbClr val="002060"/>
                </a:solidFill>
                <a:latin typeface="Arial" charset="0"/>
              </a:rPr>
              <a:t>thời</a:t>
            </a:r>
            <a:r>
              <a:rPr lang="en-US" sz="2400" dirty="0" smtClean="0">
                <a:solidFill>
                  <a:srgbClr val="002060"/>
                </a:solidFill>
                <a:latin typeface="Arial" charset="0"/>
              </a:rPr>
              <a:t> </a:t>
            </a:r>
            <a:r>
              <a:rPr lang="en-US" sz="2400" dirty="0" err="1" smtClean="0">
                <a:solidFill>
                  <a:srgbClr val="002060"/>
                </a:solidFill>
                <a:latin typeface="Arial" charset="0"/>
              </a:rPr>
              <a:t>điểm</a:t>
            </a:r>
            <a:r>
              <a:rPr lang="en-US" sz="2400" dirty="0" smtClean="0">
                <a:solidFill>
                  <a:srgbClr val="002060"/>
                </a:solidFill>
                <a:latin typeface="Arial" charset="0"/>
              </a:rPr>
              <a:t> </a:t>
            </a:r>
            <a:r>
              <a:rPr lang="en-US" sz="2400" dirty="0" err="1" smtClean="0">
                <a:solidFill>
                  <a:srgbClr val="002060"/>
                </a:solidFill>
                <a:latin typeface="Arial" charset="0"/>
              </a:rPr>
              <a:t>người</a:t>
            </a:r>
            <a:r>
              <a:rPr lang="en-US" sz="2400" dirty="0" smtClean="0">
                <a:solidFill>
                  <a:srgbClr val="002060"/>
                </a:solidFill>
                <a:latin typeface="Arial" charset="0"/>
              </a:rPr>
              <a:t> </a:t>
            </a:r>
            <a:r>
              <a:rPr lang="en-US" sz="2400" dirty="0" err="1" smtClean="0">
                <a:solidFill>
                  <a:srgbClr val="002060"/>
                </a:solidFill>
                <a:latin typeface="Arial" charset="0"/>
              </a:rPr>
              <a:t>có</a:t>
            </a:r>
            <a:r>
              <a:rPr lang="en-US" sz="2400" dirty="0" smtClean="0">
                <a:solidFill>
                  <a:srgbClr val="002060"/>
                </a:solidFill>
                <a:latin typeface="Arial" charset="0"/>
              </a:rPr>
              <a:t> di </a:t>
            </a:r>
            <a:r>
              <a:rPr lang="en-US" sz="2400" dirty="0" err="1" smtClean="0">
                <a:solidFill>
                  <a:srgbClr val="002060"/>
                </a:solidFill>
                <a:latin typeface="Arial" charset="0"/>
              </a:rPr>
              <a:t>sản</a:t>
            </a:r>
            <a:r>
              <a:rPr lang="en-US" sz="2400" dirty="0" smtClean="0">
                <a:solidFill>
                  <a:srgbClr val="002060"/>
                </a:solidFill>
                <a:latin typeface="Arial" charset="0"/>
              </a:rPr>
              <a:t> </a:t>
            </a:r>
            <a:r>
              <a:rPr lang="en-US" sz="2400" dirty="0" err="1" smtClean="0">
                <a:solidFill>
                  <a:srgbClr val="002060"/>
                </a:solidFill>
                <a:latin typeface="Arial" charset="0"/>
              </a:rPr>
              <a:t>chết</a:t>
            </a:r>
            <a:r>
              <a:rPr lang="en-US" sz="2400" dirty="0" smtClean="0">
                <a:solidFill>
                  <a:srgbClr val="002060"/>
                </a:solidFill>
                <a:latin typeface="Arial" charset="0"/>
              </a:rPr>
              <a:t>/</a:t>
            </a:r>
          </a:p>
          <a:p>
            <a:pPr marL="0" indent="0" eaLnBrk="1" hangingPunct="1">
              <a:lnSpc>
                <a:spcPct val="150000"/>
              </a:lnSpc>
            </a:pPr>
            <a:r>
              <a:rPr lang="en-US" sz="2400" dirty="0" err="1" smtClean="0">
                <a:solidFill>
                  <a:srgbClr val="002060"/>
                </a:solidFill>
                <a:latin typeface="Arial" charset="0"/>
              </a:rPr>
              <a:t>Ngày</a:t>
            </a:r>
            <a:r>
              <a:rPr lang="en-US" sz="2400" dirty="0" smtClean="0">
                <a:solidFill>
                  <a:srgbClr val="002060"/>
                </a:solidFill>
                <a:latin typeface="Arial" charset="0"/>
              </a:rPr>
              <a:t> </a:t>
            </a:r>
            <a:r>
              <a:rPr lang="en-US" sz="2400" dirty="0" err="1" smtClean="0">
                <a:solidFill>
                  <a:srgbClr val="002060"/>
                </a:solidFill>
                <a:latin typeface="Arial" charset="0"/>
              </a:rPr>
              <a:t>tòa</a:t>
            </a:r>
            <a:r>
              <a:rPr lang="en-US" sz="2400" dirty="0" smtClean="0">
                <a:solidFill>
                  <a:srgbClr val="002060"/>
                </a:solidFill>
                <a:latin typeface="Arial" charset="0"/>
              </a:rPr>
              <a:t> </a:t>
            </a:r>
            <a:r>
              <a:rPr lang="en-US" sz="2400" dirty="0" err="1" smtClean="0">
                <a:solidFill>
                  <a:srgbClr val="002060"/>
                </a:solidFill>
                <a:latin typeface="Arial" charset="0"/>
              </a:rPr>
              <a:t>án</a:t>
            </a:r>
            <a:r>
              <a:rPr lang="en-US" sz="2400" dirty="0" smtClean="0">
                <a:solidFill>
                  <a:srgbClr val="002060"/>
                </a:solidFill>
                <a:latin typeface="Arial" charset="0"/>
              </a:rPr>
              <a:t> </a:t>
            </a:r>
            <a:r>
              <a:rPr lang="en-US" sz="2400" dirty="0" err="1" smtClean="0">
                <a:solidFill>
                  <a:srgbClr val="002060"/>
                </a:solidFill>
                <a:latin typeface="Arial" charset="0"/>
              </a:rPr>
              <a:t>ra</a:t>
            </a:r>
            <a:r>
              <a:rPr lang="en-US" sz="2400" dirty="0" smtClean="0">
                <a:solidFill>
                  <a:srgbClr val="002060"/>
                </a:solidFill>
                <a:latin typeface="Arial" charset="0"/>
              </a:rPr>
              <a:t> </a:t>
            </a:r>
            <a:r>
              <a:rPr lang="en-US" sz="2400" dirty="0" err="1" smtClean="0">
                <a:solidFill>
                  <a:srgbClr val="002060"/>
                </a:solidFill>
                <a:latin typeface="Arial" charset="0"/>
              </a:rPr>
              <a:t>tuyên</a:t>
            </a:r>
            <a:r>
              <a:rPr lang="en-US" sz="2400" dirty="0" smtClean="0">
                <a:solidFill>
                  <a:srgbClr val="002060"/>
                </a:solidFill>
                <a:latin typeface="Arial" charset="0"/>
              </a:rPr>
              <a:t> </a:t>
            </a:r>
            <a:r>
              <a:rPr lang="en-US" sz="2400" dirty="0" err="1" smtClean="0">
                <a:solidFill>
                  <a:srgbClr val="002060"/>
                </a:solidFill>
                <a:latin typeface="Arial" charset="0"/>
              </a:rPr>
              <a:t>bố</a:t>
            </a:r>
            <a:r>
              <a:rPr lang="en-US" sz="2400" dirty="0" smtClean="0">
                <a:solidFill>
                  <a:srgbClr val="002060"/>
                </a:solidFill>
                <a:latin typeface="Arial" charset="0"/>
              </a:rPr>
              <a:t> </a:t>
            </a:r>
            <a:r>
              <a:rPr lang="en-US" sz="2400" dirty="0" err="1" smtClean="0">
                <a:solidFill>
                  <a:srgbClr val="002060"/>
                </a:solidFill>
                <a:latin typeface="Arial" charset="0"/>
              </a:rPr>
              <a:t>một</a:t>
            </a:r>
            <a:r>
              <a:rPr lang="en-US" sz="2400" dirty="0" smtClean="0">
                <a:solidFill>
                  <a:srgbClr val="002060"/>
                </a:solidFill>
                <a:latin typeface="Arial" charset="0"/>
              </a:rPr>
              <a:t> </a:t>
            </a:r>
            <a:r>
              <a:rPr lang="en-US" sz="2400" dirty="0" err="1" smtClean="0">
                <a:solidFill>
                  <a:srgbClr val="002060"/>
                </a:solidFill>
                <a:latin typeface="Arial" charset="0"/>
              </a:rPr>
              <a:t>người</a:t>
            </a:r>
            <a:r>
              <a:rPr lang="en-US" sz="2400" dirty="0" smtClean="0">
                <a:solidFill>
                  <a:srgbClr val="002060"/>
                </a:solidFill>
                <a:latin typeface="Arial" charset="0"/>
              </a:rPr>
              <a:t> </a:t>
            </a:r>
            <a:r>
              <a:rPr lang="en-US" sz="2400" dirty="0" err="1" smtClean="0">
                <a:solidFill>
                  <a:srgbClr val="002060"/>
                </a:solidFill>
                <a:latin typeface="Arial" charset="0"/>
              </a:rPr>
              <a:t>là</a:t>
            </a:r>
            <a:r>
              <a:rPr lang="en-US" sz="2400" dirty="0" smtClean="0">
                <a:solidFill>
                  <a:srgbClr val="002060"/>
                </a:solidFill>
                <a:latin typeface="Arial" charset="0"/>
              </a:rPr>
              <a:t> </a:t>
            </a:r>
            <a:r>
              <a:rPr lang="en-US" sz="2400" dirty="0" err="1" smtClean="0">
                <a:solidFill>
                  <a:srgbClr val="002060"/>
                </a:solidFill>
                <a:latin typeface="Arial" charset="0"/>
              </a:rPr>
              <a:t>đã</a:t>
            </a:r>
            <a:r>
              <a:rPr lang="en-US" sz="2400" dirty="0" smtClean="0">
                <a:solidFill>
                  <a:srgbClr val="002060"/>
                </a:solidFill>
                <a:latin typeface="Arial" charset="0"/>
              </a:rPr>
              <a:t> </a:t>
            </a:r>
            <a:r>
              <a:rPr lang="en-US" sz="2400" dirty="0" err="1" smtClean="0">
                <a:solidFill>
                  <a:srgbClr val="002060"/>
                </a:solidFill>
                <a:latin typeface="Arial" charset="0"/>
              </a:rPr>
              <a:t>chết</a:t>
            </a:r>
            <a:r>
              <a:rPr lang="en-US" sz="2400" dirty="0" smtClean="0">
                <a:solidFill>
                  <a:srgbClr val="002060"/>
                </a:solidFill>
                <a:latin typeface="Arial" charset="0"/>
              </a:rPr>
              <a:t>.</a:t>
            </a:r>
          </a:p>
        </p:txBody>
      </p:sp>
      <p:sp>
        <p:nvSpPr>
          <p:cNvPr id="31" name="Rounded Rectangle 30"/>
          <p:cNvSpPr/>
          <p:nvPr/>
        </p:nvSpPr>
        <p:spPr>
          <a:xfrm>
            <a:off x="6431685" y="2723761"/>
            <a:ext cx="1784300" cy="1731963"/>
          </a:xfrm>
          <a:prstGeom prst="roundRect">
            <a:avLst>
              <a:gd name="adj" fmla="val 10000"/>
            </a:avLst>
          </a:prstGeom>
          <a:blipFill>
            <a:blip r:embed="rId4">
              <a:extLst>
                <a:ext uri="{28A0092B-C50C-407E-A947-70E740481C1C}">
                  <a14:useLocalDpi xmlns:a14="http://schemas.microsoft.com/office/drawing/2010/main" val="0"/>
                </a:ext>
              </a:extLst>
            </a:blip>
            <a:srcRect/>
            <a:stretch>
              <a:fillRect l="-11000" r="-1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7" name="Rectangle 2"/>
          <p:cNvSpPr txBox="1">
            <a:spLocks noChangeArrowheads="1"/>
          </p:cNvSpPr>
          <p:nvPr/>
        </p:nvSpPr>
        <p:spPr>
          <a:xfrm>
            <a:off x="484407" y="517956"/>
            <a:ext cx="8236968" cy="87634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Times New Roman" pitchFamily="18" charset="0"/>
                <a:ea typeface="+mj-ea"/>
                <a:cs typeface="Times New Roman" pitchFamily="18" charset="0"/>
              </a:defRPr>
            </a:lvl1pPr>
          </a:lstStyle>
          <a:p>
            <a:r>
              <a:rPr lang="en-US" sz="2800" b="1" dirty="0" err="1" smtClean="0">
                <a:solidFill>
                  <a:srgbClr val="002060"/>
                </a:solidFill>
                <a:latin typeface="Verdana" pitchFamily="34" charset="0"/>
              </a:rPr>
              <a:t>Thời</a:t>
            </a:r>
            <a:r>
              <a:rPr lang="en-US" sz="2800" b="1" dirty="0" smtClean="0">
                <a:solidFill>
                  <a:srgbClr val="002060"/>
                </a:solidFill>
                <a:latin typeface="Verdana" pitchFamily="34" charset="0"/>
              </a:rPr>
              <a:t> </a:t>
            </a:r>
            <a:r>
              <a:rPr lang="en-US" sz="2800" b="1" dirty="0" err="1" smtClean="0">
                <a:solidFill>
                  <a:srgbClr val="002060"/>
                </a:solidFill>
                <a:latin typeface="Verdana" pitchFamily="34" charset="0"/>
              </a:rPr>
              <a:t>điểm</a:t>
            </a:r>
            <a:r>
              <a:rPr lang="en-US" sz="2800" b="1" dirty="0" smtClean="0">
                <a:solidFill>
                  <a:srgbClr val="002060"/>
                </a:solidFill>
                <a:latin typeface="Verdana" pitchFamily="34" charset="0"/>
              </a:rPr>
              <a:t> </a:t>
            </a:r>
            <a:r>
              <a:rPr lang="en-US" sz="2800" b="1" dirty="0" err="1" smtClean="0">
                <a:solidFill>
                  <a:srgbClr val="002060"/>
                </a:solidFill>
                <a:latin typeface="Verdana" pitchFamily="34" charset="0"/>
              </a:rPr>
              <a:t>mở</a:t>
            </a:r>
            <a:r>
              <a:rPr lang="en-US" sz="2800" b="1" dirty="0" smtClean="0">
                <a:solidFill>
                  <a:srgbClr val="002060"/>
                </a:solidFill>
                <a:latin typeface="Verdana" pitchFamily="34" charset="0"/>
              </a:rPr>
              <a:t> </a:t>
            </a:r>
            <a:r>
              <a:rPr lang="en-US" sz="2800" b="1" dirty="0" err="1" smtClean="0">
                <a:solidFill>
                  <a:srgbClr val="002060"/>
                </a:solidFill>
                <a:latin typeface="Verdana" pitchFamily="34" charset="0"/>
              </a:rPr>
              <a:t>thừa</a:t>
            </a:r>
            <a:r>
              <a:rPr lang="en-US" sz="2800" b="1" dirty="0" smtClean="0">
                <a:solidFill>
                  <a:srgbClr val="002060"/>
                </a:solidFill>
                <a:latin typeface="Verdana" pitchFamily="34" charset="0"/>
              </a:rPr>
              <a:t> </a:t>
            </a:r>
            <a:r>
              <a:rPr lang="en-US" sz="2800" b="1" dirty="0" err="1" smtClean="0">
                <a:solidFill>
                  <a:srgbClr val="002060"/>
                </a:solidFill>
                <a:latin typeface="Verdana" pitchFamily="34" charset="0"/>
              </a:rPr>
              <a:t>kế</a:t>
            </a:r>
            <a:endParaRPr lang="en-US" sz="2800" b="1" dirty="0">
              <a:solidFill>
                <a:srgbClr val="002060"/>
              </a:solidFill>
              <a:latin typeface="Verdana" pitchFamily="34" charset="0"/>
            </a:endParaRPr>
          </a:p>
        </p:txBody>
      </p:sp>
      <p:sp>
        <p:nvSpPr>
          <p:cNvPr id="2" name="Slide Number Placeholder 1"/>
          <p:cNvSpPr>
            <a:spLocks noGrp="1"/>
          </p:cNvSpPr>
          <p:nvPr>
            <p:ph type="sldNum" sz="quarter" idx="12"/>
          </p:nvPr>
        </p:nvSpPr>
        <p:spPr/>
        <p:txBody>
          <a:bodyPr/>
          <a:lstStyle/>
          <a:p>
            <a:fld id="{C47B13B7-50A5-45B6-B530-7C9A1EBD305F}" type="slidenum">
              <a:rPr lang="en-US" smtClean="0"/>
              <a:pPr/>
              <a:t>162</a:t>
            </a:fld>
            <a:endParaRPr lang="en-US"/>
          </a:p>
        </p:txBody>
      </p:sp>
    </p:spTree>
    <p:extLst>
      <p:ext uri="{BB962C8B-B14F-4D97-AF65-F5344CB8AC3E}">
        <p14:creationId xmlns:p14="http://schemas.microsoft.com/office/powerpoint/2010/main" val="164057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3082"/>
                                        </p:tgtEl>
                                        <p:attrNameLst>
                                          <p:attrName>style.visibility</p:attrName>
                                        </p:attrNameLst>
                                      </p:cBhvr>
                                      <p:to>
                                        <p:strVal val="visible"/>
                                      </p:to>
                                    </p:set>
                                    <p:animEffect transition="in" filter="barn(inVertical)">
                                      <p:cBhvr>
                                        <p:cTn id="10" dur="500"/>
                                        <p:tgtEl>
                                          <p:spTgt spid="3082"/>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85">
                                            <p:txEl>
                                              <p:pRg st="0" end="0"/>
                                            </p:txEl>
                                          </p:spTgt>
                                        </p:tgtEl>
                                        <p:attrNameLst>
                                          <p:attrName>style.visibility</p:attrName>
                                        </p:attrNameLst>
                                      </p:cBhvr>
                                      <p:to>
                                        <p:strVal val="visible"/>
                                      </p:to>
                                    </p:set>
                                    <p:animEffect transition="in" filter="wipe(left)">
                                      <p:cBhvr>
                                        <p:cTn id="21" dur="1500"/>
                                        <p:tgtEl>
                                          <p:spTgt spid="308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085">
                                            <p:txEl>
                                              <p:pRg st="1" end="1"/>
                                            </p:txEl>
                                          </p:spTgt>
                                        </p:tgtEl>
                                        <p:attrNameLst>
                                          <p:attrName>style.visibility</p:attrName>
                                        </p:attrNameLst>
                                      </p:cBhvr>
                                      <p:to>
                                        <p:strVal val="visible"/>
                                      </p:to>
                                    </p:set>
                                    <p:animEffect transition="in" filter="wipe(left)">
                                      <p:cBhvr>
                                        <p:cTn id="26" dur="1500"/>
                                        <p:tgtEl>
                                          <p:spTgt spid="30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45" descr="shadow_1_m"/>
          <p:cNvPicPr>
            <a:picLocks noChangeAspect="1" noChangeArrowheads="1"/>
          </p:cNvPicPr>
          <p:nvPr/>
        </p:nvPicPr>
        <p:blipFill>
          <a:blip r:embed="rId3"/>
          <a:srcRect l="61411"/>
          <a:stretch>
            <a:fillRect/>
          </a:stretch>
        </p:blipFill>
        <p:spPr bwMode="gray">
          <a:xfrm>
            <a:off x="4362450" y="192088"/>
            <a:ext cx="80963" cy="7172325"/>
          </a:xfrm>
          <a:prstGeom prst="rect">
            <a:avLst/>
          </a:prstGeom>
          <a:noFill/>
          <a:ln w="9525">
            <a:noFill/>
            <a:miter lim="800000"/>
            <a:headEnd/>
            <a:tailEnd/>
          </a:ln>
        </p:spPr>
      </p:pic>
      <p:sp>
        <p:nvSpPr>
          <p:cNvPr id="5123" name="TextBox 16"/>
          <p:cNvSpPr txBox="1">
            <a:spLocks noChangeArrowheads="1"/>
          </p:cNvSpPr>
          <p:nvPr/>
        </p:nvSpPr>
        <p:spPr bwMode="auto">
          <a:xfrm>
            <a:off x="2752439" y="257175"/>
            <a:ext cx="3639138" cy="584775"/>
          </a:xfrm>
          <a:prstGeom prst="rect">
            <a:avLst/>
          </a:prstGeom>
          <a:noFill/>
          <a:ln w="9525">
            <a:noFill/>
            <a:miter lim="800000"/>
            <a:headEnd/>
            <a:tailEnd/>
          </a:ln>
        </p:spPr>
        <p:txBody>
          <a:bodyPr wrap="none">
            <a:spAutoFit/>
          </a:bodyPr>
          <a:lstStyle/>
          <a:p>
            <a:pPr algn="ctr"/>
            <a:r>
              <a:rPr lang="en-US" sz="3200" b="1" smtClean="0">
                <a:solidFill>
                  <a:srgbClr val="404040"/>
                </a:solidFill>
                <a:latin typeface="Arial" charset="0"/>
              </a:rPr>
              <a:t>Thời hiệu thừa kế</a:t>
            </a:r>
            <a:endParaRPr lang="en-US" sz="3200" b="1">
              <a:solidFill>
                <a:srgbClr val="404040"/>
              </a:solidFill>
              <a:latin typeface="Arial" charset="0"/>
            </a:endParaRPr>
          </a:p>
        </p:txBody>
      </p:sp>
      <p:grpSp>
        <p:nvGrpSpPr>
          <p:cNvPr id="2" name="Group 18"/>
          <p:cNvGrpSpPr>
            <a:grpSpLocks/>
          </p:cNvGrpSpPr>
          <p:nvPr/>
        </p:nvGrpSpPr>
        <p:grpSpPr bwMode="auto">
          <a:xfrm>
            <a:off x="712788" y="1357313"/>
            <a:ext cx="4652962" cy="2633662"/>
            <a:chOff x="712225" y="1282700"/>
            <a:chExt cx="4653526" cy="2634686"/>
          </a:xfrm>
        </p:grpSpPr>
        <p:sp>
          <p:nvSpPr>
            <p:cNvPr id="18" name="Rectangle 17"/>
            <p:cNvSpPr/>
            <p:nvPr/>
          </p:nvSpPr>
          <p:spPr>
            <a:xfrm>
              <a:off x="712225" y="3115387"/>
              <a:ext cx="3250006" cy="801999"/>
            </a:xfrm>
            <a:prstGeom prst="rect">
              <a:avLst/>
            </a:prstGeom>
            <a:gradFill flip="none" rotWithShape="1">
              <a:gsLst>
                <a:gs pos="20000">
                  <a:srgbClr val="11AFEE">
                    <a:shade val="30000"/>
                    <a:satMod val="115000"/>
                    <a:lumMod val="80000"/>
                  </a:srgbClr>
                </a:gs>
                <a:gs pos="100000">
                  <a:srgbClr val="11AFEE">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Freeform 10"/>
            <p:cNvSpPr/>
            <p:nvPr/>
          </p:nvSpPr>
          <p:spPr>
            <a:xfrm>
              <a:off x="712225" y="1282700"/>
              <a:ext cx="3653280" cy="2634686"/>
            </a:xfrm>
            <a:custGeom>
              <a:avLst/>
              <a:gdLst>
                <a:gd name="connsiteX0" fmla="*/ 0 w 3657600"/>
                <a:gd name="connsiteY0" fmla="*/ 2610464 h 2610464"/>
                <a:gd name="connsiteX1" fmla="*/ 0 w 3657600"/>
                <a:gd name="connsiteY1" fmla="*/ 1828800 h 2610464"/>
                <a:gd name="connsiteX2" fmla="*/ 3657600 w 3657600"/>
                <a:gd name="connsiteY2" fmla="*/ 0 h 2610464"/>
                <a:gd name="connsiteX3" fmla="*/ 3657600 w 3657600"/>
                <a:gd name="connsiteY3" fmla="*/ 796413 h 2610464"/>
                <a:gd name="connsiteX4" fmla="*/ 0 w 3657600"/>
                <a:gd name="connsiteY4" fmla="*/ 2610464 h 2610464"/>
                <a:gd name="connsiteX0" fmla="*/ 4762 w 3657600"/>
                <a:gd name="connsiteY0" fmla="*/ 2629514 h 2629514"/>
                <a:gd name="connsiteX1" fmla="*/ 0 w 3657600"/>
                <a:gd name="connsiteY1" fmla="*/ 1828800 h 2629514"/>
                <a:gd name="connsiteX2" fmla="*/ 3657600 w 3657600"/>
                <a:gd name="connsiteY2" fmla="*/ 0 h 2629514"/>
                <a:gd name="connsiteX3" fmla="*/ 3657600 w 3657600"/>
                <a:gd name="connsiteY3" fmla="*/ 796413 h 2629514"/>
                <a:gd name="connsiteX4" fmla="*/ 4762 w 3657600"/>
                <a:gd name="connsiteY4" fmla="*/ 2629514 h 2629514"/>
                <a:gd name="connsiteX0" fmla="*/ 137 w 3667263"/>
                <a:gd name="connsiteY0" fmla="*/ 2624751 h 2624751"/>
                <a:gd name="connsiteX1" fmla="*/ 9663 w 3667263"/>
                <a:gd name="connsiteY1" fmla="*/ 1828800 h 2624751"/>
                <a:gd name="connsiteX2" fmla="*/ 3667263 w 3667263"/>
                <a:gd name="connsiteY2" fmla="*/ 0 h 2624751"/>
                <a:gd name="connsiteX3" fmla="*/ 3667263 w 3667263"/>
                <a:gd name="connsiteY3" fmla="*/ 796413 h 2624751"/>
                <a:gd name="connsiteX4" fmla="*/ 137 w 3667263"/>
                <a:gd name="connsiteY4" fmla="*/ 2624751 h 2624751"/>
                <a:gd name="connsiteX0" fmla="*/ 4761 w 3657600"/>
                <a:gd name="connsiteY0" fmla="*/ 2634276 h 2634276"/>
                <a:gd name="connsiteX1" fmla="*/ 0 w 3657600"/>
                <a:gd name="connsiteY1" fmla="*/ 1828800 h 2634276"/>
                <a:gd name="connsiteX2" fmla="*/ 3657600 w 3657600"/>
                <a:gd name="connsiteY2" fmla="*/ 0 h 2634276"/>
                <a:gd name="connsiteX3" fmla="*/ 3657600 w 3657600"/>
                <a:gd name="connsiteY3" fmla="*/ 796413 h 2634276"/>
                <a:gd name="connsiteX4" fmla="*/ 4761 w 3657600"/>
                <a:gd name="connsiteY4" fmla="*/ 2634276 h 2634276"/>
                <a:gd name="connsiteX0" fmla="*/ 459 w 3653298"/>
                <a:gd name="connsiteY0" fmla="*/ 2634276 h 2634276"/>
                <a:gd name="connsiteX1" fmla="*/ 460 w 3653298"/>
                <a:gd name="connsiteY1" fmla="*/ 1828800 h 2634276"/>
                <a:gd name="connsiteX2" fmla="*/ 3653298 w 3653298"/>
                <a:gd name="connsiteY2" fmla="*/ 0 h 2634276"/>
                <a:gd name="connsiteX3" fmla="*/ 3653298 w 3653298"/>
                <a:gd name="connsiteY3" fmla="*/ 796413 h 2634276"/>
                <a:gd name="connsiteX4" fmla="*/ 459 w 3653298"/>
                <a:gd name="connsiteY4" fmla="*/ 2634276 h 263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3298" h="2634276">
                  <a:moveTo>
                    <a:pt x="459" y="2634276"/>
                  </a:moveTo>
                  <a:cubicBezTo>
                    <a:pt x="-1128" y="2367371"/>
                    <a:pt x="2047" y="2095705"/>
                    <a:pt x="460" y="1828800"/>
                  </a:cubicBezTo>
                  <a:lnTo>
                    <a:pt x="3653298" y="0"/>
                  </a:lnTo>
                  <a:lnTo>
                    <a:pt x="3653298" y="796413"/>
                  </a:lnTo>
                  <a:lnTo>
                    <a:pt x="459" y="2634276"/>
                  </a:lnTo>
                  <a:close/>
                </a:path>
              </a:pathLst>
            </a:custGeom>
            <a:gradFill flip="none" rotWithShape="1">
              <a:gsLst>
                <a:gs pos="0">
                  <a:srgbClr val="11AFEE">
                    <a:lumMod val="80000"/>
                  </a:srgbClr>
                </a:gs>
                <a:gs pos="35000">
                  <a:srgbClr val="11AFEE">
                    <a:shade val="67500"/>
                    <a:satMod val="115000"/>
                  </a:srgbClr>
                </a:gs>
                <a:gs pos="70000">
                  <a:srgbClr val="11AFEE">
                    <a:shade val="100000"/>
                    <a:satMod val="115000"/>
                  </a:srgb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Freeform 12"/>
            <p:cNvSpPr/>
            <p:nvPr/>
          </p:nvSpPr>
          <p:spPr>
            <a:xfrm>
              <a:off x="4363918" y="1282700"/>
              <a:ext cx="1001833" cy="805175"/>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 fmla="*/ 0 w 1002506"/>
                <a:gd name="connsiteY0" fmla="*/ 0 h 823912"/>
                <a:gd name="connsiteX1" fmla="*/ 792956 w 1002506"/>
                <a:gd name="connsiteY1" fmla="*/ 4762 h 823912"/>
                <a:gd name="connsiteX2" fmla="*/ 1002506 w 1002506"/>
                <a:gd name="connsiteY2" fmla="*/ 404812 h 823912"/>
                <a:gd name="connsiteX3" fmla="*/ 792956 w 1002506"/>
                <a:gd name="connsiteY3" fmla="*/ 823912 h 823912"/>
                <a:gd name="connsiteX4" fmla="*/ 5556 w 1002506"/>
                <a:gd name="connsiteY4" fmla="*/ 823912 h 823912"/>
                <a:gd name="connsiteX5" fmla="*/ 0 w 1002506"/>
                <a:gd name="connsiteY5" fmla="*/ 0 h 823912"/>
                <a:gd name="connsiteX0" fmla="*/ 0 w 997744"/>
                <a:gd name="connsiteY0" fmla="*/ 1 h 819150"/>
                <a:gd name="connsiteX1" fmla="*/ 788194 w 997744"/>
                <a:gd name="connsiteY1" fmla="*/ 0 h 819150"/>
                <a:gd name="connsiteX2" fmla="*/ 997744 w 997744"/>
                <a:gd name="connsiteY2" fmla="*/ 400050 h 819150"/>
                <a:gd name="connsiteX3" fmla="*/ 788194 w 997744"/>
                <a:gd name="connsiteY3" fmla="*/ 819150 h 819150"/>
                <a:gd name="connsiteX4" fmla="*/ 794 w 997744"/>
                <a:gd name="connsiteY4" fmla="*/ 819150 h 819150"/>
                <a:gd name="connsiteX5" fmla="*/ 0 w 997744"/>
                <a:gd name="connsiteY5" fmla="*/ 1 h 819150"/>
                <a:gd name="connsiteX0" fmla="*/ 3980 w 1001724"/>
                <a:gd name="connsiteY0" fmla="*/ 1 h 819150"/>
                <a:gd name="connsiteX1" fmla="*/ 792174 w 1001724"/>
                <a:gd name="connsiteY1" fmla="*/ 0 h 819150"/>
                <a:gd name="connsiteX2" fmla="*/ 1001724 w 1001724"/>
                <a:gd name="connsiteY2" fmla="*/ 400050 h 819150"/>
                <a:gd name="connsiteX3" fmla="*/ 792174 w 1001724"/>
                <a:gd name="connsiteY3" fmla="*/ 819150 h 819150"/>
                <a:gd name="connsiteX4" fmla="*/ 11 w 1001724"/>
                <a:gd name="connsiteY4" fmla="*/ 797719 h 819150"/>
                <a:gd name="connsiteX5" fmla="*/ 3980 w 1001724"/>
                <a:gd name="connsiteY5" fmla="*/ 1 h 819150"/>
                <a:gd name="connsiteX0" fmla="*/ 3980 w 1001724"/>
                <a:gd name="connsiteY0" fmla="*/ 1 h 804862"/>
                <a:gd name="connsiteX1" fmla="*/ 792174 w 1001724"/>
                <a:gd name="connsiteY1" fmla="*/ 0 h 804862"/>
                <a:gd name="connsiteX2" fmla="*/ 1001724 w 1001724"/>
                <a:gd name="connsiteY2" fmla="*/ 400050 h 804862"/>
                <a:gd name="connsiteX3" fmla="*/ 799318 w 1001724"/>
                <a:gd name="connsiteY3" fmla="*/ 804862 h 804862"/>
                <a:gd name="connsiteX4" fmla="*/ 11 w 1001724"/>
                <a:gd name="connsiteY4" fmla="*/ 797719 h 804862"/>
                <a:gd name="connsiteX5" fmla="*/ 3980 w 1001724"/>
                <a:gd name="connsiteY5" fmla="*/ 1 h 804862"/>
                <a:gd name="connsiteX0" fmla="*/ 0 w 1016794"/>
                <a:gd name="connsiteY0" fmla="*/ 0 h 807242"/>
                <a:gd name="connsiteX1" fmla="*/ 807244 w 1016794"/>
                <a:gd name="connsiteY1" fmla="*/ 2380 h 807242"/>
                <a:gd name="connsiteX2" fmla="*/ 1016794 w 1016794"/>
                <a:gd name="connsiteY2" fmla="*/ 402430 h 807242"/>
                <a:gd name="connsiteX3" fmla="*/ 814388 w 1016794"/>
                <a:gd name="connsiteY3" fmla="*/ 807242 h 807242"/>
                <a:gd name="connsiteX4" fmla="*/ 15081 w 1016794"/>
                <a:gd name="connsiteY4" fmla="*/ 800099 h 807242"/>
                <a:gd name="connsiteX5" fmla="*/ 0 w 1016794"/>
                <a:gd name="connsiteY5" fmla="*/ 0 h 807242"/>
                <a:gd name="connsiteX0" fmla="*/ 3981 w 1001725"/>
                <a:gd name="connsiteY0" fmla="*/ 0 h 807242"/>
                <a:gd name="connsiteX1" fmla="*/ 792175 w 1001725"/>
                <a:gd name="connsiteY1" fmla="*/ 2380 h 807242"/>
                <a:gd name="connsiteX2" fmla="*/ 1001725 w 1001725"/>
                <a:gd name="connsiteY2" fmla="*/ 402430 h 807242"/>
                <a:gd name="connsiteX3" fmla="*/ 799319 w 1001725"/>
                <a:gd name="connsiteY3" fmla="*/ 807242 h 807242"/>
                <a:gd name="connsiteX4" fmla="*/ 12 w 1001725"/>
                <a:gd name="connsiteY4" fmla="*/ 800099 h 807242"/>
                <a:gd name="connsiteX5" fmla="*/ 3981 w 1001725"/>
                <a:gd name="connsiteY5" fmla="*/ 0 h 807242"/>
                <a:gd name="connsiteX0" fmla="*/ 0 w 1007269"/>
                <a:gd name="connsiteY0" fmla="*/ 0 h 807242"/>
                <a:gd name="connsiteX1" fmla="*/ 797719 w 1007269"/>
                <a:gd name="connsiteY1" fmla="*/ 2380 h 807242"/>
                <a:gd name="connsiteX2" fmla="*/ 1007269 w 1007269"/>
                <a:gd name="connsiteY2" fmla="*/ 402430 h 807242"/>
                <a:gd name="connsiteX3" fmla="*/ 804863 w 1007269"/>
                <a:gd name="connsiteY3" fmla="*/ 807242 h 807242"/>
                <a:gd name="connsiteX4" fmla="*/ 5556 w 1007269"/>
                <a:gd name="connsiteY4" fmla="*/ 800099 h 807242"/>
                <a:gd name="connsiteX5" fmla="*/ 0 w 1007269"/>
                <a:gd name="connsiteY5" fmla="*/ 0 h 807242"/>
                <a:gd name="connsiteX0" fmla="*/ 1611 w 1001736"/>
                <a:gd name="connsiteY0" fmla="*/ 2383 h 804862"/>
                <a:gd name="connsiteX1" fmla="*/ 792186 w 1001736"/>
                <a:gd name="connsiteY1" fmla="*/ 0 h 804862"/>
                <a:gd name="connsiteX2" fmla="*/ 1001736 w 1001736"/>
                <a:gd name="connsiteY2" fmla="*/ 400050 h 804862"/>
                <a:gd name="connsiteX3" fmla="*/ 799330 w 1001736"/>
                <a:gd name="connsiteY3" fmla="*/ 804862 h 804862"/>
                <a:gd name="connsiteX4" fmla="*/ 23 w 1001736"/>
                <a:gd name="connsiteY4" fmla="*/ 797719 h 804862"/>
                <a:gd name="connsiteX5" fmla="*/ 1611 w 1001736"/>
                <a:gd name="connsiteY5" fmla="*/ 2383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2" name="Rectangle 31"/>
          <p:cNvSpPr/>
          <p:nvPr/>
        </p:nvSpPr>
        <p:spPr>
          <a:xfrm>
            <a:off x="1525588" y="3973513"/>
            <a:ext cx="2436812" cy="804862"/>
          </a:xfrm>
          <a:custGeom>
            <a:avLst/>
            <a:gdLst>
              <a:gd name="connsiteX0" fmla="*/ 0 w 3250175"/>
              <a:gd name="connsiteY0" fmla="*/ 0 h 802711"/>
              <a:gd name="connsiteX1" fmla="*/ 3250175 w 3250175"/>
              <a:gd name="connsiteY1" fmla="*/ 0 h 802711"/>
              <a:gd name="connsiteX2" fmla="*/ 3250175 w 3250175"/>
              <a:gd name="connsiteY2" fmla="*/ 802711 h 802711"/>
              <a:gd name="connsiteX3" fmla="*/ 0 w 3250175"/>
              <a:gd name="connsiteY3" fmla="*/ 802711 h 802711"/>
              <a:gd name="connsiteX4" fmla="*/ 0 w 3250175"/>
              <a:gd name="connsiteY4" fmla="*/ 0 h 802711"/>
              <a:gd name="connsiteX0" fmla="*/ 0 w 3250175"/>
              <a:gd name="connsiteY0" fmla="*/ 0 h 802711"/>
              <a:gd name="connsiteX1" fmla="*/ 3250175 w 3250175"/>
              <a:gd name="connsiteY1" fmla="*/ 0 h 802711"/>
              <a:gd name="connsiteX2" fmla="*/ 3250175 w 3250175"/>
              <a:gd name="connsiteY2" fmla="*/ 802711 h 802711"/>
              <a:gd name="connsiteX3" fmla="*/ 823681 w 3250175"/>
              <a:gd name="connsiteY3" fmla="*/ 802482 h 802711"/>
              <a:gd name="connsiteX4" fmla="*/ 0 w 3250175"/>
              <a:gd name="connsiteY4" fmla="*/ 802711 h 802711"/>
              <a:gd name="connsiteX5" fmla="*/ 0 w 3250175"/>
              <a:gd name="connsiteY5" fmla="*/ 0 h 802711"/>
              <a:gd name="connsiteX0" fmla="*/ 0 w 3250175"/>
              <a:gd name="connsiteY0" fmla="*/ 2380 h 805091"/>
              <a:gd name="connsiteX1" fmla="*/ 814156 w 3250175"/>
              <a:gd name="connsiteY1" fmla="*/ 0 h 805091"/>
              <a:gd name="connsiteX2" fmla="*/ 3250175 w 3250175"/>
              <a:gd name="connsiteY2" fmla="*/ 2380 h 805091"/>
              <a:gd name="connsiteX3" fmla="*/ 3250175 w 3250175"/>
              <a:gd name="connsiteY3" fmla="*/ 805091 h 805091"/>
              <a:gd name="connsiteX4" fmla="*/ 823681 w 3250175"/>
              <a:gd name="connsiteY4" fmla="*/ 804862 h 805091"/>
              <a:gd name="connsiteX5" fmla="*/ 0 w 3250175"/>
              <a:gd name="connsiteY5" fmla="*/ 805091 h 805091"/>
              <a:gd name="connsiteX6" fmla="*/ 0 w 3250175"/>
              <a:gd name="connsiteY6" fmla="*/ 2380 h 805091"/>
              <a:gd name="connsiteX0" fmla="*/ 0 w 3250175"/>
              <a:gd name="connsiteY0" fmla="*/ 805091 h 805091"/>
              <a:gd name="connsiteX1" fmla="*/ 814156 w 3250175"/>
              <a:gd name="connsiteY1" fmla="*/ 0 h 805091"/>
              <a:gd name="connsiteX2" fmla="*/ 3250175 w 3250175"/>
              <a:gd name="connsiteY2" fmla="*/ 2380 h 805091"/>
              <a:gd name="connsiteX3" fmla="*/ 3250175 w 3250175"/>
              <a:gd name="connsiteY3" fmla="*/ 805091 h 805091"/>
              <a:gd name="connsiteX4" fmla="*/ 823681 w 3250175"/>
              <a:gd name="connsiteY4" fmla="*/ 804862 h 805091"/>
              <a:gd name="connsiteX5" fmla="*/ 0 w 3250175"/>
              <a:gd name="connsiteY5" fmla="*/ 805091 h 805091"/>
              <a:gd name="connsiteX0" fmla="*/ 9525 w 2436019"/>
              <a:gd name="connsiteY0" fmla="*/ 804862 h 805091"/>
              <a:gd name="connsiteX1" fmla="*/ 0 w 2436019"/>
              <a:gd name="connsiteY1" fmla="*/ 0 h 805091"/>
              <a:gd name="connsiteX2" fmla="*/ 2436019 w 2436019"/>
              <a:gd name="connsiteY2" fmla="*/ 2380 h 805091"/>
              <a:gd name="connsiteX3" fmla="*/ 2436019 w 2436019"/>
              <a:gd name="connsiteY3" fmla="*/ 805091 h 805091"/>
              <a:gd name="connsiteX4" fmla="*/ 9525 w 2436019"/>
              <a:gd name="connsiteY4" fmla="*/ 804862 h 805091"/>
              <a:gd name="connsiteX0" fmla="*/ 2381 w 2436019"/>
              <a:gd name="connsiteY0" fmla="*/ 800100 h 805091"/>
              <a:gd name="connsiteX1" fmla="*/ 0 w 2436019"/>
              <a:gd name="connsiteY1" fmla="*/ 0 h 805091"/>
              <a:gd name="connsiteX2" fmla="*/ 2436019 w 2436019"/>
              <a:gd name="connsiteY2" fmla="*/ 2380 h 805091"/>
              <a:gd name="connsiteX3" fmla="*/ 2436019 w 2436019"/>
              <a:gd name="connsiteY3" fmla="*/ 805091 h 805091"/>
              <a:gd name="connsiteX4" fmla="*/ 2381 w 2436019"/>
              <a:gd name="connsiteY4" fmla="*/ 800100 h 80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019" h="805091">
                <a:moveTo>
                  <a:pt x="2381" y="800100"/>
                </a:moveTo>
                <a:cubicBezTo>
                  <a:pt x="1587" y="533400"/>
                  <a:pt x="794" y="266700"/>
                  <a:pt x="0" y="0"/>
                </a:cubicBezTo>
                <a:lnTo>
                  <a:pt x="2436019" y="2380"/>
                </a:lnTo>
                <a:lnTo>
                  <a:pt x="2436019" y="805091"/>
                </a:lnTo>
                <a:lnTo>
                  <a:pt x="2381" y="800100"/>
                </a:lnTo>
                <a:close/>
              </a:path>
            </a:pathLst>
          </a:custGeom>
          <a:gradFill flip="none" rotWithShape="1">
            <a:gsLst>
              <a:gs pos="20000">
                <a:srgbClr val="FFB236">
                  <a:shade val="30000"/>
                  <a:satMod val="115000"/>
                  <a:lumMod val="80000"/>
                </a:srgbClr>
              </a:gs>
              <a:gs pos="100000">
                <a:srgbClr val="FFB236">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Freeform 32"/>
          <p:cNvSpPr/>
          <p:nvPr/>
        </p:nvSpPr>
        <p:spPr>
          <a:xfrm>
            <a:off x="1525588" y="2552700"/>
            <a:ext cx="2840037" cy="2219325"/>
          </a:xfrm>
          <a:custGeom>
            <a:avLst/>
            <a:gdLst>
              <a:gd name="connsiteX0" fmla="*/ 0 w 3657600"/>
              <a:gd name="connsiteY0" fmla="*/ 2610464 h 2610464"/>
              <a:gd name="connsiteX1" fmla="*/ 0 w 3657600"/>
              <a:gd name="connsiteY1" fmla="*/ 1828800 h 2610464"/>
              <a:gd name="connsiteX2" fmla="*/ 3657600 w 3657600"/>
              <a:gd name="connsiteY2" fmla="*/ 0 h 2610464"/>
              <a:gd name="connsiteX3" fmla="*/ 3657600 w 3657600"/>
              <a:gd name="connsiteY3" fmla="*/ 796413 h 2610464"/>
              <a:gd name="connsiteX4" fmla="*/ 0 w 3657600"/>
              <a:gd name="connsiteY4" fmla="*/ 2610464 h 2610464"/>
              <a:gd name="connsiteX0" fmla="*/ 4762 w 3657600"/>
              <a:gd name="connsiteY0" fmla="*/ 2629514 h 2629514"/>
              <a:gd name="connsiteX1" fmla="*/ 0 w 3657600"/>
              <a:gd name="connsiteY1" fmla="*/ 1828800 h 2629514"/>
              <a:gd name="connsiteX2" fmla="*/ 3657600 w 3657600"/>
              <a:gd name="connsiteY2" fmla="*/ 0 h 2629514"/>
              <a:gd name="connsiteX3" fmla="*/ 3657600 w 3657600"/>
              <a:gd name="connsiteY3" fmla="*/ 796413 h 2629514"/>
              <a:gd name="connsiteX4" fmla="*/ 4762 w 3657600"/>
              <a:gd name="connsiteY4" fmla="*/ 2629514 h 2629514"/>
              <a:gd name="connsiteX0" fmla="*/ 137 w 3667263"/>
              <a:gd name="connsiteY0" fmla="*/ 2624751 h 2624751"/>
              <a:gd name="connsiteX1" fmla="*/ 9663 w 3667263"/>
              <a:gd name="connsiteY1" fmla="*/ 1828800 h 2624751"/>
              <a:gd name="connsiteX2" fmla="*/ 3667263 w 3667263"/>
              <a:gd name="connsiteY2" fmla="*/ 0 h 2624751"/>
              <a:gd name="connsiteX3" fmla="*/ 3667263 w 3667263"/>
              <a:gd name="connsiteY3" fmla="*/ 796413 h 2624751"/>
              <a:gd name="connsiteX4" fmla="*/ 137 w 3667263"/>
              <a:gd name="connsiteY4" fmla="*/ 2624751 h 2624751"/>
              <a:gd name="connsiteX0" fmla="*/ 4761 w 3657600"/>
              <a:gd name="connsiteY0" fmla="*/ 2634276 h 2634276"/>
              <a:gd name="connsiteX1" fmla="*/ 0 w 3657600"/>
              <a:gd name="connsiteY1" fmla="*/ 1828800 h 2634276"/>
              <a:gd name="connsiteX2" fmla="*/ 3657600 w 3657600"/>
              <a:gd name="connsiteY2" fmla="*/ 0 h 2634276"/>
              <a:gd name="connsiteX3" fmla="*/ 3657600 w 3657600"/>
              <a:gd name="connsiteY3" fmla="*/ 796413 h 2634276"/>
              <a:gd name="connsiteX4" fmla="*/ 4761 w 3657600"/>
              <a:gd name="connsiteY4" fmla="*/ 2634276 h 2634276"/>
              <a:gd name="connsiteX0" fmla="*/ 459 w 3653298"/>
              <a:gd name="connsiteY0" fmla="*/ 2634276 h 2634276"/>
              <a:gd name="connsiteX1" fmla="*/ 460 w 3653298"/>
              <a:gd name="connsiteY1" fmla="*/ 1828800 h 2634276"/>
              <a:gd name="connsiteX2" fmla="*/ 3653298 w 3653298"/>
              <a:gd name="connsiteY2" fmla="*/ 0 h 2634276"/>
              <a:gd name="connsiteX3" fmla="*/ 3653298 w 3653298"/>
              <a:gd name="connsiteY3" fmla="*/ 796413 h 2634276"/>
              <a:gd name="connsiteX4" fmla="*/ 459 w 3653298"/>
              <a:gd name="connsiteY4" fmla="*/ 2634276 h 2634276"/>
              <a:gd name="connsiteX0" fmla="*/ 459 w 3653298"/>
              <a:gd name="connsiteY0" fmla="*/ 2634276 h 2634276"/>
              <a:gd name="connsiteX1" fmla="*/ 460 w 3653298"/>
              <a:gd name="connsiteY1" fmla="*/ 1828800 h 2634276"/>
              <a:gd name="connsiteX2" fmla="*/ 3653298 w 3653298"/>
              <a:gd name="connsiteY2" fmla="*/ 0 h 2634276"/>
              <a:gd name="connsiteX3" fmla="*/ 3653298 w 3653298"/>
              <a:gd name="connsiteY3" fmla="*/ 796413 h 2634276"/>
              <a:gd name="connsiteX4" fmla="*/ 816538 w 3653298"/>
              <a:gd name="connsiteY4" fmla="*/ 2219708 h 2634276"/>
              <a:gd name="connsiteX5" fmla="*/ 459 w 3653298"/>
              <a:gd name="connsiteY5" fmla="*/ 2634276 h 2634276"/>
              <a:gd name="connsiteX0" fmla="*/ 459 w 3653298"/>
              <a:gd name="connsiteY0" fmla="*/ 2634276 h 2634276"/>
              <a:gd name="connsiteX1" fmla="*/ 460 w 3653298"/>
              <a:gd name="connsiteY1" fmla="*/ 1828800 h 2634276"/>
              <a:gd name="connsiteX2" fmla="*/ 814156 w 3653298"/>
              <a:gd name="connsiteY2" fmla="*/ 1419608 h 2634276"/>
              <a:gd name="connsiteX3" fmla="*/ 3653298 w 3653298"/>
              <a:gd name="connsiteY3" fmla="*/ 0 h 2634276"/>
              <a:gd name="connsiteX4" fmla="*/ 3653298 w 3653298"/>
              <a:gd name="connsiteY4" fmla="*/ 796413 h 2634276"/>
              <a:gd name="connsiteX5" fmla="*/ 816538 w 3653298"/>
              <a:gd name="connsiteY5" fmla="*/ 2219708 h 2634276"/>
              <a:gd name="connsiteX6" fmla="*/ 459 w 3653298"/>
              <a:gd name="connsiteY6" fmla="*/ 2634276 h 2634276"/>
              <a:gd name="connsiteX0" fmla="*/ 1 w 3652840"/>
              <a:gd name="connsiteY0" fmla="*/ 2634276 h 2634276"/>
              <a:gd name="connsiteX1" fmla="*/ 813698 w 3652840"/>
              <a:gd name="connsiteY1" fmla="*/ 1419608 h 2634276"/>
              <a:gd name="connsiteX2" fmla="*/ 3652840 w 3652840"/>
              <a:gd name="connsiteY2" fmla="*/ 0 h 2634276"/>
              <a:gd name="connsiteX3" fmla="*/ 3652840 w 3652840"/>
              <a:gd name="connsiteY3" fmla="*/ 796413 h 2634276"/>
              <a:gd name="connsiteX4" fmla="*/ 816080 w 3652840"/>
              <a:gd name="connsiteY4" fmla="*/ 2219708 h 2634276"/>
              <a:gd name="connsiteX5" fmla="*/ 1 w 3652840"/>
              <a:gd name="connsiteY5" fmla="*/ 2634276 h 2634276"/>
              <a:gd name="connsiteX0" fmla="*/ 2382 w 2839142"/>
              <a:gd name="connsiteY0" fmla="*/ 2219708 h 2219708"/>
              <a:gd name="connsiteX1" fmla="*/ 0 w 2839142"/>
              <a:gd name="connsiteY1" fmla="*/ 1419608 h 2219708"/>
              <a:gd name="connsiteX2" fmla="*/ 2839142 w 2839142"/>
              <a:gd name="connsiteY2" fmla="*/ 0 h 2219708"/>
              <a:gd name="connsiteX3" fmla="*/ 2839142 w 2839142"/>
              <a:gd name="connsiteY3" fmla="*/ 796413 h 2219708"/>
              <a:gd name="connsiteX4" fmla="*/ 2382 w 2839142"/>
              <a:gd name="connsiteY4" fmla="*/ 2219708 h 2219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142" h="2219708">
                <a:moveTo>
                  <a:pt x="2382" y="2219708"/>
                </a:moveTo>
                <a:lnTo>
                  <a:pt x="0" y="1419608"/>
                </a:lnTo>
                <a:lnTo>
                  <a:pt x="2839142" y="0"/>
                </a:lnTo>
                <a:lnTo>
                  <a:pt x="2839142" y="796413"/>
                </a:lnTo>
                <a:lnTo>
                  <a:pt x="2382" y="2219708"/>
                </a:lnTo>
                <a:close/>
              </a:path>
            </a:pathLst>
          </a:custGeom>
          <a:gradFill flip="none" rotWithShape="1">
            <a:gsLst>
              <a:gs pos="0">
                <a:srgbClr val="FFB236">
                  <a:lumMod val="80000"/>
                </a:srgbClr>
              </a:gs>
              <a:gs pos="35000">
                <a:srgbClr val="FFB236">
                  <a:shade val="67500"/>
                  <a:satMod val="115000"/>
                </a:srgbClr>
              </a:gs>
              <a:gs pos="70000">
                <a:srgbClr val="FFB236">
                  <a:shade val="100000"/>
                  <a:satMod val="115000"/>
                </a:srgb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Freeform 33"/>
          <p:cNvSpPr/>
          <p:nvPr/>
        </p:nvSpPr>
        <p:spPr>
          <a:xfrm>
            <a:off x="4359275" y="2552700"/>
            <a:ext cx="1001713" cy="804863"/>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 fmla="*/ 0 w 1002506"/>
              <a:gd name="connsiteY0" fmla="*/ 0 h 823912"/>
              <a:gd name="connsiteX1" fmla="*/ 792956 w 1002506"/>
              <a:gd name="connsiteY1" fmla="*/ 4762 h 823912"/>
              <a:gd name="connsiteX2" fmla="*/ 1002506 w 1002506"/>
              <a:gd name="connsiteY2" fmla="*/ 404812 h 823912"/>
              <a:gd name="connsiteX3" fmla="*/ 792956 w 1002506"/>
              <a:gd name="connsiteY3" fmla="*/ 823912 h 823912"/>
              <a:gd name="connsiteX4" fmla="*/ 5556 w 1002506"/>
              <a:gd name="connsiteY4" fmla="*/ 823912 h 823912"/>
              <a:gd name="connsiteX5" fmla="*/ 0 w 1002506"/>
              <a:gd name="connsiteY5" fmla="*/ 0 h 823912"/>
              <a:gd name="connsiteX0" fmla="*/ 0 w 997744"/>
              <a:gd name="connsiteY0" fmla="*/ 1 h 819150"/>
              <a:gd name="connsiteX1" fmla="*/ 788194 w 997744"/>
              <a:gd name="connsiteY1" fmla="*/ 0 h 819150"/>
              <a:gd name="connsiteX2" fmla="*/ 997744 w 997744"/>
              <a:gd name="connsiteY2" fmla="*/ 400050 h 819150"/>
              <a:gd name="connsiteX3" fmla="*/ 788194 w 997744"/>
              <a:gd name="connsiteY3" fmla="*/ 819150 h 819150"/>
              <a:gd name="connsiteX4" fmla="*/ 794 w 997744"/>
              <a:gd name="connsiteY4" fmla="*/ 819150 h 819150"/>
              <a:gd name="connsiteX5" fmla="*/ 0 w 997744"/>
              <a:gd name="connsiteY5" fmla="*/ 1 h 819150"/>
              <a:gd name="connsiteX0" fmla="*/ 3980 w 1001724"/>
              <a:gd name="connsiteY0" fmla="*/ 1 h 819150"/>
              <a:gd name="connsiteX1" fmla="*/ 792174 w 1001724"/>
              <a:gd name="connsiteY1" fmla="*/ 0 h 819150"/>
              <a:gd name="connsiteX2" fmla="*/ 1001724 w 1001724"/>
              <a:gd name="connsiteY2" fmla="*/ 400050 h 819150"/>
              <a:gd name="connsiteX3" fmla="*/ 792174 w 1001724"/>
              <a:gd name="connsiteY3" fmla="*/ 819150 h 819150"/>
              <a:gd name="connsiteX4" fmla="*/ 11 w 1001724"/>
              <a:gd name="connsiteY4" fmla="*/ 797719 h 819150"/>
              <a:gd name="connsiteX5" fmla="*/ 3980 w 1001724"/>
              <a:gd name="connsiteY5" fmla="*/ 1 h 819150"/>
              <a:gd name="connsiteX0" fmla="*/ 3980 w 1001724"/>
              <a:gd name="connsiteY0" fmla="*/ 1 h 804862"/>
              <a:gd name="connsiteX1" fmla="*/ 792174 w 1001724"/>
              <a:gd name="connsiteY1" fmla="*/ 0 h 804862"/>
              <a:gd name="connsiteX2" fmla="*/ 1001724 w 1001724"/>
              <a:gd name="connsiteY2" fmla="*/ 400050 h 804862"/>
              <a:gd name="connsiteX3" fmla="*/ 799318 w 1001724"/>
              <a:gd name="connsiteY3" fmla="*/ 804862 h 804862"/>
              <a:gd name="connsiteX4" fmla="*/ 11 w 1001724"/>
              <a:gd name="connsiteY4" fmla="*/ 797719 h 804862"/>
              <a:gd name="connsiteX5" fmla="*/ 3980 w 1001724"/>
              <a:gd name="connsiteY5" fmla="*/ 1 h 804862"/>
              <a:gd name="connsiteX0" fmla="*/ 0 w 1016794"/>
              <a:gd name="connsiteY0" fmla="*/ 0 h 807242"/>
              <a:gd name="connsiteX1" fmla="*/ 807244 w 1016794"/>
              <a:gd name="connsiteY1" fmla="*/ 2380 h 807242"/>
              <a:gd name="connsiteX2" fmla="*/ 1016794 w 1016794"/>
              <a:gd name="connsiteY2" fmla="*/ 402430 h 807242"/>
              <a:gd name="connsiteX3" fmla="*/ 814388 w 1016794"/>
              <a:gd name="connsiteY3" fmla="*/ 807242 h 807242"/>
              <a:gd name="connsiteX4" fmla="*/ 15081 w 1016794"/>
              <a:gd name="connsiteY4" fmla="*/ 800099 h 807242"/>
              <a:gd name="connsiteX5" fmla="*/ 0 w 1016794"/>
              <a:gd name="connsiteY5" fmla="*/ 0 h 807242"/>
              <a:gd name="connsiteX0" fmla="*/ 3981 w 1001725"/>
              <a:gd name="connsiteY0" fmla="*/ 0 h 807242"/>
              <a:gd name="connsiteX1" fmla="*/ 792175 w 1001725"/>
              <a:gd name="connsiteY1" fmla="*/ 2380 h 807242"/>
              <a:gd name="connsiteX2" fmla="*/ 1001725 w 1001725"/>
              <a:gd name="connsiteY2" fmla="*/ 402430 h 807242"/>
              <a:gd name="connsiteX3" fmla="*/ 799319 w 1001725"/>
              <a:gd name="connsiteY3" fmla="*/ 807242 h 807242"/>
              <a:gd name="connsiteX4" fmla="*/ 12 w 1001725"/>
              <a:gd name="connsiteY4" fmla="*/ 800099 h 807242"/>
              <a:gd name="connsiteX5" fmla="*/ 3981 w 1001725"/>
              <a:gd name="connsiteY5" fmla="*/ 0 h 807242"/>
              <a:gd name="connsiteX0" fmla="*/ 0 w 1007269"/>
              <a:gd name="connsiteY0" fmla="*/ 0 h 807242"/>
              <a:gd name="connsiteX1" fmla="*/ 797719 w 1007269"/>
              <a:gd name="connsiteY1" fmla="*/ 2380 h 807242"/>
              <a:gd name="connsiteX2" fmla="*/ 1007269 w 1007269"/>
              <a:gd name="connsiteY2" fmla="*/ 402430 h 807242"/>
              <a:gd name="connsiteX3" fmla="*/ 804863 w 1007269"/>
              <a:gd name="connsiteY3" fmla="*/ 807242 h 807242"/>
              <a:gd name="connsiteX4" fmla="*/ 5556 w 1007269"/>
              <a:gd name="connsiteY4" fmla="*/ 800099 h 807242"/>
              <a:gd name="connsiteX5" fmla="*/ 0 w 1007269"/>
              <a:gd name="connsiteY5" fmla="*/ 0 h 807242"/>
              <a:gd name="connsiteX0" fmla="*/ 1611 w 1001736"/>
              <a:gd name="connsiteY0" fmla="*/ 2383 h 804862"/>
              <a:gd name="connsiteX1" fmla="*/ 792186 w 1001736"/>
              <a:gd name="connsiteY1" fmla="*/ 0 h 804862"/>
              <a:gd name="connsiteX2" fmla="*/ 1001736 w 1001736"/>
              <a:gd name="connsiteY2" fmla="*/ 400050 h 804862"/>
              <a:gd name="connsiteX3" fmla="*/ 799330 w 1001736"/>
              <a:gd name="connsiteY3" fmla="*/ 804862 h 804862"/>
              <a:gd name="connsiteX4" fmla="*/ 23 w 1001736"/>
              <a:gd name="connsiteY4" fmla="*/ 797719 h 804862"/>
              <a:gd name="connsiteX5" fmla="*/ 1611 w 1001736"/>
              <a:gd name="connsiteY5" fmla="*/ 2383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FFB2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31"/>
          <p:cNvSpPr/>
          <p:nvPr/>
        </p:nvSpPr>
        <p:spPr>
          <a:xfrm>
            <a:off x="2333625" y="4776788"/>
            <a:ext cx="1628775" cy="803275"/>
          </a:xfrm>
          <a:custGeom>
            <a:avLst/>
            <a:gdLst>
              <a:gd name="connsiteX0" fmla="*/ 0 w 3250175"/>
              <a:gd name="connsiteY0" fmla="*/ 0 h 802711"/>
              <a:gd name="connsiteX1" fmla="*/ 3250175 w 3250175"/>
              <a:gd name="connsiteY1" fmla="*/ 0 h 802711"/>
              <a:gd name="connsiteX2" fmla="*/ 3250175 w 3250175"/>
              <a:gd name="connsiteY2" fmla="*/ 802711 h 802711"/>
              <a:gd name="connsiteX3" fmla="*/ 0 w 3250175"/>
              <a:gd name="connsiteY3" fmla="*/ 802711 h 802711"/>
              <a:gd name="connsiteX4" fmla="*/ 0 w 3250175"/>
              <a:gd name="connsiteY4" fmla="*/ 0 h 802711"/>
              <a:gd name="connsiteX0" fmla="*/ 0 w 3250175"/>
              <a:gd name="connsiteY0" fmla="*/ 0 h 802711"/>
              <a:gd name="connsiteX1" fmla="*/ 3250175 w 3250175"/>
              <a:gd name="connsiteY1" fmla="*/ 0 h 802711"/>
              <a:gd name="connsiteX2" fmla="*/ 3250175 w 3250175"/>
              <a:gd name="connsiteY2" fmla="*/ 802711 h 802711"/>
              <a:gd name="connsiteX3" fmla="*/ 823681 w 3250175"/>
              <a:gd name="connsiteY3" fmla="*/ 802482 h 802711"/>
              <a:gd name="connsiteX4" fmla="*/ 0 w 3250175"/>
              <a:gd name="connsiteY4" fmla="*/ 802711 h 802711"/>
              <a:gd name="connsiteX5" fmla="*/ 0 w 3250175"/>
              <a:gd name="connsiteY5" fmla="*/ 0 h 802711"/>
              <a:gd name="connsiteX0" fmla="*/ 0 w 3250175"/>
              <a:gd name="connsiteY0" fmla="*/ 2380 h 805091"/>
              <a:gd name="connsiteX1" fmla="*/ 814156 w 3250175"/>
              <a:gd name="connsiteY1" fmla="*/ 0 h 805091"/>
              <a:gd name="connsiteX2" fmla="*/ 3250175 w 3250175"/>
              <a:gd name="connsiteY2" fmla="*/ 2380 h 805091"/>
              <a:gd name="connsiteX3" fmla="*/ 3250175 w 3250175"/>
              <a:gd name="connsiteY3" fmla="*/ 805091 h 805091"/>
              <a:gd name="connsiteX4" fmla="*/ 823681 w 3250175"/>
              <a:gd name="connsiteY4" fmla="*/ 804862 h 805091"/>
              <a:gd name="connsiteX5" fmla="*/ 0 w 3250175"/>
              <a:gd name="connsiteY5" fmla="*/ 805091 h 805091"/>
              <a:gd name="connsiteX6" fmla="*/ 0 w 3250175"/>
              <a:gd name="connsiteY6" fmla="*/ 2380 h 805091"/>
              <a:gd name="connsiteX0" fmla="*/ 0 w 3250175"/>
              <a:gd name="connsiteY0" fmla="*/ 805091 h 805091"/>
              <a:gd name="connsiteX1" fmla="*/ 814156 w 3250175"/>
              <a:gd name="connsiteY1" fmla="*/ 0 h 805091"/>
              <a:gd name="connsiteX2" fmla="*/ 3250175 w 3250175"/>
              <a:gd name="connsiteY2" fmla="*/ 2380 h 805091"/>
              <a:gd name="connsiteX3" fmla="*/ 3250175 w 3250175"/>
              <a:gd name="connsiteY3" fmla="*/ 805091 h 805091"/>
              <a:gd name="connsiteX4" fmla="*/ 823681 w 3250175"/>
              <a:gd name="connsiteY4" fmla="*/ 804862 h 805091"/>
              <a:gd name="connsiteX5" fmla="*/ 0 w 3250175"/>
              <a:gd name="connsiteY5" fmla="*/ 805091 h 805091"/>
              <a:gd name="connsiteX0" fmla="*/ 9525 w 2436019"/>
              <a:gd name="connsiteY0" fmla="*/ 804862 h 805091"/>
              <a:gd name="connsiteX1" fmla="*/ 0 w 2436019"/>
              <a:gd name="connsiteY1" fmla="*/ 0 h 805091"/>
              <a:gd name="connsiteX2" fmla="*/ 2436019 w 2436019"/>
              <a:gd name="connsiteY2" fmla="*/ 2380 h 805091"/>
              <a:gd name="connsiteX3" fmla="*/ 2436019 w 2436019"/>
              <a:gd name="connsiteY3" fmla="*/ 805091 h 805091"/>
              <a:gd name="connsiteX4" fmla="*/ 9525 w 2436019"/>
              <a:gd name="connsiteY4" fmla="*/ 804862 h 805091"/>
              <a:gd name="connsiteX0" fmla="*/ 2381 w 2436019"/>
              <a:gd name="connsiteY0" fmla="*/ 800100 h 805091"/>
              <a:gd name="connsiteX1" fmla="*/ 0 w 2436019"/>
              <a:gd name="connsiteY1" fmla="*/ 0 h 805091"/>
              <a:gd name="connsiteX2" fmla="*/ 2436019 w 2436019"/>
              <a:gd name="connsiteY2" fmla="*/ 2380 h 805091"/>
              <a:gd name="connsiteX3" fmla="*/ 2436019 w 2436019"/>
              <a:gd name="connsiteY3" fmla="*/ 805091 h 805091"/>
              <a:gd name="connsiteX4" fmla="*/ 2381 w 2436019"/>
              <a:gd name="connsiteY4" fmla="*/ 800100 h 805091"/>
              <a:gd name="connsiteX0" fmla="*/ 2381 w 2436019"/>
              <a:gd name="connsiteY0" fmla="*/ 800100 h 805091"/>
              <a:gd name="connsiteX1" fmla="*/ 0 w 2436019"/>
              <a:gd name="connsiteY1" fmla="*/ 0 h 805091"/>
              <a:gd name="connsiteX2" fmla="*/ 2436019 w 2436019"/>
              <a:gd name="connsiteY2" fmla="*/ 2380 h 805091"/>
              <a:gd name="connsiteX3" fmla="*/ 2436019 w 2436019"/>
              <a:gd name="connsiteY3" fmla="*/ 805091 h 805091"/>
              <a:gd name="connsiteX4" fmla="*/ 807244 w 2436019"/>
              <a:gd name="connsiteY4" fmla="*/ 802252 h 805091"/>
              <a:gd name="connsiteX5" fmla="*/ 2381 w 2436019"/>
              <a:gd name="connsiteY5" fmla="*/ 800100 h 805091"/>
              <a:gd name="connsiteX0" fmla="*/ 2381 w 2436019"/>
              <a:gd name="connsiteY0" fmla="*/ 800100 h 805091"/>
              <a:gd name="connsiteX1" fmla="*/ 0 w 2436019"/>
              <a:gd name="connsiteY1" fmla="*/ 0 h 805091"/>
              <a:gd name="connsiteX2" fmla="*/ 807244 w 2436019"/>
              <a:gd name="connsiteY2" fmla="*/ 2152 h 805091"/>
              <a:gd name="connsiteX3" fmla="*/ 2436019 w 2436019"/>
              <a:gd name="connsiteY3" fmla="*/ 2380 h 805091"/>
              <a:gd name="connsiteX4" fmla="*/ 2436019 w 2436019"/>
              <a:gd name="connsiteY4" fmla="*/ 805091 h 805091"/>
              <a:gd name="connsiteX5" fmla="*/ 807244 w 2436019"/>
              <a:gd name="connsiteY5" fmla="*/ 802252 h 805091"/>
              <a:gd name="connsiteX6" fmla="*/ 2381 w 2436019"/>
              <a:gd name="connsiteY6" fmla="*/ 800100 h 805091"/>
              <a:gd name="connsiteX0" fmla="*/ 0 w 2433638"/>
              <a:gd name="connsiteY0" fmla="*/ 797948 h 802939"/>
              <a:gd name="connsiteX1" fmla="*/ 804863 w 2433638"/>
              <a:gd name="connsiteY1" fmla="*/ 0 h 802939"/>
              <a:gd name="connsiteX2" fmla="*/ 2433638 w 2433638"/>
              <a:gd name="connsiteY2" fmla="*/ 228 h 802939"/>
              <a:gd name="connsiteX3" fmla="*/ 2433638 w 2433638"/>
              <a:gd name="connsiteY3" fmla="*/ 802939 h 802939"/>
              <a:gd name="connsiteX4" fmla="*/ 804863 w 2433638"/>
              <a:gd name="connsiteY4" fmla="*/ 800100 h 802939"/>
              <a:gd name="connsiteX5" fmla="*/ 0 w 2433638"/>
              <a:gd name="connsiteY5" fmla="*/ 797948 h 802939"/>
              <a:gd name="connsiteX0" fmla="*/ 0 w 1628775"/>
              <a:gd name="connsiteY0" fmla="*/ 800100 h 802939"/>
              <a:gd name="connsiteX1" fmla="*/ 0 w 1628775"/>
              <a:gd name="connsiteY1" fmla="*/ 0 h 802939"/>
              <a:gd name="connsiteX2" fmla="*/ 1628775 w 1628775"/>
              <a:gd name="connsiteY2" fmla="*/ 228 h 802939"/>
              <a:gd name="connsiteX3" fmla="*/ 1628775 w 1628775"/>
              <a:gd name="connsiteY3" fmla="*/ 802939 h 802939"/>
              <a:gd name="connsiteX4" fmla="*/ 0 w 1628775"/>
              <a:gd name="connsiteY4" fmla="*/ 800100 h 80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75" h="802939">
                <a:moveTo>
                  <a:pt x="0" y="800100"/>
                </a:moveTo>
                <a:lnTo>
                  <a:pt x="0" y="0"/>
                </a:lnTo>
                <a:lnTo>
                  <a:pt x="1628775" y="228"/>
                </a:lnTo>
                <a:lnTo>
                  <a:pt x="1628775" y="802939"/>
                </a:lnTo>
                <a:lnTo>
                  <a:pt x="0" y="800100"/>
                </a:lnTo>
                <a:close/>
              </a:path>
            </a:pathLst>
          </a:custGeom>
          <a:gradFill flip="none" rotWithShape="1">
            <a:gsLst>
              <a:gs pos="20000">
                <a:srgbClr val="505050">
                  <a:shade val="30000"/>
                  <a:satMod val="115000"/>
                  <a:lumMod val="80000"/>
                </a:srgbClr>
              </a:gs>
              <a:gs pos="100000">
                <a:srgbClr val="505050">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Freeform 35"/>
          <p:cNvSpPr/>
          <p:nvPr/>
        </p:nvSpPr>
        <p:spPr>
          <a:xfrm>
            <a:off x="4359275" y="3762375"/>
            <a:ext cx="1001713" cy="804863"/>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 fmla="*/ 0 w 1002506"/>
              <a:gd name="connsiteY0" fmla="*/ 0 h 823912"/>
              <a:gd name="connsiteX1" fmla="*/ 792956 w 1002506"/>
              <a:gd name="connsiteY1" fmla="*/ 4762 h 823912"/>
              <a:gd name="connsiteX2" fmla="*/ 1002506 w 1002506"/>
              <a:gd name="connsiteY2" fmla="*/ 404812 h 823912"/>
              <a:gd name="connsiteX3" fmla="*/ 792956 w 1002506"/>
              <a:gd name="connsiteY3" fmla="*/ 823912 h 823912"/>
              <a:gd name="connsiteX4" fmla="*/ 5556 w 1002506"/>
              <a:gd name="connsiteY4" fmla="*/ 823912 h 823912"/>
              <a:gd name="connsiteX5" fmla="*/ 0 w 1002506"/>
              <a:gd name="connsiteY5" fmla="*/ 0 h 823912"/>
              <a:gd name="connsiteX0" fmla="*/ 0 w 997744"/>
              <a:gd name="connsiteY0" fmla="*/ 1 h 819150"/>
              <a:gd name="connsiteX1" fmla="*/ 788194 w 997744"/>
              <a:gd name="connsiteY1" fmla="*/ 0 h 819150"/>
              <a:gd name="connsiteX2" fmla="*/ 997744 w 997744"/>
              <a:gd name="connsiteY2" fmla="*/ 400050 h 819150"/>
              <a:gd name="connsiteX3" fmla="*/ 788194 w 997744"/>
              <a:gd name="connsiteY3" fmla="*/ 819150 h 819150"/>
              <a:gd name="connsiteX4" fmla="*/ 794 w 997744"/>
              <a:gd name="connsiteY4" fmla="*/ 819150 h 819150"/>
              <a:gd name="connsiteX5" fmla="*/ 0 w 997744"/>
              <a:gd name="connsiteY5" fmla="*/ 1 h 819150"/>
              <a:gd name="connsiteX0" fmla="*/ 3980 w 1001724"/>
              <a:gd name="connsiteY0" fmla="*/ 1 h 819150"/>
              <a:gd name="connsiteX1" fmla="*/ 792174 w 1001724"/>
              <a:gd name="connsiteY1" fmla="*/ 0 h 819150"/>
              <a:gd name="connsiteX2" fmla="*/ 1001724 w 1001724"/>
              <a:gd name="connsiteY2" fmla="*/ 400050 h 819150"/>
              <a:gd name="connsiteX3" fmla="*/ 792174 w 1001724"/>
              <a:gd name="connsiteY3" fmla="*/ 819150 h 819150"/>
              <a:gd name="connsiteX4" fmla="*/ 11 w 1001724"/>
              <a:gd name="connsiteY4" fmla="*/ 797719 h 819150"/>
              <a:gd name="connsiteX5" fmla="*/ 3980 w 1001724"/>
              <a:gd name="connsiteY5" fmla="*/ 1 h 819150"/>
              <a:gd name="connsiteX0" fmla="*/ 3980 w 1001724"/>
              <a:gd name="connsiteY0" fmla="*/ 1 h 804862"/>
              <a:gd name="connsiteX1" fmla="*/ 792174 w 1001724"/>
              <a:gd name="connsiteY1" fmla="*/ 0 h 804862"/>
              <a:gd name="connsiteX2" fmla="*/ 1001724 w 1001724"/>
              <a:gd name="connsiteY2" fmla="*/ 400050 h 804862"/>
              <a:gd name="connsiteX3" fmla="*/ 799318 w 1001724"/>
              <a:gd name="connsiteY3" fmla="*/ 804862 h 804862"/>
              <a:gd name="connsiteX4" fmla="*/ 11 w 1001724"/>
              <a:gd name="connsiteY4" fmla="*/ 797719 h 804862"/>
              <a:gd name="connsiteX5" fmla="*/ 3980 w 1001724"/>
              <a:gd name="connsiteY5" fmla="*/ 1 h 804862"/>
              <a:gd name="connsiteX0" fmla="*/ 0 w 1016794"/>
              <a:gd name="connsiteY0" fmla="*/ 0 h 807242"/>
              <a:gd name="connsiteX1" fmla="*/ 807244 w 1016794"/>
              <a:gd name="connsiteY1" fmla="*/ 2380 h 807242"/>
              <a:gd name="connsiteX2" fmla="*/ 1016794 w 1016794"/>
              <a:gd name="connsiteY2" fmla="*/ 402430 h 807242"/>
              <a:gd name="connsiteX3" fmla="*/ 814388 w 1016794"/>
              <a:gd name="connsiteY3" fmla="*/ 807242 h 807242"/>
              <a:gd name="connsiteX4" fmla="*/ 15081 w 1016794"/>
              <a:gd name="connsiteY4" fmla="*/ 800099 h 807242"/>
              <a:gd name="connsiteX5" fmla="*/ 0 w 1016794"/>
              <a:gd name="connsiteY5" fmla="*/ 0 h 807242"/>
              <a:gd name="connsiteX0" fmla="*/ 3981 w 1001725"/>
              <a:gd name="connsiteY0" fmla="*/ 0 h 807242"/>
              <a:gd name="connsiteX1" fmla="*/ 792175 w 1001725"/>
              <a:gd name="connsiteY1" fmla="*/ 2380 h 807242"/>
              <a:gd name="connsiteX2" fmla="*/ 1001725 w 1001725"/>
              <a:gd name="connsiteY2" fmla="*/ 402430 h 807242"/>
              <a:gd name="connsiteX3" fmla="*/ 799319 w 1001725"/>
              <a:gd name="connsiteY3" fmla="*/ 807242 h 807242"/>
              <a:gd name="connsiteX4" fmla="*/ 12 w 1001725"/>
              <a:gd name="connsiteY4" fmla="*/ 800099 h 807242"/>
              <a:gd name="connsiteX5" fmla="*/ 3981 w 1001725"/>
              <a:gd name="connsiteY5" fmla="*/ 0 h 807242"/>
              <a:gd name="connsiteX0" fmla="*/ 0 w 1007269"/>
              <a:gd name="connsiteY0" fmla="*/ 0 h 807242"/>
              <a:gd name="connsiteX1" fmla="*/ 797719 w 1007269"/>
              <a:gd name="connsiteY1" fmla="*/ 2380 h 807242"/>
              <a:gd name="connsiteX2" fmla="*/ 1007269 w 1007269"/>
              <a:gd name="connsiteY2" fmla="*/ 402430 h 807242"/>
              <a:gd name="connsiteX3" fmla="*/ 804863 w 1007269"/>
              <a:gd name="connsiteY3" fmla="*/ 807242 h 807242"/>
              <a:gd name="connsiteX4" fmla="*/ 5556 w 1007269"/>
              <a:gd name="connsiteY4" fmla="*/ 800099 h 807242"/>
              <a:gd name="connsiteX5" fmla="*/ 0 w 1007269"/>
              <a:gd name="connsiteY5" fmla="*/ 0 h 807242"/>
              <a:gd name="connsiteX0" fmla="*/ 1611 w 1001736"/>
              <a:gd name="connsiteY0" fmla="*/ 2383 h 804862"/>
              <a:gd name="connsiteX1" fmla="*/ 792186 w 1001736"/>
              <a:gd name="connsiteY1" fmla="*/ 0 h 804862"/>
              <a:gd name="connsiteX2" fmla="*/ 1001736 w 1001736"/>
              <a:gd name="connsiteY2" fmla="*/ 400050 h 804862"/>
              <a:gd name="connsiteX3" fmla="*/ 799330 w 1001736"/>
              <a:gd name="connsiteY3" fmla="*/ 804862 h 804862"/>
              <a:gd name="connsiteX4" fmla="*/ 23 w 1001736"/>
              <a:gd name="connsiteY4" fmla="*/ 797719 h 804862"/>
              <a:gd name="connsiteX5" fmla="*/ 1611 w 1001736"/>
              <a:gd name="connsiteY5" fmla="*/ 2383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Freeform 36"/>
          <p:cNvSpPr/>
          <p:nvPr/>
        </p:nvSpPr>
        <p:spPr>
          <a:xfrm>
            <a:off x="2332038" y="3762375"/>
            <a:ext cx="2033587" cy="1814513"/>
          </a:xfrm>
          <a:custGeom>
            <a:avLst/>
            <a:gdLst>
              <a:gd name="connsiteX0" fmla="*/ 0 w 3657600"/>
              <a:gd name="connsiteY0" fmla="*/ 2610464 h 2610464"/>
              <a:gd name="connsiteX1" fmla="*/ 0 w 3657600"/>
              <a:gd name="connsiteY1" fmla="*/ 1828800 h 2610464"/>
              <a:gd name="connsiteX2" fmla="*/ 3657600 w 3657600"/>
              <a:gd name="connsiteY2" fmla="*/ 0 h 2610464"/>
              <a:gd name="connsiteX3" fmla="*/ 3657600 w 3657600"/>
              <a:gd name="connsiteY3" fmla="*/ 796413 h 2610464"/>
              <a:gd name="connsiteX4" fmla="*/ 0 w 3657600"/>
              <a:gd name="connsiteY4" fmla="*/ 2610464 h 2610464"/>
              <a:gd name="connsiteX0" fmla="*/ 4762 w 3657600"/>
              <a:gd name="connsiteY0" fmla="*/ 2629514 h 2629514"/>
              <a:gd name="connsiteX1" fmla="*/ 0 w 3657600"/>
              <a:gd name="connsiteY1" fmla="*/ 1828800 h 2629514"/>
              <a:gd name="connsiteX2" fmla="*/ 3657600 w 3657600"/>
              <a:gd name="connsiteY2" fmla="*/ 0 h 2629514"/>
              <a:gd name="connsiteX3" fmla="*/ 3657600 w 3657600"/>
              <a:gd name="connsiteY3" fmla="*/ 796413 h 2629514"/>
              <a:gd name="connsiteX4" fmla="*/ 4762 w 3657600"/>
              <a:gd name="connsiteY4" fmla="*/ 2629514 h 2629514"/>
              <a:gd name="connsiteX0" fmla="*/ 137 w 3667263"/>
              <a:gd name="connsiteY0" fmla="*/ 2624751 h 2624751"/>
              <a:gd name="connsiteX1" fmla="*/ 9663 w 3667263"/>
              <a:gd name="connsiteY1" fmla="*/ 1828800 h 2624751"/>
              <a:gd name="connsiteX2" fmla="*/ 3667263 w 3667263"/>
              <a:gd name="connsiteY2" fmla="*/ 0 h 2624751"/>
              <a:gd name="connsiteX3" fmla="*/ 3667263 w 3667263"/>
              <a:gd name="connsiteY3" fmla="*/ 796413 h 2624751"/>
              <a:gd name="connsiteX4" fmla="*/ 137 w 3667263"/>
              <a:gd name="connsiteY4" fmla="*/ 2624751 h 2624751"/>
              <a:gd name="connsiteX0" fmla="*/ 4761 w 3657600"/>
              <a:gd name="connsiteY0" fmla="*/ 2634276 h 2634276"/>
              <a:gd name="connsiteX1" fmla="*/ 0 w 3657600"/>
              <a:gd name="connsiteY1" fmla="*/ 1828800 h 2634276"/>
              <a:gd name="connsiteX2" fmla="*/ 3657600 w 3657600"/>
              <a:gd name="connsiteY2" fmla="*/ 0 h 2634276"/>
              <a:gd name="connsiteX3" fmla="*/ 3657600 w 3657600"/>
              <a:gd name="connsiteY3" fmla="*/ 796413 h 2634276"/>
              <a:gd name="connsiteX4" fmla="*/ 4761 w 3657600"/>
              <a:gd name="connsiteY4" fmla="*/ 2634276 h 2634276"/>
              <a:gd name="connsiteX0" fmla="*/ 459 w 3653298"/>
              <a:gd name="connsiteY0" fmla="*/ 2634276 h 2634276"/>
              <a:gd name="connsiteX1" fmla="*/ 460 w 3653298"/>
              <a:gd name="connsiteY1" fmla="*/ 1828800 h 2634276"/>
              <a:gd name="connsiteX2" fmla="*/ 3653298 w 3653298"/>
              <a:gd name="connsiteY2" fmla="*/ 0 h 2634276"/>
              <a:gd name="connsiteX3" fmla="*/ 3653298 w 3653298"/>
              <a:gd name="connsiteY3" fmla="*/ 796413 h 2634276"/>
              <a:gd name="connsiteX4" fmla="*/ 459 w 3653298"/>
              <a:gd name="connsiteY4" fmla="*/ 2634276 h 2634276"/>
              <a:gd name="connsiteX0" fmla="*/ 459 w 3653298"/>
              <a:gd name="connsiteY0" fmla="*/ 2634276 h 2634276"/>
              <a:gd name="connsiteX1" fmla="*/ 460 w 3653298"/>
              <a:gd name="connsiteY1" fmla="*/ 1828800 h 2634276"/>
              <a:gd name="connsiteX2" fmla="*/ 3653298 w 3653298"/>
              <a:gd name="connsiteY2" fmla="*/ 0 h 2634276"/>
              <a:gd name="connsiteX3" fmla="*/ 3653298 w 3653298"/>
              <a:gd name="connsiteY3" fmla="*/ 796413 h 2634276"/>
              <a:gd name="connsiteX4" fmla="*/ 816538 w 3653298"/>
              <a:gd name="connsiteY4" fmla="*/ 2219708 h 2634276"/>
              <a:gd name="connsiteX5" fmla="*/ 459 w 3653298"/>
              <a:gd name="connsiteY5" fmla="*/ 2634276 h 2634276"/>
              <a:gd name="connsiteX0" fmla="*/ 459 w 3653298"/>
              <a:gd name="connsiteY0" fmla="*/ 2634276 h 2634276"/>
              <a:gd name="connsiteX1" fmla="*/ 460 w 3653298"/>
              <a:gd name="connsiteY1" fmla="*/ 1828800 h 2634276"/>
              <a:gd name="connsiteX2" fmla="*/ 814156 w 3653298"/>
              <a:gd name="connsiteY2" fmla="*/ 1419608 h 2634276"/>
              <a:gd name="connsiteX3" fmla="*/ 3653298 w 3653298"/>
              <a:gd name="connsiteY3" fmla="*/ 0 h 2634276"/>
              <a:gd name="connsiteX4" fmla="*/ 3653298 w 3653298"/>
              <a:gd name="connsiteY4" fmla="*/ 796413 h 2634276"/>
              <a:gd name="connsiteX5" fmla="*/ 816538 w 3653298"/>
              <a:gd name="connsiteY5" fmla="*/ 2219708 h 2634276"/>
              <a:gd name="connsiteX6" fmla="*/ 459 w 3653298"/>
              <a:gd name="connsiteY6" fmla="*/ 2634276 h 2634276"/>
              <a:gd name="connsiteX0" fmla="*/ 1 w 3652840"/>
              <a:gd name="connsiteY0" fmla="*/ 2634276 h 2634276"/>
              <a:gd name="connsiteX1" fmla="*/ 813698 w 3652840"/>
              <a:gd name="connsiteY1" fmla="*/ 1419608 h 2634276"/>
              <a:gd name="connsiteX2" fmla="*/ 3652840 w 3652840"/>
              <a:gd name="connsiteY2" fmla="*/ 0 h 2634276"/>
              <a:gd name="connsiteX3" fmla="*/ 3652840 w 3652840"/>
              <a:gd name="connsiteY3" fmla="*/ 796413 h 2634276"/>
              <a:gd name="connsiteX4" fmla="*/ 816080 w 3652840"/>
              <a:gd name="connsiteY4" fmla="*/ 2219708 h 2634276"/>
              <a:gd name="connsiteX5" fmla="*/ 1 w 3652840"/>
              <a:gd name="connsiteY5" fmla="*/ 2634276 h 2634276"/>
              <a:gd name="connsiteX0" fmla="*/ 2382 w 2839142"/>
              <a:gd name="connsiteY0" fmla="*/ 2219708 h 2219708"/>
              <a:gd name="connsiteX1" fmla="*/ 0 w 2839142"/>
              <a:gd name="connsiteY1" fmla="*/ 1419608 h 2219708"/>
              <a:gd name="connsiteX2" fmla="*/ 2839142 w 2839142"/>
              <a:gd name="connsiteY2" fmla="*/ 0 h 2219708"/>
              <a:gd name="connsiteX3" fmla="*/ 2839142 w 2839142"/>
              <a:gd name="connsiteY3" fmla="*/ 796413 h 2219708"/>
              <a:gd name="connsiteX4" fmla="*/ 2382 w 2839142"/>
              <a:gd name="connsiteY4" fmla="*/ 2219708 h 2219708"/>
              <a:gd name="connsiteX0" fmla="*/ 2382 w 2839142"/>
              <a:gd name="connsiteY0" fmla="*/ 2219708 h 2219708"/>
              <a:gd name="connsiteX1" fmla="*/ 0 w 2839142"/>
              <a:gd name="connsiteY1" fmla="*/ 1419608 h 2219708"/>
              <a:gd name="connsiteX2" fmla="*/ 804863 w 2839142"/>
              <a:gd name="connsiteY2" fmla="*/ 1014411 h 2219708"/>
              <a:gd name="connsiteX3" fmla="*/ 2839142 w 2839142"/>
              <a:gd name="connsiteY3" fmla="*/ 0 h 2219708"/>
              <a:gd name="connsiteX4" fmla="*/ 2839142 w 2839142"/>
              <a:gd name="connsiteY4" fmla="*/ 796413 h 2219708"/>
              <a:gd name="connsiteX5" fmla="*/ 2382 w 2839142"/>
              <a:gd name="connsiteY5" fmla="*/ 2219708 h 2219708"/>
              <a:gd name="connsiteX0" fmla="*/ 2382 w 2839142"/>
              <a:gd name="connsiteY0" fmla="*/ 2219708 h 2219708"/>
              <a:gd name="connsiteX1" fmla="*/ 0 w 2839142"/>
              <a:gd name="connsiteY1" fmla="*/ 1419608 h 2219708"/>
              <a:gd name="connsiteX2" fmla="*/ 804863 w 2839142"/>
              <a:gd name="connsiteY2" fmla="*/ 1014411 h 2219708"/>
              <a:gd name="connsiteX3" fmla="*/ 2839142 w 2839142"/>
              <a:gd name="connsiteY3" fmla="*/ 0 h 2219708"/>
              <a:gd name="connsiteX4" fmla="*/ 2839142 w 2839142"/>
              <a:gd name="connsiteY4" fmla="*/ 796413 h 2219708"/>
              <a:gd name="connsiteX5" fmla="*/ 807244 w 2839142"/>
              <a:gd name="connsiteY5" fmla="*/ 1814511 h 2219708"/>
              <a:gd name="connsiteX6" fmla="*/ 2382 w 2839142"/>
              <a:gd name="connsiteY6" fmla="*/ 2219708 h 2219708"/>
              <a:gd name="connsiteX0" fmla="*/ 0 w 2836760"/>
              <a:gd name="connsiteY0" fmla="*/ 2219708 h 2219708"/>
              <a:gd name="connsiteX1" fmla="*/ 802481 w 2836760"/>
              <a:gd name="connsiteY1" fmla="*/ 1014411 h 2219708"/>
              <a:gd name="connsiteX2" fmla="*/ 2836760 w 2836760"/>
              <a:gd name="connsiteY2" fmla="*/ 0 h 2219708"/>
              <a:gd name="connsiteX3" fmla="*/ 2836760 w 2836760"/>
              <a:gd name="connsiteY3" fmla="*/ 796413 h 2219708"/>
              <a:gd name="connsiteX4" fmla="*/ 804862 w 2836760"/>
              <a:gd name="connsiteY4" fmla="*/ 1814511 h 2219708"/>
              <a:gd name="connsiteX5" fmla="*/ 0 w 2836760"/>
              <a:gd name="connsiteY5" fmla="*/ 2219708 h 2219708"/>
              <a:gd name="connsiteX0" fmla="*/ 2381 w 2034279"/>
              <a:gd name="connsiteY0" fmla="*/ 1814511 h 1814511"/>
              <a:gd name="connsiteX1" fmla="*/ 0 w 2034279"/>
              <a:gd name="connsiteY1" fmla="*/ 1014411 h 1814511"/>
              <a:gd name="connsiteX2" fmla="*/ 2034279 w 2034279"/>
              <a:gd name="connsiteY2" fmla="*/ 0 h 1814511"/>
              <a:gd name="connsiteX3" fmla="*/ 2034279 w 2034279"/>
              <a:gd name="connsiteY3" fmla="*/ 796413 h 1814511"/>
              <a:gd name="connsiteX4" fmla="*/ 2381 w 2034279"/>
              <a:gd name="connsiteY4" fmla="*/ 1814511 h 181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279" h="1814511">
                <a:moveTo>
                  <a:pt x="2381" y="1814511"/>
                </a:moveTo>
                <a:cubicBezTo>
                  <a:pt x="1587" y="1547811"/>
                  <a:pt x="794" y="1281111"/>
                  <a:pt x="0" y="1014411"/>
                </a:cubicBezTo>
                <a:lnTo>
                  <a:pt x="2034279" y="0"/>
                </a:lnTo>
                <a:lnTo>
                  <a:pt x="2034279" y="796413"/>
                </a:lnTo>
                <a:lnTo>
                  <a:pt x="2381" y="1814511"/>
                </a:lnTo>
                <a:close/>
              </a:path>
            </a:pathLst>
          </a:custGeom>
          <a:gradFill flip="none" rotWithShape="1">
            <a:gsLst>
              <a:gs pos="0">
                <a:srgbClr val="505050">
                  <a:lumMod val="80000"/>
                </a:srgbClr>
              </a:gs>
              <a:gs pos="35000">
                <a:srgbClr val="505050">
                  <a:shade val="67500"/>
                  <a:satMod val="115000"/>
                </a:srgbClr>
              </a:gs>
              <a:gs pos="70000">
                <a:srgbClr val="505050">
                  <a:shade val="100000"/>
                  <a:satMod val="115000"/>
                </a:srgb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31"/>
          <p:cNvSpPr/>
          <p:nvPr/>
        </p:nvSpPr>
        <p:spPr>
          <a:xfrm>
            <a:off x="3143250" y="5588000"/>
            <a:ext cx="819150" cy="804863"/>
          </a:xfrm>
          <a:custGeom>
            <a:avLst/>
            <a:gdLst>
              <a:gd name="connsiteX0" fmla="*/ 0 w 3250175"/>
              <a:gd name="connsiteY0" fmla="*/ 0 h 802711"/>
              <a:gd name="connsiteX1" fmla="*/ 3250175 w 3250175"/>
              <a:gd name="connsiteY1" fmla="*/ 0 h 802711"/>
              <a:gd name="connsiteX2" fmla="*/ 3250175 w 3250175"/>
              <a:gd name="connsiteY2" fmla="*/ 802711 h 802711"/>
              <a:gd name="connsiteX3" fmla="*/ 0 w 3250175"/>
              <a:gd name="connsiteY3" fmla="*/ 802711 h 802711"/>
              <a:gd name="connsiteX4" fmla="*/ 0 w 3250175"/>
              <a:gd name="connsiteY4" fmla="*/ 0 h 802711"/>
              <a:gd name="connsiteX0" fmla="*/ 0 w 3250175"/>
              <a:gd name="connsiteY0" fmla="*/ 0 h 802711"/>
              <a:gd name="connsiteX1" fmla="*/ 3250175 w 3250175"/>
              <a:gd name="connsiteY1" fmla="*/ 0 h 802711"/>
              <a:gd name="connsiteX2" fmla="*/ 3250175 w 3250175"/>
              <a:gd name="connsiteY2" fmla="*/ 802711 h 802711"/>
              <a:gd name="connsiteX3" fmla="*/ 823681 w 3250175"/>
              <a:gd name="connsiteY3" fmla="*/ 802482 h 802711"/>
              <a:gd name="connsiteX4" fmla="*/ 0 w 3250175"/>
              <a:gd name="connsiteY4" fmla="*/ 802711 h 802711"/>
              <a:gd name="connsiteX5" fmla="*/ 0 w 3250175"/>
              <a:gd name="connsiteY5" fmla="*/ 0 h 802711"/>
              <a:gd name="connsiteX0" fmla="*/ 0 w 3250175"/>
              <a:gd name="connsiteY0" fmla="*/ 2380 h 805091"/>
              <a:gd name="connsiteX1" fmla="*/ 814156 w 3250175"/>
              <a:gd name="connsiteY1" fmla="*/ 0 h 805091"/>
              <a:gd name="connsiteX2" fmla="*/ 3250175 w 3250175"/>
              <a:gd name="connsiteY2" fmla="*/ 2380 h 805091"/>
              <a:gd name="connsiteX3" fmla="*/ 3250175 w 3250175"/>
              <a:gd name="connsiteY3" fmla="*/ 805091 h 805091"/>
              <a:gd name="connsiteX4" fmla="*/ 823681 w 3250175"/>
              <a:gd name="connsiteY4" fmla="*/ 804862 h 805091"/>
              <a:gd name="connsiteX5" fmla="*/ 0 w 3250175"/>
              <a:gd name="connsiteY5" fmla="*/ 805091 h 805091"/>
              <a:gd name="connsiteX6" fmla="*/ 0 w 3250175"/>
              <a:gd name="connsiteY6" fmla="*/ 2380 h 805091"/>
              <a:gd name="connsiteX0" fmla="*/ 0 w 3250175"/>
              <a:gd name="connsiteY0" fmla="*/ 805091 h 805091"/>
              <a:gd name="connsiteX1" fmla="*/ 814156 w 3250175"/>
              <a:gd name="connsiteY1" fmla="*/ 0 h 805091"/>
              <a:gd name="connsiteX2" fmla="*/ 3250175 w 3250175"/>
              <a:gd name="connsiteY2" fmla="*/ 2380 h 805091"/>
              <a:gd name="connsiteX3" fmla="*/ 3250175 w 3250175"/>
              <a:gd name="connsiteY3" fmla="*/ 805091 h 805091"/>
              <a:gd name="connsiteX4" fmla="*/ 823681 w 3250175"/>
              <a:gd name="connsiteY4" fmla="*/ 804862 h 805091"/>
              <a:gd name="connsiteX5" fmla="*/ 0 w 3250175"/>
              <a:gd name="connsiteY5" fmla="*/ 805091 h 805091"/>
              <a:gd name="connsiteX0" fmla="*/ 9525 w 2436019"/>
              <a:gd name="connsiteY0" fmla="*/ 804862 h 805091"/>
              <a:gd name="connsiteX1" fmla="*/ 0 w 2436019"/>
              <a:gd name="connsiteY1" fmla="*/ 0 h 805091"/>
              <a:gd name="connsiteX2" fmla="*/ 2436019 w 2436019"/>
              <a:gd name="connsiteY2" fmla="*/ 2380 h 805091"/>
              <a:gd name="connsiteX3" fmla="*/ 2436019 w 2436019"/>
              <a:gd name="connsiteY3" fmla="*/ 805091 h 805091"/>
              <a:gd name="connsiteX4" fmla="*/ 9525 w 2436019"/>
              <a:gd name="connsiteY4" fmla="*/ 804862 h 805091"/>
              <a:gd name="connsiteX0" fmla="*/ 2381 w 2436019"/>
              <a:gd name="connsiteY0" fmla="*/ 800100 h 805091"/>
              <a:gd name="connsiteX1" fmla="*/ 0 w 2436019"/>
              <a:gd name="connsiteY1" fmla="*/ 0 h 805091"/>
              <a:gd name="connsiteX2" fmla="*/ 2436019 w 2436019"/>
              <a:gd name="connsiteY2" fmla="*/ 2380 h 805091"/>
              <a:gd name="connsiteX3" fmla="*/ 2436019 w 2436019"/>
              <a:gd name="connsiteY3" fmla="*/ 805091 h 805091"/>
              <a:gd name="connsiteX4" fmla="*/ 2381 w 2436019"/>
              <a:gd name="connsiteY4" fmla="*/ 800100 h 805091"/>
              <a:gd name="connsiteX0" fmla="*/ 2381 w 2436019"/>
              <a:gd name="connsiteY0" fmla="*/ 800100 h 805091"/>
              <a:gd name="connsiteX1" fmla="*/ 0 w 2436019"/>
              <a:gd name="connsiteY1" fmla="*/ 0 h 805091"/>
              <a:gd name="connsiteX2" fmla="*/ 2436019 w 2436019"/>
              <a:gd name="connsiteY2" fmla="*/ 2380 h 805091"/>
              <a:gd name="connsiteX3" fmla="*/ 2436019 w 2436019"/>
              <a:gd name="connsiteY3" fmla="*/ 805091 h 805091"/>
              <a:gd name="connsiteX4" fmla="*/ 807244 w 2436019"/>
              <a:gd name="connsiteY4" fmla="*/ 802252 h 805091"/>
              <a:gd name="connsiteX5" fmla="*/ 2381 w 2436019"/>
              <a:gd name="connsiteY5" fmla="*/ 800100 h 805091"/>
              <a:gd name="connsiteX0" fmla="*/ 2381 w 2436019"/>
              <a:gd name="connsiteY0" fmla="*/ 800100 h 805091"/>
              <a:gd name="connsiteX1" fmla="*/ 0 w 2436019"/>
              <a:gd name="connsiteY1" fmla="*/ 0 h 805091"/>
              <a:gd name="connsiteX2" fmla="*/ 807244 w 2436019"/>
              <a:gd name="connsiteY2" fmla="*/ 2152 h 805091"/>
              <a:gd name="connsiteX3" fmla="*/ 2436019 w 2436019"/>
              <a:gd name="connsiteY3" fmla="*/ 2380 h 805091"/>
              <a:gd name="connsiteX4" fmla="*/ 2436019 w 2436019"/>
              <a:gd name="connsiteY4" fmla="*/ 805091 h 805091"/>
              <a:gd name="connsiteX5" fmla="*/ 807244 w 2436019"/>
              <a:gd name="connsiteY5" fmla="*/ 802252 h 805091"/>
              <a:gd name="connsiteX6" fmla="*/ 2381 w 2436019"/>
              <a:gd name="connsiteY6" fmla="*/ 800100 h 805091"/>
              <a:gd name="connsiteX0" fmla="*/ 0 w 2433638"/>
              <a:gd name="connsiteY0" fmla="*/ 797948 h 802939"/>
              <a:gd name="connsiteX1" fmla="*/ 804863 w 2433638"/>
              <a:gd name="connsiteY1" fmla="*/ 0 h 802939"/>
              <a:gd name="connsiteX2" fmla="*/ 2433638 w 2433638"/>
              <a:gd name="connsiteY2" fmla="*/ 228 h 802939"/>
              <a:gd name="connsiteX3" fmla="*/ 2433638 w 2433638"/>
              <a:gd name="connsiteY3" fmla="*/ 802939 h 802939"/>
              <a:gd name="connsiteX4" fmla="*/ 804863 w 2433638"/>
              <a:gd name="connsiteY4" fmla="*/ 800100 h 802939"/>
              <a:gd name="connsiteX5" fmla="*/ 0 w 2433638"/>
              <a:gd name="connsiteY5" fmla="*/ 797948 h 802939"/>
              <a:gd name="connsiteX0" fmla="*/ 0 w 1628775"/>
              <a:gd name="connsiteY0" fmla="*/ 800100 h 802939"/>
              <a:gd name="connsiteX1" fmla="*/ 0 w 1628775"/>
              <a:gd name="connsiteY1" fmla="*/ 0 h 802939"/>
              <a:gd name="connsiteX2" fmla="*/ 1628775 w 1628775"/>
              <a:gd name="connsiteY2" fmla="*/ 228 h 802939"/>
              <a:gd name="connsiteX3" fmla="*/ 1628775 w 1628775"/>
              <a:gd name="connsiteY3" fmla="*/ 802939 h 802939"/>
              <a:gd name="connsiteX4" fmla="*/ 0 w 1628775"/>
              <a:gd name="connsiteY4" fmla="*/ 800100 h 802939"/>
              <a:gd name="connsiteX0" fmla="*/ 0 w 1628775"/>
              <a:gd name="connsiteY0" fmla="*/ 802817 h 805656"/>
              <a:gd name="connsiteX1" fmla="*/ 0 w 1628775"/>
              <a:gd name="connsiteY1" fmla="*/ 2717 h 805656"/>
              <a:gd name="connsiteX2" fmla="*/ 809624 w 1628775"/>
              <a:gd name="connsiteY2" fmla="*/ 0 h 805656"/>
              <a:gd name="connsiteX3" fmla="*/ 1628775 w 1628775"/>
              <a:gd name="connsiteY3" fmla="*/ 2945 h 805656"/>
              <a:gd name="connsiteX4" fmla="*/ 1628775 w 1628775"/>
              <a:gd name="connsiteY4" fmla="*/ 805656 h 805656"/>
              <a:gd name="connsiteX5" fmla="*/ 0 w 1628775"/>
              <a:gd name="connsiteY5" fmla="*/ 802817 h 805656"/>
              <a:gd name="connsiteX0" fmla="*/ 0 w 1628775"/>
              <a:gd name="connsiteY0" fmla="*/ 802817 h 805656"/>
              <a:gd name="connsiteX1" fmla="*/ 0 w 1628775"/>
              <a:gd name="connsiteY1" fmla="*/ 2717 h 805656"/>
              <a:gd name="connsiteX2" fmla="*/ 809624 w 1628775"/>
              <a:gd name="connsiteY2" fmla="*/ 0 h 805656"/>
              <a:gd name="connsiteX3" fmla="*/ 1628775 w 1628775"/>
              <a:gd name="connsiteY3" fmla="*/ 2945 h 805656"/>
              <a:gd name="connsiteX4" fmla="*/ 1628775 w 1628775"/>
              <a:gd name="connsiteY4" fmla="*/ 805656 h 805656"/>
              <a:gd name="connsiteX5" fmla="*/ 809624 w 1628775"/>
              <a:gd name="connsiteY5" fmla="*/ 803275 h 805656"/>
              <a:gd name="connsiteX6" fmla="*/ 0 w 1628775"/>
              <a:gd name="connsiteY6" fmla="*/ 802817 h 805656"/>
              <a:gd name="connsiteX0" fmla="*/ 0 w 1628775"/>
              <a:gd name="connsiteY0" fmla="*/ 802817 h 805656"/>
              <a:gd name="connsiteX1" fmla="*/ 809624 w 1628775"/>
              <a:gd name="connsiteY1" fmla="*/ 0 h 805656"/>
              <a:gd name="connsiteX2" fmla="*/ 1628775 w 1628775"/>
              <a:gd name="connsiteY2" fmla="*/ 2945 h 805656"/>
              <a:gd name="connsiteX3" fmla="*/ 1628775 w 1628775"/>
              <a:gd name="connsiteY3" fmla="*/ 805656 h 805656"/>
              <a:gd name="connsiteX4" fmla="*/ 809624 w 1628775"/>
              <a:gd name="connsiteY4" fmla="*/ 803275 h 805656"/>
              <a:gd name="connsiteX5" fmla="*/ 0 w 1628775"/>
              <a:gd name="connsiteY5" fmla="*/ 802817 h 805656"/>
              <a:gd name="connsiteX0" fmla="*/ 0 w 819151"/>
              <a:gd name="connsiteY0" fmla="*/ 803275 h 805656"/>
              <a:gd name="connsiteX1" fmla="*/ 0 w 819151"/>
              <a:gd name="connsiteY1" fmla="*/ 0 h 805656"/>
              <a:gd name="connsiteX2" fmla="*/ 819151 w 819151"/>
              <a:gd name="connsiteY2" fmla="*/ 2945 h 805656"/>
              <a:gd name="connsiteX3" fmla="*/ 819151 w 819151"/>
              <a:gd name="connsiteY3" fmla="*/ 805656 h 805656"/>
              <a:gd name="connsiteX4" fmla="*/ 0 w 819151"/>
              <a:gd name="connsiteY4" fmla="*/ 803275 h 80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1" h="805656">
                <a:moveTo>
                  <a:pt x="0" y="803275"/>
                </a:moveTo>
                <a:lnTo>
                  <a:pt x="0" y="0"/>
                </a:lnTo>
                <a:lnTo>
                  <a:pt x="819151" y="2945"/>
                </a:lnTo>
                <a:lnTo>
                  <a:pt x="819151" y="805656"/>
                </a:lnTo>
                <a:lnTo>
                  <a:pt x="0" y="803275"/>
                </a:lnTo>
                <a:close/>
              </a:path>
            </a:pathLst>
          </a:custGeom>
          <a:gradFill flip="none" rotWithShape="1">
            <a:gsLst>
              <a:gs pos="20000">
                <a:srgbClr val="FF2E5B">
                  <a:shade val="30000"/>
                  <a:satMod val="115000"/>
                  <a:lumMod val="80000"/>
                </a:srgbClr>
              </a:gs>
              <a:gs pos="100000">
                <a:srgbClr val="FF2E5B">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Freeform 38"/>
          <p:cNvSpPr/>
          <p:nvPr/>
        </p:nvSpPr>
        <p:spPr>
          <a:xfrm>
            <a:off x="4359275" y="4987925"/>
            <a:ext cx="1001713" cy="804863"/>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 fmla="*/ 0 w 1002506"/>
              <a:gd name="connsiteY0" fmla="*/ 0 h 823912"/>
              <a:gd name="connsiteX1" fmla="*/ 792956 w 1002506"/>
              <a:gd name="connsiteY1" fmla="*/ 4762 h 823912"/>
              <a:gd name="connsiteX2" fmla="*/ 1002506 w 1002506"/>
              <a:gd name="connsiteY2" fmla="*/ 404812 h 823912"/>
              <a:gd name="connsiteX3" fmla="*/ 792956 w 1002506"/>
              <a:gd name="connsiteY3" fmla="*/ 823912 h 823912"/>
              <a:gd name="connsiteX4" fmla="*/ 5556 w 1002506"/>
              <a:gd name="connsiteY4" fmla="*/ 823912 h 823912"/>
              <a:gd name="connsiteX5" fmla="*/ 0 w 1002506"/>
              <a:gd name="connsiteY5" fmla="*/ 0 h 823912"/>
              <a:gd name="connsiteX0" fmla="*/ 0 w 997744"/>
              <a:gd name="connsiteY0" fmla="*/ 1 h 819150"/>
              <a:gd name="connsiteX1" fmla="*/ 788194 w 997744"/>
              <a:gd name="connsiteY1" fmla="*/ 0 h 819150"/>
              <a:gd name="connsiteX2" fmla="*/ 997744 w 997744"/>
              <a:gd name="connsiteY2" fmla="*/ 400050 h 819150"/>
              <a:gd name="connsiteX3" fmla="*/ 788194 w 997744"/>
              <a:gd name="connsiteY3" fmla="*/ 819150 h 819150"/>
              <a:gd name="connsiteX4" fmla="*/ 794 w 997744"/>
              <a:gd name="connsiteY4" fmla="*/ 819150 h 819150"/>
              <a:gd name="connsiteX5" fmla="*/ 0 w 997744"/>
              <a:gd name="connsiteY5" fmla="*/ 1 h 819150"/>
              <a:gd name="connsiteX0" fmla="*/ 3980 w 1001724"/>
              <a:gd name="connsiteY0" fmla="*/ 1 h 819150"/>
              <a:gd name="connsiteX1" fmla="*/ 792174 w 1001724"/>
              <a:gd name="connsiteY1" fmla="*/ 0 h 819150"/>
              <a:gd name="connsiteX2" fmla="*/ 1001724 w 1001724"/>
              <a:gd name="connsiteY2" fmla="*/ 400050 h 819150"/>
              <a:gd name="connsiteX3" fmla="*/ 792174 w 1001724"/>
              <a:gd name="connsiteY3" fmla="*/ 819150 h 819150"/>
              <a:gd name="connsiteX4" fmla="*/ 11 w 1001724"/>
              <a:gd name="connsiteY4" fmla="*/ 797719 h 819150"/>
              <a:gd name="connsiteX5" fmla="*/ 3980 w 1001724"/>
              <a:gd name="connsiteY5" fmla="*/ 1 h 819150"/>
              <a:gd name="connsiteX0" fmla="*/ 3980 w 1001724"/>
              <a:gd name="connsiteY0" fmla="*/ 1 h 804862"/>
              <a:gd name="connsiteX1" fmla="*/ 792174 w 1001724"/>
              <a:gd name="connsiteY1" fmla="*/ 0 h 804862"/>
              <a:gd name="connsiteX2" fmla="*/ 1001724 w 1001724"/>
              <a:gd name="connsiteY2" fmla="*/ 400050 h 804862"/>
              <a:gd name="connsiteX3" fmla="*/ 799318 w 1001724"/>
              <a:gd name="connsiteY3" fmla="*/ 804862 h 804862"/>
              <a:gd name="connsiteX4" fmla="*/ 11 w 1001724"/>
              <a:gd name="connsiteY4" fmla="*/ 797719 h 804862"/>
              <a:gd name="connsiteX5" fmla="*/ 3980 w 1001724"/>
              <a:gd name="connsiteY5" fmla="*/ 1 h 804862"/>
              <a:gd name="connsiteX0" fmla="*/ 0 w 1016794"/>
              <a:gd name="connsiteY0" fmla="*/ 0 h 807242"/>
              <a:gd name="connsiteX1" fmla="*/ 807244 w 1016794"/>
              <a:gd name="connsiteY1" fmla="*/ 2380 h 807242"/>
              <a:gd name="connsiteX2" fmla="*/ 1016794 w 1016794"/>
              <a:gd name="connsiteY2" fmla="*/ 402430 h 807242"/>
              <a:gd name="connsiteX3" fmla="*/ 814388 w 1016794"/>
              <a:gd name="connsiteY3" fmla="*/ 807242 h 807242"/>
              <a:gd name="connsiteX4" fmla="*/ 15081 w 1016794"/>
              <a:gd name="connsiteY4" fmla="*/ 800099 h 807242"/>
              <a:gd name="connsiteX5" fmla="*/ 0 w 1016794"/>
              <a:gd name="connsiteY5" fmla="*/ 0 h 807242"/>
              <a:gd name="connsiteX0" fmla="*/ 3981 w 1001725"/>
              <a:gd name="connsiteY0" fmla="*/ 0 h 807242"/>
              <a:gd name="connsiteX1" fmla="*/ 792175 w 1001725"/>
              <a:gd name="connsiteY1" fmla="*/ 2380 h 807242"/>
              <a:gd name="connsiteX2" fmla="*/ 1001725 w 1001725"/>
              <a:gd name="connsiteY2" fmla="*/ 402430 h 807242"/>
              <a:gd name="connsiteX3" fmla="*/ 799319 w 1001725"/>
              <a:gd name="connsiteY3" fmla="*/ 807242 h 807242"/>
              <a:gd name="connsiteX4" fmla="*/ 12 w 1001725"/>
              <a:gd name="connsiteY4" fmla="*/ 800099 h 807242"/>
              <a:gd name="connsiteX5" fmla="*/ 3981 w 1001725"/>
              <a:gd name="connsiteY5" fmla="*/ 0 h 807242"/>
              <a:gd name="connsiteX0" fmla="*/ 0 w 1007269"/>
              <a:gd name="connsiteY0" fmla="*/ 0 h 807242"/>
              <a:gd name="connsiteX1" fmla="*/ 797719 w 1007269"/>
              <a:gd name="connsiteY1" fmla="*/ 2380 h 807242"/>
              <a:gd name="connsiteX2" fmla="*/ 1007269 w 1007269"/>
              <a:gd name="connsiteY2" fmla="*/ 402430 h 807242"/>
              <a:gd name="connsiteX3" fmla="*/ 804863 w 1007269"/>
              <a:gd name="connsiteY3" fmla="*/ 807242 h 807242"/>
              <a:gd name="connsiteX4" fmla="*/ 5556 w 1007269"/>
              <a:gd name="connsiteY4" fmla="*/ 800099 h 807242"/>
              <a:gd name="connsiteX5" fmla="*/ 0 w 1007269"/>
              <a:gd name="connsiteY5" fmla="*/ 0 h 807242"/>
              <a:gd name="connsiteX0" fmla="*/ 1611 w 1001736"/>
              <a:gd name="connsiteY0" fmla="*/ 2383 h 804862"/>
              <a:gd name="connsiteX1" fmla="*/ 792186 w 1001736"/>
              <a:gd name="connsiteY1" fmla="*/ 0 h 804862"/>
              <a:gd name="connsiteX2" fmla="*/ 1001736 w 1001736"/>
              <a:gd name="connsiteY2" fmla="*/ 400050 h 804862"/>
              <a:gd name="connsiteX3" fmla="*/ 799330 w 1001736"/>
              <a:gd name="connsiteY3" fmla="*/ 804862 h 804862"/>
              <a:gd name="connsiteX4" fmla="*/ 23 w 1001736"/>
              <a:gd name="connsiteY4" fmla="*/ 797719 h 804862"/>
              <a:gd name="connsiteX5" fmla="*/ 1611 w 1001736"/>
              <a:gd name="connsiteY5" fmla="*/ 2383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Freeform 39"/>
          <p:cNvSpPr/>
          <p:nvPr/>
        </p:nvSpPr>
        <p:spPr>
          <a:xfrm>
            <a:off x="3144838" y="4992688"/>
            <a:ext cx="1216025" cy="1400175"/>
          </a:xfrm>
          <a:custGeom>
            <a:avLst/>
            <a:gdLst>
              <a:gd name="connsiteX0" fmla="*/ 0 w 3657600"/>
              <a:gd name="connsiteY0" fmla="*/ 2610464 h 2610464"/>
              <a:gd name="connsiteX1" fmla="*/ 0 w 3657600"/>
              <a:gd name="connsiteY1" fmla="*/ 1828800 h 2610464"/>
              <a:gd name="connsiteX2" fmla="*/ 3657600 w 3657600"/>
              <a:gd name="connsiteY2" fmla="*/ 0 h 2610464"/>
              <a:gd name="connsiteX3" fmla="*/ 3657600 w 3657600"/>
              <a:gd name="connsiteY3" fmla="*/ 796413 h 2610464"/>
              <a:gd name="connsiteX4" fmla="*/ 0 w 3657600"/>
              <a:gd name="connsiteY4" fmla="*/ 2610464 h 2610464"/>
              <a:gd name="connsiteX0" fmla="*/ 4762 w 3657600"/>
              <a:gd name="connsiteY0" fmla="*/ 2629514 h 2629514"/>
              <a:gd name="connsiteX1" fmla="*/ 0 w 3657600"/>
              <a:gd name="connsiteY1" fmla="*/ 1828800 h 2629514"/>
              <a:gd name="connsiteX2" fmla="*/ 3657600 w 3657600"/>
              <a:gd name="connsiteY2" fmla="*/ 0 h 2629514"/>
              <a:gd name="connsiteX3" fmla="*/ 3657600 w 3657600"/>
              <a:gd name="connsiteY3" fmla="*/ 796413 h 2629514"/>
              <a:gd name="connsiteX4" fmla="*/ 4762 w 3657600"/>
              <a:gd name="connsiteY4" fmla="*/ 2629514 h 2629514"/>
              <a:gd name="connsiteX0" fmla="*/ 137 w 3667263"/>
              <a:gd name="connsiteY0" fmla="*/ 2624751 h 2624751"/>
              <a:gd name="connsiteX1" fmla="*/ 9663 w 3667263"/>
              <a:gd name="connsiteY1" fmla="*/ 1828800 h 2624751"/>
              <a:gd name="connsiteX2" fmla="*/ 3667263 w 3667263"/>
              <a:gd name="connsiteY2" fmla="*/ 0 h 2624751"/>
              <a:gd name="connsiteX3" fmla="*/ 3667263 w 3667263"/>
              <a:gd name="connsiteY3" fmla="*/ 796413 h 2624751"/>
              <a:gd name="connsiteX4" fmla="*/ 137 w 3667263"/>
              <a:gd name="connsiteY4" fmla="*/ 2624751 h 2624751"/>
              <a:gd name="connsiteX0" fmla="*/ 4761 w 3657600"/>
              <a:gd name="connsiteY0" fmla="*/ 2634276 h 2634276"/>
              <a:gd name="connsiteX1" fmla="*/ 0 w 3657600"/>
              <a:gd name="connsiteY1" fmla="*/ 1828800 h 2634276"/>
              <a:gd name="connsiteX2" fmla="*/ 3657600 w 3657600"/>
              <a:gd name="connsiteY2" fmla="*/ 0 h 2634276"/>
              <a:gd name="connsiteX3" fmla="*/ 3657600 w 3657600"/>
              <a:gd name="connsiteY3" fmla="*/ 796413 h 2634276"/>
              <a:gd name="connsiteX4" fmla="*/ 4761 w 3657600"/>
              <a:gd name="connsiteY4" fmla="*/ 2634276 h 2634276"/>
              <a:gd name="connsiteX0" fmla="*/ 459 w 3653298"/>
              <a:gd name="connsiteY0" fmla="*/ 2634276 h 2634276"/>
              <a:gd name="connsiteX1" fmla="*/ 460 w 3653298"/>
              <a:gd name="connsiteY1" fmla="*/ 1828800 h 2634276"/>
              <a:gd name="connsiteX2" fmla="*/ 3653298 w 3653298"/>
              <a:gd name="connsiteY2" fmla="*/ 0 h 2634276"/>
              <a:gd name="connsiteX3" fmla="*/ 3653298 w 3653298"/>
              <a:gd name="connsiteY3" fmla="*/ 796413 h 2634276"/>
              <a:gd name="connsiteX4" fmla="*/ 459 w 3653298"/>
              <a:gd name="connsiteY4" fmla="*/ 2634276 h 2634276"/>
              <a:gd name="connsiteX0" fmla="*/ 459 w 3653298"/>
              <a:gd name="connsiteY0" fmla="*/ 2634276 h 2634276"/>
              <a:gd name="connsiteX1" fmla="*/ 460 w 3653298"/>
              <a:gd name="connsiteY1" fmla="*/ 1828800 h 2634276"/>
              <a:gd name="connsiteX2" fmla="*/ 3653298 w 3653298"/>
              <a:gd name="connsiteY2" fmla="*/ 0 h 2634276"/>
              <a:gd name="connsiteX3" fmla="*/ 3653298 w 3653298"/>
              <a:gd name="connsiteY3" fmla="*/ 796413 h 2634276"/>
              <a:gd name="connsiteX4" fmla="*/ 816538 w 3653298"/>
              <a:gd name="connsiteY4" fmla="*/ 2219708 h 2634276"/>
              <a:gd name="connsiteX5" fmla="*/ 459 w 3653298"/>
              <a:gd name="connsiteY5" fmla="*/ 2634276 h 2634276"/>
              <a:gd name="connsiteX0" fmla="*/ 459 w 3653298"/>
              <a:gd name="connsiteY0" fmla="*/ 2634276 h 2634276"/>
              <a:gd name="connsiteX1" fmla="*/ 460 w 3653298"/>
              <a:gd name="connsiteY1" fmla="*/ 1828800 h 2634276"/>
              <a:gd name="connsiteX2" fmla="*/ 814156 w 3653298"/>
              <a:gd name="connsiteY2" fmla="*/ 1419608 h 2634276"/>
              <a:gd name="connsiteX3" fmla="*/ 3653298 w 3653298"/>
              <a:gd name="connsiteY3" fmla="*/ 0 h 2634276"/>
              <a:gd name="connsiteX4" fmla="*/ 3653298 w 3653298"/>
              <a:gd name="connsiteY4" fmla="*/ 796413 h 2634276"/>
              <a:gd name="connsiteX5" fmla="*/ 816538 w 3653298"/>
              <a:gd name="connsiteY5" fmla="*/ 2219708 h 2634276"/>
              <a:gd name="connsiteX6" fmla="*/ 459 w 3653298"/>
              <a:gd name="connsiteY6" fmla="*/ 2634276 h 2634276"/>
              <a:gd name="connsiteX0" fmla="*/ 1 w 3652840"/>
              <a:gd name="connsiteY0" fmla="*/ 2634276 h 2634276"/>
              <a:gd name="connsiteX1" fmla="*/ 813698 w 3652840"/>
              <a:gd name="connsiteY1" fmla="*/ 1419608 h 2634276"/>
              <a:gd name="connsiteX2" fmla="*/ 3652840 w 3652840"/>
              <a:gd name="connsiteY2" fmla="*/ 0 h 2634276"/>
              <a:gd name="connsiteX3" fmla="*/ 3652840 w 3652840"/>
              <a:gd name="connsiteY3" fmla="*/ 796413 h 2634276"/>
              <a:gd name="connsiteX4" fmla="*/ 816080 w 3652840"/>
              <a:gd name="connsiteY4" fmla="*/ 2219708 h 2634276"/>
              <a:gd name="connsiteX5" fmla="*/ 1 w 3652840"/>
              <a:gd name="connsiteY5" fmla="*/ 2634276 h 2634276"/>
              <a:gd name="connsiteX0" fmla="*/ 2382 w 2839142"/>
              <a:gd name="connsiteY0" fmla="*/ 2219708 h 2219708"/>
              <a:gd name="connsiteX1" fmla="*/ 0 w 2839142"/>
              <a:gd name="connsiteY1" fmla="*/ 1419608 h 2219708"/>
              <a:gd name="connsiteX2" fmla="*/ 2839142 w 2839142"/>
              <a:gd name="connsiteY2" fmla="*/ 0 h 2219708"/>
              <a:gd name="connsiteX3" fmla="*/ 2839142 w 2839142"/>
              <a:gd name="connsiteY3" fmla="*/ 796413 h 2219708"/>
              <a:gd name="connsiteX4" fmla="*/ 2382 w 2839142"/>
              <a:gd name="connsiteY4" fmla="*/ 2219708 h 2219708"/>
              <a:gd name="connsiteX0" fmla="*/ 2382 w 2839142"/>
              <a:gd name="connsiteY0" fmla="*/ 2219708 h 2219708"/>
              <a:gd name="connsiteX1" fmla="*/ 0 w 2839142"/>
              <a:gd name="connsiteY1" fmla="*/ 1419608 h 2219708"/>
              <a:gd name="connsiteX2" fmla="*/ 804863 w 2839142"/>
              <a:gd name="connsiteY2" fmla="*/ 1014411 h 2219708"/>
              <a:gd name="connsiteX3" fmla="*/ 2839142 w 2839142"/>
              <a:gd name="connsiteY3" fmla="*/ 0 h 2219708"/>
              <a:gd name="connsiteX4" fmla="*/ 2839142 w 2839142"/>
              <a:gd name="connsiteY4" fmla="*/ 796413 h 2219708"/>
              <a:gd name="connsiteX5" fmla="*/ 2382 w 2839142"/>
              <a:gd name="connsiteY5" fmla="*/ 2219708 h 2219708"/>
              <a:gd name="connsiteX0" fmla="*/ 2382 w 2839142"/>
              <a:gd name="connsiteY0" fmla="*/ 2219708 h 2219708"/>
              <a:gd name="connsiteX1" fmla="*/ 0 w 2839142"/>
              <a:gd name="connsiteY1" fmla="*/ 1419608 h 2219708"/>
              <a:gd name="connsiteX2" fmla="*/ 804863 w 2839142"/>
              <a:gd name="connsiteY2" fmla="*/ 1014411 h 2219708"/>
              <a:gd name="connsiteX3" fmla="*/ 2839142 w 2839142"/>
              <a:gd name="connsiteY3" fmla="*/ 0 h 2219708"/>
              <a:gd name="connsiteX4" fmla="*/ 2839142 w 2839142"/>
              <a:gd name="connsiteY4" fmla="*/ 796413 h 2219708"/>
              <a:gd name="connsiteX5" fmla="*/ 807244 w 2839142"/>
              <a:gd name="connsiteY5" fmla="*/ 1814511 h 2219708"/>
              <a:gd name="connsiteX6" fmla="*/ 2382 w 2839142"/>
              <a:gd name="connsiteY6" fmla="*/ 2219708 h 2219708"/>
              <a:gd name="connsiteX0" fmla="*/ 0 w 2836760"/>
              <a:gd name="connsiteY0" fmla="*/ 2219708 h 2219708"/>
              <a:gd name="connsiteX1" fmla="*/ 802481 w 2836760"/>
              <a:gd name="connsiteY1" fmla="*/ 1014411 h 2219708"/>
              <a:gd name="connsiteX2" fmla="*/ 2836760 w 2836760"/>
              <a:gd name="connsiteY2" fmla="*/ 0 h 2219708"/>
              <a:gd name="connsiteX3" fmla="*/ 2836760 w 2836760"/>
              <a:gd name="connsiteY3" fmla="*/ 796413 h 2219708"/>
              <a:gd name="connsiteX4" fmla="*/ 804862 w 2836760"/>
              <a:gd name="connsiteY4" fmla="*/ 1814511 h 2219708"/>
              <a:gd name="connsiteX5" fmla="*/ 0 w 2836760"/>
              <a:gd name="connsiteY5" fmla="*/ 2219708 h 2219708"/>
              <a:gd name="connsiteX0" fmla="*/ 2381 w 2034279"/>
              <a:gd name="connsiteY0" fmla="*/ 1814511 h 1814511"/>
              <a:gd name="connsiteX1" fmla="*/ 0 w 2034279"/>
              <a:gd name="connsiteY1" fmla="*/ 1014411 h 1814511"/>
              <a:gd name="connsiteX2" fmla="*/ 2034279 w 2034279"/>
              <a:gd name="connsiteY2" fmla="*/ 0 h 1814511"/>
              <a:gd name="connsiteX3" fmla="*/ 2034279 w 2034279"/>
              <a:gd name="connsiteY3" fmla="*/ 796413 h 1814511"/>
              <a:gd name="connsiteX4" fmla="*/ 2381 w 2034279"/>
              <a:gd name="connsiteY4" fmla="*/ 1814511 h 1814511"/>
              <a:gd name="connsiteX0" fmla="*/ 2381 w 2034279"/>
              <a:gd name="connsiteY0" fmla="*/ 1814511 h 1814511"/>
              <a:gd name="connsiteX1" fmla="*/ 0 w 2034279"/>
              <a:gd name="connsiteY1" fmla="*/ 1014411 h 1814511"/>
              <a:gd name="connsiteX2" fmla="*/ 2034279 w 2034279"/>
              <a:gd name="connsiteY2" fmla="*/ 0 h 1814511"/>
              <a:gd name="connsiteX3" fmla="*/ 2034279 w 2034279"/>
              <a:gd name="connsiteY3" fmla="*/ 796413 h 1814511"/>
              <a:gd name="connsiteX4" fmla="*/ 814387 w 2034279"/>
              <a:gd name="connsiteY4" fmla="*/ 1408112 h 1814511"/>
              <a:gd name="connsiteX5" fmla="*/ 2381 w 2034279"/>
              <a:gd name="connsiteY5" fmla="*/ 1814511 h 1814511"/>
              <a:gd name="connsiteX0" fmla="*/ 2381 w 2034279"/>
              <a:gd name="connsiteY0" fmla="*/ 1814511 h 1814511"/>
              <a:gd name="connsiteX1" fmla="*/ 0 w 2034279"/>
              <a:gd name="connsiteY1" fmla="*/ 1014411 h 1814511"/>
              <a:gd name="connsiteX2" fmla="*/ 814387 w 2034279"/>
              <a:gd name="connsiteY2" fmla="*/ 603250 h 1814511"/>
              <a:gd name="connsiteX3" fmla="*/ 2034279 w 2034279"/>
              <a:gd name="connsiteY3" fmla="*/ 0 h 1814511"/>
              <a:gd name="connsiteX4" fmla="*/ 2034279 w 2034279"/>
              <a:gd name="connsiteY4" fmla="*/ 796413 h 1814511"/>
              <a:gd name="connsiteX5" fmla="*/ 814387 w 2034279"/>
              <a:gd name="connsiteY5" fmla="*/ 1408112 h 1814511"/>
              <a:gd name="connsiteX6" fmla="*/ 2381 w 2034279"/>
              <a:gd name="connsiteY6" fmla="*/ 1814511 h 1814511"/>
              <a:gd name="connsiteX0" fmla="*/ 0 w 2031898"/>
              <a:gd name="connsiteY0" fmla="*/ 1814511 h 1814511"/>
              <a:gd name="connsiteX1" fmla="*/ 812006 w 2031898"/>
              <a:gd name="connsiteY1" fmla="*/ 603250 h 1814511"/>
              <a:gd name="connsiteX2" fmla="*/ 2031898 w 2031898"/>
              <a:gd name="connsiteY2" fmla="*/ 0 h 1814511"/>
              <a:gd name="connsiteX3" fmla="*/ 2031898 w 2031898"/>
              <a:gd name="connsiteY3" fmla="*/ 796413 h 1814511"/>
              <a:gd name="connsiteX4" fmla="*/ 812006 w 2031898"/>
              <a:gd name="connsiteY4" fmla="*/ 1408112 h 1814511"/>
              <a:gd name="connsiteX5" fmla="*/ 0 w 2031898"/>
              <a:gd name="connsiteY5" fmla="*/ 1814511 h 1814511"/>
              <a:gd name="connsiteX0" fmla="*/ 0 w 1219892"/>
              <a:gd name="connsiteY0" fmla="*/ 1408112 h 1408112"/>
              <a:gd name="connsiteX1" fmla="*/ 0 w 1219892"/>
              <a:gd name="connsiteY1" fmla="*/ 603250 h 1408112"/>
              <a:gd name="connsiteX2" fmla="*/ 1219892 w 1219892"/>
              <a:gd name="connsiteY2" fmla="*/ 0 h 1408112"/>
              <a:gd name="connsiteX3" fmla="*/ 1219892 w 1219892"/>
              <a:gd name="connsiteY3" fmla="*/ 796413 h 1408112"/>
              <a:gd name="connsiteX4" fmla="*/ 0 w 1219892"/>
              <a:gd name="connsiteY4" fmla="*/ 1408112 h 1408112"/>
              <a:gd name="connsiteX0" fmla="*/ 0 w 1219892"/>
              <a:gd name="connsiteY0" fmla="*/ 1400968 h 1400968"/>
              <a:gd name="connsiteX1" fmla="*/ 0 w 1219892"/>
              <a:gd name="connsiteY1" fmla="*/ 596106 h 1400968"/>
              <a:gd name="connsiteX2" fmla="*/ 1212748 w 1219892"/>
              <a:gd name="connsiteY2" fmla="*/ 0 h 1400968"/>
              <a:gd name="connsiteX3" fmla="*/ 1219892 w 1219892"/>
              <a:gd name="connsiteY3" fmla="*/ 789269 h 1400968"/>
              <a:gd name="connsiteX4" fmla="*/ 0 w 1219892"/>
              <a:gd name="connsiteY4" fmla="*/ 1400968 h 1400968"/>
              <a:gd name="connsiteX0" fmla="*/ 0 w 1215129"/>
              <a:gd name="connsiteY0" fmla="*/ 1400968 h 1400968"/>
              <a:gd name="connsiteX1" fmla="*/ 0 w 1215129"/>
              <a:gd name="connsiteY1" fmla="*/ 596106 h 1400968"/>
              <a:gd name="connsiteX2" fmla="*/ 1212748 w 1215129"/>
              <a:gd name="connsiteY2" fmla="*/ 0 h 1400968"/>
              <a:gd name="connsiteX3" fmla="*/ 1215129 w 1215129"/>
              <a:gd name="connsiteY3" fmla="*/ 791651 h 1400968"/>
              <a:gd name="connsiteX4" fmla="*/ 0 w 1215129"/>
              <a:gd name="connsiteY4" fmla="*/ 1400968 h 140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129" h="1400968">
                <a:moveTo>
                  <a:pt x="0" y="1400968"/>
                </a:moveTo>
                <a:lnTo>
                  <a:pt x="0" y="596106"/>
                </a:lnTo>
                <a:lnTo>
                  <a:pt x="1212748" y="0"/>
                </a:lnTo>
                <a:cubicBezTo>
                  <a:pt x="1215129" y="263090"/>
                  <a:pt x="1212748" y="528561"/>
                  <a:pt x="1215129" y="791651"/>
                </a:cubicBezTo>
                <a:lnTo>
                  <a:pt x="0" y="1400968"/>
                </a:lnTo>
                <a:close/>
              </a:path>
            </a:pathLst>
          </a:custGeom>
          <a:gradFill flip="none" rotWithShape="1">
            <a:gsLst>
              <a:gs pos="0">
                <a:srgbClr val="FF2E5B">
                  <a:lumMod val="80000"/>
                </a:srgbClr>
              </a:gs>
              <a:gs pos="35000">
                <a:srgbClr val="FF2E5B">
                  <a:shade val="67500"/>
                  <a:satMod val="115000"/>
                </a:srgbClr>
              </a:gs>
              <a:gs pos="70000">
                <a:srgbClr val="FF2E5B">
                  <a:shade val="100000"/>
                  <a:satMod val="115000"/>
                </a:srgb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1" name="Straight Connector 20"/>
          <p:cNvCxnSpPr/>
          <p:nvPr/>
        </p:nvCxnSpPr>
        <p:spPr>
          <a:xfrm>
            <a:off x="5562600" y="1357313"/>
            <a:ext cx="0" cy="8048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562600" y="2552700"/>
            <a:ext cx="0" cy="8048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562600" y="3795713"/>
            <a:ext cx="0" cy="8048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562600" y="4992688"/>
            <a:ext cx="0" cy="80486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138" name="TextBox 42"/>
          <p:cNvSpPr txBox="1">
            <a:spLocks noChangeArrowheads="1"/>
          </p:cNvSpPr>
          <p:nvPr/>
        </p:nvSpPr>
        <p:spPr bwMode="auto">
          <a:xfrm>
            <a:off x="4405313" y="1398588"/>
            <a:ext cx="841375" cy="646112"/>
          </a:xfrm>
          <a:prstGeom prst="rect">
            <a:avLst/>
          </a:prstGeom>
          <a:noFill/>
          <a:ln w="9525">
            <a:noFill/>
            <a:miter lim="800000"/>
            <a:headEnd/>
            <a:tailEnd/>
          </a:ln>
        </p:spPr>
        <p:txBody>
          <a:bodyPr wrap="none">
            <a:spAutoFit/>
          </a:bodyPr>
          <a:lstStyle/>
          <a:p>
            <a:r>
              <a:rPr lang="en-US" sz="3600" b="1">
                <a:solidFill>
                  <a:schemeClr val="bg1"/>
                </a:solidFill>
                <a:latin typeface="Verdana" pitchFamily="34" charset="0"/>
              </a:rPr>
              <a:t>01</a:t>
            </a:r>
          </a:p>
        </p:txBody>
      </p:sp>
      <p:sp>
        <p:nvSpPr>
          <p:cNvPr id="5139" name="TextBox 48"/>
          <p:cNvSpPr txBox="1">
            <a:spLocks noChangeArrowheads="1"/>
          </p:cNvSpPr>
          <p:nvPr/>
        </p:nvSpPr>
        <p:spPr bwMode="auto">
          <a:xfrm>
            <a:off x="4405313" y="2632075"/>
            <a:ext cx="841375" cy="646113"/>
          </a:xfrm>
          <a:prstGeom prst="rect">
            <a:avLst/>
          </a:prstGeom>
          <a:noFill/>
          <a:ln w="9525">
            <a:noFill/>
            <a:miter lim="800000"/>
            <a:headEnd/>
            <a:tailEnd/>
          </a:ln>
        </p:spPr>
        <p:txBody>
          <a:bodyPr wrap="none">
            <a:spAutoFit/>
          </a:bodyPr>
          <a:lstStyle/>
          <a:p>
            <a:r>
              <a:rPr lang="en-US" sz="3600" b="1">
                <a:solidFill>
                  <a:schemeClr val="bg1"/>
                </a:solidFill>
                <a:latin typeface="Verdana" pitchFamily="34" charset="0"/>
              </a:rPr>
              <a:t>02</a:t>
            </a:r>
          </a:p>
        </p:txBody>
      </p:sp>
      <p:sp>
        <p:nvSpPr>
          <p:cNvPr id="5140" name="TextBox 49"/>
          <p:cNvSpPr txBox="1">
            <a:spLocks noChangeArrowheads="1"/>
          </p:cNvSpPr>
          <p:nvPr/>
        </p:nvSpPr>
        <p:spPr bwMode="auto">
          <a:xfrm>
            <a:off x="4405313" y="3841750"/>
            <a:ext cx="841375" cy="646113"/>
          </a:xfrm>
          <a:prstGeom prst="rect">
            <a:avLst/>
          </a:prstGeom>
          <a:noFill/>
          <a:ln w="9525">
            <a:noFill/>
            <a:miter lim="800000"/>
            <a:headEnd/>
            <a:tailEnd/>
          </a:ln>
        </p:spPr>
        <p:txBody>
          <a:bodyPr wrap="none">
            <a:spAutoFit/>
          </a:bodyPr>
          <a:lstStyle/>
          <a:p>
            <a:r>
              <a:rPr lang="en-US" sz="3600" b="1">
                <a:solidFill>
                  <a:schemeClr val="bg1"/>
                </a:solidFill>
                <a:latin typeface="Verdana" pitchFamily="34" charset="0"/>
              </a:rPr>
              <a:t>03</a:t>
            </a:r>
          </a:p>
        </p:txBody>
      </p:sp>
      <p:sp>
        <p:nvSpPr>
          <p:cNvPr id="5141" name="TextBox 50"/>
          <p:cNvSpPr txBox="1">
            <a:spLocks noChangeArrowheads="1"/>
          </p:cNvSpPr>
          <p:nvPr/>
        </p:nvSpPr>
        <p:spPr bwMode="auto">
          <a:xfrm>
            <a:off x="4405313" y="5072063"/>
            <a:ext cx="841375" cy="646112"/>
          </a:xfrm>
          <a:prstGeom prst="rect">
            <a:avLst/>
          </a:prstGeom>
          <a:noFill/>
          <a:ln w="9525">
            <a:noFill/>
            <a:miter lim="800000"/>
            <a:headEnd/>
            <a:tailEnd/>
          </a:ln>
        </p:spPr>
        <p:txBody>
          <a:bodyPr wrap="none">
            <a:spAutoFit/>
          </a:bodyPr>
          <a:lstStyle/>
          <a:p>
            <a:r>
              <a:rPr lang="en-US" sz="3600" b="1">
                <a:solidFill>
                  <a:schemeClr val="bg1"/>
                </a:solidFill>
                <a:latin typeface="Verdana" pitchFamily="34" charset="0"/>
              </a:rPr>
              <a:t>04</a:t>
            </a:r>
          </a:p>
        </p:txBody>
      </p:sp>
      <p:sp>
        <p:nvSpPr>
          <p:cNvPr id="44" name="Rectangle 43"/>
          <p:cNvSpPr/>
          <p:nvPr/>
        </p:nvSpPr>
        <p:spPr>
          <a:xfrm>
            <a:off x="1037751" y="2103082"/>
            <a:ext cx="3281669" cy="954107"/>
          </a:xfrm>
          <a:prstGeom prst="rect">
            <a:avLst/>
          </a:prstGeom>
        </p:spPr>
        <p:txBody>
          <a:bodyPr wrap="none">
            <a:spAutoFit/>
            <a:scene3d>
              <a:camera prst="perspectiveContrastingRightFacing">
                <a:rot lat="1584000" lon="19024694" rev="232106"/>
              </a:camera>
              <a:lightRig rig="threePt" dir="t"/>
            </a:scene3d>
          </a:bodyPr>
          <a:lstStyle/>
          <a:p>
            <a:pPr algn="ctr" fontAlgn="auto">
              <a:spcBef>
                <a:spcPts val="0"/>
              </a:spcBef>
              <a:spcAft>
                <a:spcPts val="0"/>
              </a:spcAft>
              <a:defRPr/>
            </a:pPr>
            <a:r>
              <a:rPr lang="en-US" sz="2800" b="1" smtClean="0">
                <a:solidFill>
                  <a:schemeClr val="bg1"/>
                </a:solidFill>
                <a:effectLst>
                  <a:glow rad="114300">
                    <a:srgbClr val="095979">
                      <a:alpha val="80000"/>
                    </a:srgbClr>
                  </a:glow>
                </a:effectLst>
                <a:latin typeface="Arial" pitchFamily="34" charset="0"/>
                <a:cs typeface="Arial" pitchFamily="34" charset="0"/>
              </a:rPr>
              <a:t>10 năm- Động sản</a:t>
            </a:r>
          </a:p>
          <a:p>
            <a:pPr algn="ctr" fontAlgn="auto">
              <a:spcBef>
                <a:spcPts val="0"/>
              </a:spcBef>
              <a:spcAft>
                <a:spcPts val="0"/>
              </a:spcAft>
              <a:defRPr/>
            </a:pPr>
            <a:r>
              <a:rPr lang="en-US" sz="2800" b="1" smtClean="0">
                <a:solidFill>
                  <a:schemeClr val="bg1"/>
                </a:solidFill>
                <a:effectLst>
                  <a:glow rad="114300">
                    <a:srgbClr val="095979">
                      <a:alpha val="80000"/>
                    </a:srgbClr>
                  </a:glow>
                </a:effectLst>
                <a:latin typeface="Arial" pitchFamily="34" charset="0"/>
                <a:cs typeface="Arial" pitchFamily="34" charset="0"/>
              </a:rPr>
              <a:t>30 năm - BĐS</a:t>
            </a:r>
            <a:endParaRPr lang="en-US" sz="2800" b="1" dirty="0">
              <a:solidFill>
                <a:schemeClr val="bg1"/>
              </a:solidFill>
              <a:effectLst>
                <a:glow rad="114300">
                  <a:srgbClr val="095979">
                    <a:alpha val="80000"/>
                  </a:srgbClr>
                </a:glow>
              </a:effectLst>
              <a:latin typeface="Arial" pitchFamily="34" charset="0"/>
              <a:cs typeface="Arial" pitchFamily="34" charset="0"/>
            </a:endParaRPr>
          </a:p>
        </p:txBody>
      </p:sp>
      <p:sp>
        <p:nvSpPr>
          <p:cNvPr id="55" name="Rectangle 54"/>
          <p:cNvSpPr/>
          <p:nvPr/>
        </p:nvSpPr>
        <p:spPr>
          <a:xfrm>
            <a:off x="990600" y="3334241"/>
            <a:ext cx="3627120" cy="523220"/>
          </a:xfrm>
          <a:prstGeom prst="rect">
            <a:avLst/>
          </a:prstGeom>
        </p:spPr>
        <p:txBody>
          <a:bodyPr wrap="square">
            <a:spAutoFit/>
            <a:scene3d>
              <a:camera prst="perspectiveContrastingRightFacing">
                <a:rot lat="1584000" lon="19024694" rev="232106"/>
              </a:camera>
              <a:lightRig rig="threePt" dir="t"/>
            </a:scene3d>
          </a:bodyPr>
          <a:lstStyle/>
          <a:p>
            <a:pPr algn="ctr" fontAlgn="auto">
              <a:spcBef>
                <a:spcPts val="0"/>
              </a:spcBef>
              <a:spcAft>
                <a:spcPts val="0"/>
              </a:spcAft>
              <a:defRPr/>
            </a:pPr>
            <a:r>
              <a:rPr lang="en-US" sz="2800" b="1" smtClean="0">
                <a:solidFill>
                  <a:schemeClr val="bg1"/>
                </a:solidFill>
                <a:effectLst>
                  <a:glow rad="114300">
                    <a:srgbClr val="8E5800">
                      <a:alpha val="80000"/>
                    </a:srgbClr>
                  </a:glow>
                </a:effectLst>
                <a:latin typeface="Arial" pitchFamily="34" charset="0"/>
                <a:cs typeface="Arial" pitchFamily="34" charset="0"/>
              </a:rPr>
              <a:t>10 năm</a:t>
            </a:r>
            <a:endParaRPr lang="en-US" sz="2800" b="1" dirty="0">
              <a:solidFill>
                <a:schemeClr val="bg1"/>
              </a:solidFill>
              <a:effectLst>
                <a:glow rad="114300">
                  <a:srgbClr val="8E5800">
                    <a:alpha val="80000"/>
                  </a:srgbClr>
                </a:glow>
              </a:effectLst>
              <a:latin typeface="Arial" pitchFamily="34" charset="0"/>
              <a:cs typeface="Arial" pitchFamily="34" charset="0"/>
            </a:endParaRPr>
          </a:p>
        </p:txBody>
      </p:sp>
      <p:sp>
        <p:nvSpPr>
          <p:cNvPr id="56" name="Rectangle 55"/>
          <p:cNvSpPr/>
          <p:nvPr/>
        </p:nvSpPr>
        <p:spPr>
          <a:xfrm>
            <a:off x="2057400" y="4259430"/>
            <a:ext cx="2843213" cy="523220"/>
          </a:xfrm>
          <a:prstGeom prst="rect">
            <a:avLst/>
          </a:prstGeom>
        </p:spPr>
        <p:txBody>
          <a:bodyPr wrap="square">
            <a:spAutoFit/>
            <a:scene3d>
              <a:camera prst="perspectiveContrastingRightFacing">
                <a:rot lat="1584000" lon="19024694" rev="232106"/>
              </a:camera>
              <a:lightRig rig="threePt" dir="t"/>
            </a:scene3d>
          </a:bodyPr>
          <a:lstStyle/>
          <a:p>
            <a:pPr algn="ctr" fontAlgn="auto">
              <a:spcBef>
                <a:spcPts val="0"/>
              </a:spcBef>
              <a:spcAft>
                <a:spcPts val="0"/>
              </a:spcAft>
              <a:defRPr/>
            </a:pPr>
            <a:r>
              <a:rPr lang="en-US" sz="2800" b="1" smtClean="0">
                <a:solidFill>
                  <a:schemeClr val="bg1"/>
                </a:solidFill>
                <a:effectLst>
                  <a:glow rad="114300">
                    <a:srgbClr val="3F3F3F">
                      <a:alpha val="80000"/>
                    </a:srgbClr>
                  </a:glow>
                </a:effectLst>
                <a:latin typeface="Arial" pitchFamily="34" charset="0"/>
                <a:cs typeface="Arial" pitchFamily="34" charset="0"/>
              </a:rPr>
              <a:t>10 năm</a:t>
            </a:r>
            <a:endParaRPr lang="en-US" sz="2800" b="1" dirty="0">
              <a:solidFill>
                <a:schemeClr val="bg1"/>
              </a:solidFill>
              <a:effectLst>
                <a:glow rad="114300">
                  <a:srgbClr val="3F3F3F">
                    <a:alpha val="80000"/>
                  </a:srgbClr>
                </a:glow>
              </a:effectLst>
              <a:latin typeface="Arial" pitchFamily="34" charset="0"/>
              <a:cs typeface="Arial" pitchFamily="34" charset="0"/>
            </a:endParaRPr>
          </a:p>
        </p:txBody>
      </p:sp>
      <p:sp>
        <p:nvSpPr>
          <p:cNvPr id="57" name="Rectangle 56"/>
          <p:cNvSpPr/>
          <p:nvPr/>
        </p:nvSpPr>
        <p:spPr>
          <a:xfrm>
            <a:off x="2752438" y="5333850"/>
            <a:ext cx="2123627" cy="523220"/>
          </a:xfrm>
          <a:prstGeom prst="rect">
            <a:avLst/>
          </a:prstGeom>
        </p:spPr>
        <p:txBody>
          <a:bodyPr wrap="square">
            <a:spAutoFit/>
            <a:scene3d>
              <a:camera prst="perspectiveContrastingRightFacing">
                <a:rot lat="1584000" lon="19024694" rev="232106"/>
              </a:camera>
              <a:lightRig rig="threePt" dir="t"/>
            </a:scene3d>
          </a:bodyPr>
          <a:lstStyle/>
          <a:p>
            <a:pPr algn="ctr" fontAlgn="auto">
              <a:spcBef>
                <a:spcPts val="0"/>
              </a:spcBef>
              <a:spcAft>
                <a:spcPts val="0"/>
              </a:spcAft>
              <a:defRPr/>
            </a:pPr>
            <a:r>
              <a:rPr lang="en-US" sz="2800" b="1" smtClean="0">
                <a:solidFill>
                  <a:schemeClr val="bg1"/>
                </a:solidFill>
                <a:effectLst>
                  <a:glow rad="114300">
                    <a:srgbClr val="82001C">
                      <a:alpha val="80000"/>
                    </a:srgbClr>
                  </a:glow>
                </a:effectLst>
                <a:latin typeface="Arial" pitchFamily="34" charset="0"/>
                <a:cs typeface="Arial" pitchFamily="34" charset="0"/>
              </a:rPr>
              <a:t>03 năm</a:t>
            </a:r>
            <a:endParaRPr lang="en-US" sz="2800" b="1" dirty="0">
              <a:solidFill>
                <a:schemeClr val="bg1"/>
              </a:solidFill>
              <a:effectLst>
                <a:glow rad="114300">
                  <a:srgbClr val="82001C">
                    <a:alpha val="80000"/>
                  </a:srgbClr>
                </a:glow>
              </a:effectLst>
              <a:latin typeface="Arial" pitchFamily="34" charset="0"/>
              <a:cs typeface="Arial" pitchFamily="34" charset="0"/>
            </a:endParaRPr>
          </a:p>
        </p:txBody>
      </p:sp>
      <p:sp>
        <p:nvSpPr>
          <p:cNvPr id="5146" name="Rectangle 57"/>
          <p:cNvSpPr>
            <a:spLocks noChangeArrowheads="1"/>
          </p:cNvSpPr>
          <p:nvPr/>
        </p:nvSpPr>
        <p:spPr bwMode="auto">
          <a:xfrm>
            <a:off x="5686424" y="1381125"/>
            <a:ext cx="3457575" cy="830997"/>
          </a:xfrm>
          <a:prstGeom prst="rect">
            <a:avLst/>
          </a:prstGeom>
          <a:noFill/>
          <a:ln w="9525">
            <a:noFill/>
            <a:miter lim="800000"/>
            <a:headEnd/>
            <a:tailEnd/>
          </a:ln>
        </p:spPr>
        <p:txBody>
          <a:bodyPr wrap="square">
            <a:spAutoFit/>
          </a:bodyPr>
          <a:lstStyle/>
          <a:p>
            <a:r>
              <a:rPr lang="en-US" sz="2400" smtClean="0">
                <a:solidFill>
                  <a:srgbClr val="262626"/>
                </a:solidFill>
                <a:latin typeface="Arial" charset="0"/>
              </a:rPr>
              <a:t>Khi người TK yêu cầu chia di sản</a:t>
            </a:r>
            <a:endParaRPr lang="en-US" sz="2400">
              <a:solidFill>
                <a:srgbClr val="262626"/>
              </a:solidFill>
              <a:latin typeface="Arial" charset="0"/>
            </a:endParaRPr>
          </a:p>
        </p:txBody>
      </p:sp>
      <p:sp>
        <p:nvSpPr>
          <p:cNvPr id="5147" name="Rectangle 59"/>
          <p:cNvSpPr>
            <a:spLocks noChangeArrowheads="1"/>
          </p:cNvSpPr>
          <p:nvPr/>
        </p:nvSpPr>
        <p:spPr bwMode="auto">
          <a:xfrm>
            <a:off x="5686425" y="2601913"/>
            <a:ext cx="3175526" cy="830997"/>
          </a:xfrm>
          <a:prstGeom prst="rect">
            <a:avLst/>
          </a:prstGeom>
          <a:noFill/>
          <a:ln w="9525">
            <a:noFill/>
            <a:miter lim="800000"/>
            <a:headEnd/>
            <a:tailEnd/>
          </a:ln>
        </p:spPr>
        <p:txBody>
          <a:bodyPr wrap="square">
            <a:spAutoFit/>
          </a:bodyPr>
          <a:lstStyle/>
          <a:p>
            <a:r>
              <a:rPr lang="en-US" sz="2400" smtClean="0">
                <a:solidFill>
                  <a:srgbClr val="262626"/>
                </a:solidFill>
                <a:latin typeface="Arial" charset="0"/>
              </a:rPr>
              <a:t>Khi người TK yêu cầu xác nhận quyền TK</a:t>
            </a:r>
            <a:endParaRPr lang="en-US" sz="2400">
              <a:solidFill>
                <a:srgbClr val="262626"/>
              </a:solidFill>
              <a:latin typeface="Arial" charset="0"/>
            </a:endParaRPr>
          </a:p>
        </p:txBody>
      </p:sp>
      <p:sp>
        <p:nvSpPr>
          <p:cNvPr id="5148" name="Rectangle 61"/>
          <p:cNvSpPr>
            <a:spLocks noChangeArrowheads="1"/>
          </p:cNvSpPr>
          <p:nvPr/>
        </p:nvSpPr>
        <p:spPr bwMode="auto">
          <a:xfrm>
            <a:off x="5686425" y="3810000"/>
            <a:ext cx="3000374" cy="830997"/>
          </a:xfrm>
          <a:prstGeom prst="rect">
            <a:avLst/>
          </a:prstGeom>
          <a:noFill/>
          <a:ln w="9525">
            <a:noFill/>
            <a:miter lim="800000"/>
            <a:headEnd/>
            <a:tailEnd/>
          </a:ln>
        </p:spPr>
        <p:txBody>
          <a:bodyPr wrap="square">
            <a:spAutoFit/>
          </a:bodyPr>
          <a:lstStyle/>
          <a:p>
            <a:r>
              <a:rPr lang="en-US" sz="2400" smtClean="0">
                <a:solidFill>
                  <a:srgbClr val="262626"/>
                </a:solidFill>
                <a:latin typeface="Arial" charset="0"/>
              </a:rPr>
              <a:t>Khi bác bỏ quyền TK của người khác</a:t>
            </a:r>
            <a:endParaRPr lang="en-US" sz="2400">
              <a:solidFill>
                <a:srgbClr val="262626"/>
              </a:solidFill>
              <a:latin typeface="Arial" charset="0"/>
            </a:endParaRPr>
          </a:p>
        </p:txBody>
      </p:sp>
      <p:sp>
        <p:nvSpPr>
          <p:cNvPr id="5149" name="Rectangle 62"/>
          <p:cNvSpPr>
            <a:spLocks noChangeArrowheads="1"/>
          </p:cNvSpPr>
          <p:nvPr/>
        </p:nvSpPr>
        <p:spPr bwMode="auto">
          <a:xfrm>
            <a:off x="5686424" y="5026025"/>
            <a:ext cx="3324226" cy="1200329"/>
          </a:xfrm>
          <a:prstGeom prst="rect">
            <a:avLst/>
          </a:prstGeom>
          <a:noFill/>
          <a:ln w="9525">
            <a:noFill/>
            <a:miter lim="800000"/>
            <a:headEnd/>
            <a:tailEnd/>
          </a:ln>
        </p:spPr>
        <p:txBody>
          <a:bodyPr wrap="square">
            <a:spAutoFit/>
          </a:bodyPr>
          <a:lstStyle/>
          <a:p>
            <a:pPr algn="ctr"/>
            <a:r>
              <a:rPr lang="en-US" sz="2400" smtClean="0">
                <a:solidFill>
                  <a:srgbClr val="262626"/>
                </a:solidFill>
                <a:latin typeface="Arial" charset="0"/>
              </a:rPr>
              <a:t>Khi yêu cầu người TK thực hiện nghĩa vụ về TS của người chết</a:t>
            </a:r>
            <a:endParaRPr lang="en-US" sz="2400">
              <a:solidFill>
                <a:srgbClr val="262626"/>
              </a:solidFill>
              <a:latin typeface="Arial" charset="0"/>
            </a:endParaRPr>
          </a:p>
        </p:txBody>
      </p:sp>
    </p:spTree>
    <p:extLst>
      <p:ext uri="{BB962C8B-B14F-4D97-AF65-F5344CB8AC3E}">
        <p14:creationId xmlns:p14="http://schemas.microsoft.com/office/powerpoint/2010/main" val="37320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146"/>
                                        </p:tgtEl>
                                        <p:attrNameLst>
                                          <p:attrName>style.visibility</p:attrName>
                                        </p:attrNameLst>
                                      </p:cBhvr>
                                      <p:to>
                                        <p:strVal val="visible"/>
                                      </p:to>
                                    </p:set>
                                    <p:animEffect transition="in" filter="circle(in)">
                                      <p:cBhvr>
                                        <p:cTn id="7" dur="2000"/>
                                        <p:tgtEl>
                                          <p:spTgt spid="5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right)">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5147"/>
                                        </p:tgtEl>
                                        <p:attrNameLst>
                                          <p:attrName>style.visibility</p:attrName>
                                        </p:attrNameLst>
                                      </p:cBhvr>
                                      <p:to>
                                        <p:strVal val="visible"/>
                                      </p:to>
                                    </p:set>
                                    <p:animEffect transition="in" filter="circle(in)">
                                      <p:cBhvr>
                                        <p:cTn id="20" dur="2000"/>
                                        <p:tgtEl>
                                          <p:spTgt spid="51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right)">
                                      <p:cBhvr>
                                        <p:cTn id="25" dur="500"/>
                                        <p:tgtEl>
                                          <p:spTgt spid="33"/>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right)">
                                      <p:cBhvr>
                                        <p:cTn id="28" dur="500"/>
                                        <p:tgtEl>
                                          <p:spTgt spid="3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right)">
                                      <p:cBhvr>
                                        <p:cTn id="31" dur="500"/>
                                        <p:tgtEl>
                                          <p:spTgt spid="55"/>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5139"/>
                                        </p:tgtEl>
                                        <p:attrNameLst>
                                          <p:attrName>style.visibility</p:attrName>
                                        </p:attrNameLst>
                                      </p:cBhvr>
                                      <p:to>
                                        <p:strVal val="visible"/>
                                      </p:to>
                                    </p:set>
                                    <p:animEffect transition="in" filter="wipe(right)">
                                      <p:cBhvr>
                                        <p:cTn id="34" dur="500"/>
                                        <p:tgtEl>
                                          <p:spTgt spid="513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righ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5148"/>
                                        </p:tgtEl>
                                        <p:attrNameLst>
                                          <p:attrName>style.visibility</p:attrName>
                                        </p:attrNameLst>
                                      </p:cBhvr>
                                      <p:to>
                                        <p:strVal val="visible"/>
                                      </p:to>
                                    </p:set>
                                    <p:animEffect transition="in" filter="circle(in)">
                                      <p:cBhvr>
                                        <p:cTn id="42" dur="2000"/>
                                        <p:tgtEl>
                                          <p:spTgt spid="51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right)">
                                      <p:cBhvr>
                                        <p:cTn id="47" dur="500"/>
                                        <p:tgtEl>
                                          <p:spTgt spid="38"/>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wipe(right)">
                                      <p:cBhvr>
                                        <p:cTn id="53" dur="500"/>
                                        <p:tgtEl>
                                          <p:spTgt spid="56"/>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right)">
                                      <p:cBhvr>
                                        <p:cTn id="56" dur="500"/>
                                        <p:tgtEl>
                                          <p:spTgt spid="36"/>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5140"/>
                                        </p:tgtEl>
                                        <p:attrNameLst>
                                          <p:attrName>style.visibility</p:attrName>
                                        </p:attrNameLst>
                                      </p:cBhvr>
                                      <p:to>
                                        <p:strVal val="visible"/>
                                      </p:to>
                                    </p:set>
                                    <p:animEffect transition="in" filter="wipe(right)">
                                      <p:cBhvr>
                                        <p:cTn id="59" dur="500"/>
                                        <p:tgtEl>
                                          <p:spTgt spid="5140"/>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5149"/>
                                        </p:tgtEl>
                                        <p:attrNameLst>
                                          <p:attrName>style.visibility</p:attrName>
                                        </p:attrNameLst>
                                      </p:cBhvr>
                                      <p:to>
                                        <p:strVal val="visible"/>
                                      </p:to>
                                    </p:set>
                                    <p:animEffect transition="in" filter="circle(in)">
                                      <p:cBhvr>
                                        <p:cTn id="64" dur="2000"/>
                                        <p:tgtEl>
                                          <p:spTgt spid="514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grpId="0"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right)">
                                      <p:cBhvr>
                                        <p:cTn id="69" dur="500"/>
                                        <p:tgtEl>
                                          <p:spTgt spid="40"/>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right)">
                                      <p:cBhvr>
                                        <p:cTn id="72" dur="500"/>
                                        <p:tgtEl>
                                          <p:spTgt spid="39"/>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5141"/>
                                        </p:tgtEl>
                                        <p:attrNameLst>
                                          <p:attrName>style.visibility</p:attrName>
                                        </p:attrNameLst>
                                      </p:cBhvr>
                                      <p:to>
                                        <p:strVal val="visible"/>
                                      </p:to>
                                    </p:set>
                                    <p:animEffect transition="in" filter="wipe(right)">
                                      <p:cBhvr>
                                        <p:cTn id="75" dur="500"/>
                                        <p:tgtEl>
                                          <p:spTgt spid="5141"/>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right)">
                                      <p:cBhvr>
                                        <p:cTn id="78" dur="500"/>
                                        <p:tgtEl>
                                          <p:spTgt spid="57"/>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right)">
                                      <p:cBhvr>
                                        <p:cTn id="8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8" grpId="0" animBg="1"/>
      <p:bldP spid="36" grpId="0" animBg="1"/>
      <p:bldP spid="37" grpId="0" animBg="1"/>
      <p:bldP spid="41" grpId="0" animBg="1"/>
      <p:bldP spid="39" grpId="0" animBg="1"/>
      <p:bldP spid="40" grpId="0" animBg="1"/>
      <p:bldP spid="5139" grpId="0"/>
      <p:bldP spid="5140" grpId="0"/>
      <p:bldP spid="5141" grpId="0"/>
      <p:bldP spid="44" grpId="0"/>
      <p:bldP spid="55" grpId="0"/>
      <p:bldP spid="56" grpId="0"/>
      <p:bldP spid="57" grpId="0"/>
      <p:bldP spid="5146" grpId="0"/>
      <p:bldP spid="5147" grpId="0"/>
      <p:bldP spid="5148" grpId="0"/>
      <p:bldP spid="5149"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Connector 2"/>
          <p:cNvSpPr/>
          <p:nvPr/>
        </p:nvSpPr>
        <p:spPr>
          <a:xfrm>
            <a:off x="457200" y="2438400"/>
            <a:ext cx="2362200" cy="2133600"/>
          </a:xfrm>
          <a:prstGeom prst="flowChartConnector">
            <a:avLst/>
          </a:prstGeom>
          <a:solidFill>
            <a:schemeClr val="accent2">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Arial" pitchFamily="34" charset="0"/>
                <a:cs typeface="Arial" pitchFamily="34" charset="0"/>
              </a:rPr>
              <a:t>DI SẢN</a:t>
            </a:r>
            <a:endParaRPr lang="en-US" sz="2800" dirty="0">
              <a:latin typeface="Arial" pitchFamily="34" charset="0"/>
              <a:cs typeface="Arial" pitchFamily="34" charset="0"/>
            </a:endParaRPr>
          </a:p>
        </p:txBody>
      </p:sp>
      <p:sp>
        <p:nvSpPr>
          <p:cNvPr id="4" name="Equal 3"/>
          <p:cNvSpPr/>
          <p:nvPr/>
        </p:nvSpPr>
        <p:spPr>
          <a:xfrm>
            <a:off x="2971800" y="3048000"/>
            <a:ext cx="838200" cy="609600"/>
          </a:xfrm>
          <a:prstGeom prst="mathEqual">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lowchart: Connector 4"/>
          <p:cNvSpPr/>
          <p:nvPr/>
        </p:nvSpPr>
        <p:spPr>
          <a:xfrm>
            <a:off x="3810000" y="2552700"/>
            <a:ext cx="2163170" cy="1714500"/>
          </a:xfrm>
          <a:prstGeom prst="flowChartConnector">
            <a:avLst/>
          </a:prstGeom>
          <a:solidFill>
            <a:schemeClr val="tx2"/>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Arial" pitchFamily="34" charset="0"/>
                <a:cs typeface="Arial" pitchFamily="34" charset="0"/>
              </a:rPr>
              <a:t>Ts</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riêng</a:t>
            </a:r>
            <a:endParaRPr lang="en-US" sz="2400" dirty="0">
              <a:latin typeface="Arial" pitchFamily="34" charset="0"/>
              <a:cs typeface="Arial" pitchFamily="34" charset="0"/>
            </a:endParaRPr>
          </a:p>
        </p:txBody>
      </p:sp>
      <p:sp>
        <p:nvSpPr>
          <p:cNvPr id="6" name="Plus 5"/>
          <p:cNvSpPr/>
          <p:nvPr/>
        </p:nvSpPr>
        <p:spPr>
          <a:xfrm>
            <a:off x="5973170" y="3048000"/>
            <a:ext cx="609600" cy="609600"/>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582770" y="2590800"/>
            <a:ext cx="2256430" cy="1676400"/>
          </a:xfrm>
          <a:prstGeom prst="flowChartConnector">
            <a:avLst/>
          </a:prstGeom>
          <a:solidFill>
            <a:schemeClr val="tx2"/>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Arial" pitchFamily="34" charset="0"/>
                <a:cs typeface="Arial" pitchFamily="34" charset="0"/>
              </a:rPr>
              <a:t>Phần</a:t>
            </a:r>
            <a:r>
              <a:rPr lang="en-US" sz="2400" dirty="0" smtClean="0">
                <a:latin typeface="Arial" pitchFamily="34" charset="0"/>
                <a:cs typeface="Arial" pitchFamily="34" charset="0"/>
              </a:rPr>
              <a:t> TS </a:t>
            </a:r>
            <a:r>
              <a:rPr lang="en-US" sz="2400" dirty="0" err="1" smtClean="0">
                <a:latin typeface="Arial" pitchFamily="34" charset="0"/>
                <a:cs typeface="Arial" pitchFamily="34" charset="0"/>
              </a:rPr>
              <a:t>nằm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khối</a:t>
            </a:r>
            <a:r>
              <a:rPr lang="en-US" sz="2400" dirty="0" smtClean="0">
                <a:latin typeface="Arial" pitchFamily="34" charset="0"/>
                <a:cs typeface="Arial" pitchFamily="34" charset="0"/>
              </a:rPr>
              <a:t> TS </a:t>
            </a:r>
            <a:r>
              <a:rPr lang="en-US" sz="2400" dirty="0" err="1" smtClean="0">
                <a:latin typeface="Arial" pitchFamily="34" charset="0"/>
                <a:cs typeface="Arial" pitchFamily="34" charset="0"/>
              </a:rPr>
              <a:t>chung</a:t>
            </a:r>
            <a:endParaRPr lang="en-US" sz="240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164</a:t>
            </a:fld>
            <a:endParaRPr lang="en-US"/>
          </a:p>
        </p:txBody>
      </p:sp>
    </p:spTree>
    <p:extLst>
      <p:ext uri="{BB962C8B-B14F-4D97-AF65-F5344CB8AC3E}">
        <p14:creationId xmlns:p14="http://schemas.microsoft.com/office/powerpoint/2010/main" val="6834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ircle(i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Đề</a:t>
            </a:r>
            <a:r>
              <a:rPr lang="en-US" dirty="0" smtClean="0"/>
              <a:t> </a:t>
            </a:r>
            <a:r>
              <a:rPr lang="en-US" dirty="0" err="1" smtClean="0"/>
              <a:t>bài</a:t>
            </a:r>
            <a:r>
              <a:rPr lang="en-US" dirty="0" smtClean="0"/>
              <a:t>:</a:t>
            </a:r>
            <a:endParaRPr lang="en-US" dirty="0"/>
          </a:p>
        </p:txBody>
      </p:sp>
      <p:sp>
        <p:nvSpPr>
          <p:cNvPr id="2" name="Slide Number Placeholder 1"/>
          <p:cNvSpPr>
            <a:spLocks noGrp="1"/>
          </p:cNvSpPr>
          <p:nvPr>
            <p:ph type="sldNum" sz="quarter" idx="12"/>
          </p:nvPr>
        </p:nvSpPr>
        <p:spPr/>
        <p:txBody>
          <a:bodyPr/>
          <a:lstStyle/>
          <a:p>
            <a:fld id="{E957D660-0E6F-402F-9A4F-39F38E391F3B}" type="slidenum">
              <a:rPr lang="en-US" smtClean="0"/>
              <a:pPr/>
              <a:t>165</a:t>
            </a:fld>
            <a:endParaRPr lang="en-US"/>
          </a:p>
        </p:txBody>
      </p:sp>
      <p:sp>
        <p:nvSpPr>
          <p:cNvPr id="7" name="Content Placeholder 6"/>
          <p:cNvSpPr>
            <a:spLocks noGrp="1"/>
          </p:cNvSpPr>
          <p:nvPr>
            <p:ph idx="1"/>
          </p:nvPr>
        </p:nvSpPr>
        <p:spPr/>
        <p:txBody>
          <a:bodyPr/>
          <a:lstStyle/>
          <a:p>
            <a:endParaRPr lang="en-US" dirty="0" smtClean="0"/>
          </a:p>
          <a:p>
            <a:endParaRPr lang="en-US" dirty="0"/>
          </a:p>
          <a:p>
            <a:endParaRPr lang="en-US" dirty="0" smtClean="0"/>
          </a:p>
          <a:p>
            <a:endParaRPr lang="en-US" dirty="0"/>
          </a:p>
          <a:p>
            <a:r>
              <a:rPr lang="en-US" sz="3600" dirty="0" smtClean="0"/>
              <a:t>DS A = 200 + 800/2 - 50</a:t>
            </a:r>
          </a:p>
        </p:txBody>
      </p:sp>
      <p:sp>
        <p:nvSpPr>
          <p:cNvPr id="8" name="Heptagon 7"/>
          <p:cNvSpPr/>
          <p:nvPr/>
        </p:nvSpPr>
        <p:spPr>
          <a:xfrm>
            <a:off x="0" y="3124200"/>
            <a:ext cx="990600" cy="1143000"/>
          </a:xfrm>
          <a:prstGeom prst="hept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a:t>
            </a:r>
            <a:endParaRPr lang="en-US" sz="3600" dirty="0"/>
          </a:p>
        </p:txBody>
      </p:sp>
      <p:sp>
        <p:nvSpPr>
          <p:cNvPr id="9" name="Hexagon 8"/>
          <p:cNvSpPr/>
          <p:nvPr/>
        </p:nvSpPr>
        <p:spPr>
          <a:xfrm>
            <a:off x="2514600" y="3314699"/>
            <a:ext cx="985838" cy="9906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B</a:t>
            </a:r>
            <a:endParaRPr lang="en-US" sz="3600" dirty="0"/>
          </a:p>
        </p:txBody>
      </p:sp>
      <p:sp>
        <p:nvSpPr>
          <p:cNvPr id="13" name="Left-Right Arrow 12"/>
          <p:cNvSpPr/>
          <p:nvPr/>
        </p:nvSpPr>
        <p:spPr>
          <a:xfrm>
            <a:off x="990600" y="3314699"/>
            <a:ext cx="1524000" cy="990600"/>
          </a:xfrm>
          <a:prstGeom prst="leftRightArrow">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t>800</a:t>
            </a:r>
            <a:endParaRPr lang="en-US" sz="2800" dirty="0"/>
          </a:p>
        </p:txBody>
      </p:sp>
      <p:sp>
        <p:nvSpPr>
          <p:cNvPr id="15" name="Down Arrow Callout 14"/>
          <p:cNvSpPr/>
          <p:nvPr/>
        </p:nvSpPr>
        <p:spPr>
          <a:xfrm>
            <a:off x="152400" y="2057400"/>
            <a:ext cx="762000" cy="914400"/>
          </a:xfrm>
          <a:prstGeom prst="downArrowCallou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200</a:t>
            </a:r>
            <a:endParaRPr lang="en-US" sz="2400" dirty="0"/>
          </a:p>
        </p:txBody>
      </p:sp>
      <p:sp>
        <p:nvSpPr>
          <p:cNvPr id="17" name="Up Arrow Callout 16"/>
          <p:cNvSpPr/>
          <p:nvPr/>
        </p:nvSpPr>
        <p:spPr>
          <a:xfrm>
            <a:off x="152400" y="4495800"/>
            <a:ext cx="609600" cy="838200"/>
          </a:xfrm>
          <a:prstGeom prst="up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50</a:t>
            </a:r>
            <a:endParaRPr lang="en-US" sz="2400" dirty="0"/>
          </a:p>
        </p:txBody>
      </p:sp>
    </p:spTree>
    <p:extLst>
      <p:ext uri="{BB962C8B-B14F-4D97-AF65-F5344CB8AC3E}">
        <p14:creationId xmlns:p14="http://schemas.microsoft.com/office/powerpoint/2010/main" val="132620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DS A= (600+400/2):2</a:t>
            </a:r>
            <a:r>
              <a:rPr lang="en-US" smtClean="0"/>
              <a:t>= 400</a:t>
            </a:r>
            <a:endParaRPr lang="en-US" dirty="0"/>
          </a:p>
        </p:txBody>
      </p:sp>
      <p:graphicFrame>
        <p:nvGraphicFramePr>
          <p:cNvPr id="6" name="Diagram 5"/>
          <p:cNvGraphicFramePr/>
          <p:nvPr>
            <p:extLst>
              <p:ext uri="{D42A27DB-BD31-4B8C-83A1-F6EECF244321}">
                <p14:modId xmlns:p14="http://schemas.microsoft.com/office/powerpoint/2010/main" val="1190214097"/>
              </p:ext>
            </p:extLst>
          </p:nvPr>
        </p:nvGraphicFramePr>
        <p:xfrm>
          <a:off x="152400" y="1435100"/>
          <a:ext cx="3313113" cy="4691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E957D660-0E6F-402F-9A4F-39F38E391F3B}" type="slidenum">
              <a:rPr lang="en-US" smtClean="0"/>
              <a:pPr/>
              <a:t>166</a:t>
            </a:fld>
            <a:endParaRPr lang="en-US"/>
          </a:p>
        </p:txBody>
      </p:sp>
      <p:sp>
        <p:nvSpPr>
          <p:cNvPr id="8" name="Left-Right Arrow 7"/>
          <p:cNvSpPr/>
          <p:nvPr/>
        </p:nvSpPr>
        <p:spPr>
          <a:xfrm>
            <a:off x="2671762" y="2709862"/>
            <a:ext cx="1138238" cy="762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600</a:t>
            </a:r>
            <a:endParaRPr lang="en-US" sz="2400" dirty="0"/>
          </a:p>
        </p:txBody>
      </p:sp>
      <p:sp>
        <p:nvSpPr>
          <p:cNvPr id="9" name="Left-Right Arrow 8"/>
          <p:cNvSpPr/>
          <p:nvPr/>
        </p:nvSpPr>
        <p:spPr>
          <a:xfrm>
            <a:off x="914400" y="4648200"/>
            <a:ext cx="1219200" cy="838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400</a:t>
            </a:r>
            <a:endParaRPr lang="en-US" sz="2400" dirty="0"/>
          </a:p>
        </p:txBody>
      </p:sp>
    </p:spTree>
    <p:extLst>
      <p:ext uri="{BB962C8B-B14F-4D97-AF65-F5344CB8AC3E}">
        <p14:creationId xmlns:p14="http://schemas.microsoft.com/office/powerpoint/2010/main" val="418894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1"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C:\Users\dell\Desktop\Icon sale page\Icon tĩnh\200wide.jpg"/>
          <p:cNvPicPr>
            <a:picLocks noChangeAspect="1" noChangeArrowheads="1"/>
          </p:cNvPicPr>
          <p:nvPr/>
        </p:nvPicPr>
        <p:blipFill>
          <a:blip r:embed="rId2">
            <a:extLst>
              <a:ext uri="{28A0092B-C50C-407E-A947-70E740481C1C}">
                <a14:useLocalDpi xmlns:a14="http://schemas.microsoft.com/office/drawing/2010/main" val="0"/>
              </a:ext>
            </a:extLst>
          </a:blip>
          <a:srcRect r="14159"/>
          <a:stretch>
            <a:fillRect/>
          </a:stretch>
        </p:blipFill>
        <p:spPr bwMode="auto">
          <a:xfrm>
            <a:off x="2401888" y="6318250"/>
            <a:ext cx="398621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4" descr="C:\Users\dell\Desktop\Icon sale page\Icon tĩnh\200wide.jpg"/>
          <p:cNvPicPr>
            <a:picLocks noChangeAspect="1" noChangeArrowheads="1"/>
          </p:cNvPicPr>
          <p:nvPr/>
        </p:nvPicPr>
        <p:blipFill>
          <a:blip r:embed="rId3">
            <a:extLst>
              <a:ext uri="{28A0092B-C50C-407E-A947-70E740481C1C}">
                <a14:useLocalDpi xmlns:a14="http://schemas.microsoft.com/office/drawing/2010/main" val="0"/>
              </a:ext>
            </a:extLst>
          </a:blip>
          <a:srcRect l="14159"/>
          <a:stretch>
            <a:fillRect/>
          </a:stretch>
        </p:blipFill>
        <p:spPr bwMode="auto">
          <a:xfrm>
            <a:off x="2894013" y="3540125"/>
            <a:ext cx="398621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ounded Rectangle 18"/>
          <p:cNvSpPr/>
          <p:nvPr/>
        </p:nvSpPr>
        <p:spPr>
          <a:xfrm>
            <a:off x="778887" y="4195763"/>
            <a:ext cx="7864329" cy="2296318"/>
          </a:xfrm>
          <a:prstGeom prst="roundRect">
            <a:avLst>
              <a:gd name="adj" fmla="val 11234"/>
            </a:avLst>
          </a:prstGeom>
          <a:solidFill>
            <a:srgbClr val="92D050"/>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778887" y="1223847"/>
            <a:ext cx="7864329" cy="2665528"/>
          </a:xfrm>
          <a:prstGeom prst="roundRect">
            <a:avLst>
              <a:gd name="adj" fmla="val 11234"/>
            </a:avLst>
          </a:prstGeom>
          <a:solidFill>
            <a:schemeClr val="accent6">
              <a:lumMod val="60000"/>
              <a:lumOff val="40000"/>
            </a:schemeClr>
          </a:solidFill>
          <a:ln>
            <a:solidFill>
              <a:schemeClr val="accent6"/>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079" name="Picture 345" descr="shadow_1_m"/>
          <p:cNvPicPr>
            <a:picLocks noChangeAspect="1" noChangeArrowheads="1"/>
          </p:cNvPicPr>
          <p:nvPr/>
        </p:nvPicPr>
        <p:blipFill>
          <a:blip r:embed="rId4">
            <a:extLst>
              <a:ext uri="{28A0092B-C50C-407E-A947-70E740481C1C}">
                <a14:useLocalDpi xmlns:a14="http://schemas.microsoft.com/office/drawing/2010/main" val="0"/>
              </a:ext>
            </a:extLst>
          </a:blip>
          <a:srcRect t="61411"/>
          <a:stretch>
            <a:fillRect/>
          </a:stretch>
        </p:blipFill>
        <p:spPr bwMode="gray">
          <a:xfrm rot="-6545">
            <a:off x="3286125" y="1423988"/>
            <a:ext cx="268763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345" descr="shadow_1_m"/>
          <p:cNvPicPr>
            <a:picLocks noChangeAspect="1" noChangeArrowheads="1"/>
          </p:cNvPicPr>
          <p:nvPr/>
        </p:nvPicPr>
        <p:blipFill>
          <a:blip r:embed="rId4">
            <a:extLst>
              <a:ext uri="{28A0092B-C50C-407E-A947-70E740481C1C}">
                <a14:useLocalDpi xmlns:a14="http://schemas.microsoft.com/office/drawing/2010/main" val="0"/>
              </a:ext>
            </a:extLst>
          </a:blip>
          <a:srcRect t="61411"/>
          <a:stretch>
            <a:fillRect/>
          </a:stretch>
        </p:blipFill>
        <p:spPr bwMode="gray">
          <a:xfrm rot="9115" flipH="1">
            <a:off x="3352800" y="4202113"/>
            <a:ext cx="268763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ounded Rectangle 19"/>
          <p:cNvSpPr/>
          <p:nvPr/>
        </p:nvSpPr>
        <p:spPr>
          <a:xfrm>
            <a:off x="1115617" y="1573213"/>
            <a:ext cx="7190870" cy="1966912"/>
          </a:xfrm>
          <a:prstGeom prst="roundRect">
            <a:avLst>
              <a:gd name="adj" fmla="val 11234"/>
            </a:avLst>
          </a:prstGeom>
          <a:no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082" name="Group 3"/>
          <p:cNvGrpSpPr>
            <a:grpSpLocks/>
          </p:cNvGrpSpPr>
          <p:nvPr/>
        </p:nvGrpSpPr>
        <p:grpSpPr bwMode="auto">
          <a:xfrm rot="-10742205">
            <a:off x="3863975" y="986453"/>
            <a:ext cx="1531938" cy="869950"/>
            <a:chOff x="3376354" y="1665598"/>
            <a:chExt cx="2313246" cy="1314459"/>
          </a:xfrm>
        </p:grpSpPr>
        <p:sp>
          <p:nvSpPr>
            <p:cNvPr id="5" name="Freeform 4"/>
            <p:cNvSpPr/>
            <p:nvPr/>
          </p:nvSpPr>
          <p:spPr>
            <a:xfrm>
              <a:off x="3376363" y="1666707"/>
              <a:ext cx="2181402" cy="1314459"/>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6">
                    <a:lumMod val="50000"/>
                  </a:schemeClr>
                </a:gs>
                <a:gs pos="30000">
                  <a:schemeClr val="accent6">
                    <a:lumMod val="75000"/>
                  </a:schemeClr>
                </a:gs>
                <a:gs pos="100000">
                  <a:schemeClr val="accent6"/>
                </a:gs>
              </a:gsLst>
              <a:lin ang="16200000" scaled="1"/>
              <a:tileRect/>
            </a:gradFill>
            <a:ln w="3175" cap="flat" cmpd="sng" algn="ctr">
              <a:noFill/>
              <a:prstDash val="solid"/>
            </a:ln>
            <a:effectLst>
              <a:outerShdw blurRad="165100" dist="127000" dir="2700000" algn="tl" rotWithShape="0">
                <a:prstClr val="black">
                  <a:alpha val="17000"/>
                </a:prstClr>
              </a:outerShdw>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sp>
          <p:nvSpPr>
            <p:cNvPr id="6" name="Freeform 5"/>
            <p:cNvSpPr/>
            <p:nvPr/>
          </p:nvSpPr>
          <p:spPr>
            <a:xfrm>
              <a:off x="4993250" y="2671543"/>
              <a:ext cx="690378" cy="290237"/>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grpSp>
      <p:sp>
        <p:nvSpPr>
          <p:cNvPr id="21" name="Rounded Rectangle 20"/>
          <p:cNvSpPr/>
          <p:nvPr/>
        </p:nvSpPr>
        <p:spPr>
          <a:xfrm>
            <a:off x="1187624" y="4352924"/>
            <a:ext cx="7118863" cy="1965325"/>
          </a:xfrm>
          <a:prstGeom prst="roundRect">
            <a:avLst>
              <a:gd name="adj" fmla="val 11234"/>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084" name="Group 39"/>
          <p:cNvGrpSpPr>
            <a:grpSpLocks/>
          </p:cNvGrpSpPr>
          <p:nvPr/>
        </p:nvGrpSpPr>
        <p:grpSpPr bwMode="auto">
          <a:xfrm rot="10744775" flipH="1">
            <a:off x="3773488" y="4000500"/>
            <a:ext cx="1530350" cy="869950"/>
            <a:chOff x="3376423" y="1669195"/>
            <a:chExt cx="2313177" cy="1314459"/>
          </a:xfrm>
        </p:grpSpPr>
        <p:sp>
          <p:nvSpPr>
            <p:cNvPr id="41" name="Freeform 40"/>
            <p:cNvSpPr/>
            <p:nvPr/>
          </p:nvSpPr>
          <p:spPr>
            <a:xfrm>
              <a:off x="3369233" y="1670370"/>
              <a:ext cx="2181202" cy="1314459"/>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2">
                    <a:lumMod val="50000"/>
                  </a:schemeClr>
                </a:gs>
                <a:gs pos="30000">
                  <a:schemeClr val="accent2">
                    <a:lumMod val="75000"/>
                  </a:schemeClr>
                </a:gs>
                <a:gs pos="100000">
                  <a:schemeClr val="accent2"/>
                </a:gs>
              </a:gsLst>
              <a:lin ang="16200000" scaled="1"/>
              <a:tileRect/>
            </a:gradFill>
            <a:ln w="3175" cap="flat" cmpd="sng" algn="ctr">
              <a:noFill/>
              <a:prstDash val="solid"/>
            </a:ln>
            <a:effectLst>
              <a:outerShdw blurRad="165100" dist="127000" dir="2700000" algn="tl" rotWithShape="0">
                <a:prstClr val="black">
                  <a:alpha val="17000"/>
                </a:prstClr>
              </a:outerShdw>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sp>
          <p:nvSpPr>
            <p:cNvPr id="42" name="Freeform 41"/>
            <p:cNvSpPr/>
            <p:nvPr/>
          </p:nvSpPr>
          <p:spPr>
            <a:xfrm>
              <a:off x="4992082" y="2670965"/>
              <a:ext cx="691074" cy="287838"/>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grpSp>
      <p:sp>
        <p:nvSpPr>
          <p:cNvPr id="3085" name="TextBox 31"/>
          <p:cNvSpPr txBox="1">
            <a:spLocks noChangeArrowheads="1"/>
          </p:cNvSpPr>
          <p:nvPr/>
        </p:nvSpPr>
        <p:spPr bwMode="auto">
          <a:xfrm>
            <a:off x="1115617" y="1594998"/>
            <a:ext cx="561662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lvl="0" eaLnBrk="1" hangingPunct="1">
              <a:lnSpc>
                <a:spcPct val="150000"/>
              </a:lnSpc>
              <a:buFont typeface="Wingdings" pitchFamily="2" charset="2"/>
              <a:buChar char="q"/>
            </a:pPr>
            <a:r>
              <a:rPr lang="en-US" sz="2200" dirty="0" err="1">
                <a:latin typeface="Arial" pitchFamily="34" charset="0"/>
                <a:cs typeface="Arial" pitchFamily="34" charset="0"/>
              </a:rPr>
              <a:t>Còn</a:t>
            </a:r>
            <a:r>
              <a:rPr lang="en-US" sz="2200" dirty="0">
                <a:latin typeface="Arial" pitchFamily="34" charset="0"/>
                <a:cs typeface="Arial" pitchFamily="34" charset="0"/>
              </a:rPr>
              <a:t> </a:t>
            </a:r>
            <a:r>
              <a:rPr lang="en-US" sz="2200" dirty="0" err="1">
                <a:latin typeface="Arial" pitchFamily="34" charset="0"/>
                <a:cs typeface="Arial" pitchFamily="34" charset="0"/>
              </a:rPr>
              <a:t>sống</a:t>
            </a:r>
            <a:r>
              <a:rPr lang="en-US" sz="2200" dirty="0">
                <a:latin typeface="Arial" pitchFamily="34" charset="0"/>
                <a:cs typeface="Arial" pitchFamily="34" charset="0"/>
              </a:rPr>
              <a:t> </a:t>
            </a:r>
            <a:r>
              <a:rPr lang="en-US" sz="2200" dirty="0" err="1">
                <a:latin typeface="Arial" pitchFamily="34" charset="0"/>
                <a:cs typeface="Arial" pitchFamily="34" charset="0"/>
              </a:rPr>
              <a:t>vào</a:t>
            </a:r>
            <a:r>
              <a:rPr lang="en-US" sz="2200" dirty="0">
                <a:latin typeface="Arial" pitchFamily="34" charset="0"/>
                <a:cs typeface="Arial" pitchFamily="34" charset="0"/>
              </a:rPr>
              <a:t> </a:t>
            </a:r>
            <a:r>
              <a:rPr lang="en-US" sz="2200" dirty="0" err="1">
                <a:latin typeface="Arial" pitchFamily="34" charset="0"/>
                <a:cs typeface="Arial" pitchFamily="34" charset="0"/>
              </a:rPr>
              <a:t>thời</a:t>
            </a:r>
            <a:r>
              <a:rPr lang="en-US" sz="2200" dirty="0">
                <a:latin typeface="Arial" pitchFamily="34" charset="0"/>
                <a:cs typeface="Arial" pitchFamily="34" charset="0"/>
              </a:rPr>
              <a:t> </a:t>
            </a:r>
            <a:r>
              <a:rPr lang="en-US" sz="2200" dirty="0" err="1">
                <a:latin typeface="Arial" pitchFamily="34" charset="0"/>
                <a:cs typeface="Arial" pitchFamily="34" charset="0"/>
              </a:rPr>
              <a:t>điểm</a:t>
            </a:r>
            <a:r>
              <a:rPr lang="en-US" sz="2200" dirty="0">
                <a:latin typeface="Arial" pitchFamily="34" charset="0"/>
                <a:cs typeface="Arial" pitchFamily="34" charset="0"/>
              </a:rPr>
              <a:t> </a:t>
            </a:r>
            <a:r>
              <a:rPr lang="en-US" sz="2200" dirty="0" err="1">
                <a:latin typeface="Arial" pitchFamily="34" charset="0"/>
                <a:cs typeface="Arial" pitchFamily="34" charset="0"/>
              </a:rPr>
              <a:t>mở</a:t>
            </a:r>
            <a:r>
              <a:rPr lang="en-US" sz="2200" dirty="0">
                <a:latin typeface="Arial" pitchFamily="34" charset="0"/>
                <a:cs typeface="Arial" pitchFamily="34" charset="0"/>
              </a:rPr>
              <a:t> </a:t>
            </a:r>
            <a:r>
              <a:rPr lang="en-US" sz="2200" dirty="0" err="1">
                <a:latin typeface="Arial" pitchFamily="34" charset="0"/>
                <a:cs typeface="Arial" pitchFamily="34" charset="0"/>
              </a:rPr>
              <a:t>thừa</a:t>
            </a:r>
            <a:r>
              <a:rPr lang="en-US" sz="2200" dirty="0">
                <a:latin typeface="Arial" pitchFamily="34" charset="0"/>
                <a:cs typeface="Arial" pitchFamily="34" charset="0"/>
              </a:rPr>
              <a:t> </a:t>
            </a:r>
            <a:r>
              <a:rPr lang="en-US" sz="2200" dirty="0" err="1">
                <a:latin typeface="Arial" pitchFamily="34" charset="0"/>
                <a:cs typeface="Arial" pitchFamily="34" charset="0"/>
              </a:rPr>
              <a:t>kế</a:t>
            </a:r>
            <a:endParaRPr lang="en-US" sz="2200" dirty="0" smtClean="0">
              <a:latin typeface="Arial" charset="0"/>
            </a:endParaRPr>
          </a:p>
          <a:p>
            <a:pPr eaLnBrk="1" hangingPunct="1">
              <a:lnSpc>
                <a:spcPct val="150000"/>
              </a:lnSpc>
              <a:buFont typeface="Wingdings" pitchFamily="2" charset="2"/>
              <a:buChar char="q"/>
            </a:pPr>
            <a:r>
              <a:rPr lang="en-US" sz="2200" dirty="0" smtClean="0">
                <a:latin typeface="Arial" charset="0"/>
              </a:rPr>
              <a:t> </a:t>
            </a:r>
            <a:r>
              <a:rPr lang="en-US" sz="2200" dirty="0" err="1">
                <a:latin typeface="Arial" pitchFamily="34" charset="0"/>
                <a:cs typeface="Arial" pitchFamily="34" charset="0"/>
              </a:rPr>
              <a:t>Sinh</a:t>
            </a:r>
            <a:r>
              <a:rPr lang="en-US" sz="2200" dirty="0">
                <a:latin typeface="Arial" pitchFamily="34" charset="0"/>
                <a:cs typeface="Arial" pitchFamily="34" charset="0"/>
              </a:rPr>
              <a:t> </a:t>
            </a:r>
            <a:r>
              <a:rPr lang="en-US" sz="2200" dirty="0" err="1">
                <a:latin typeface="Arial" pitchFamily="34" charset="0"/>
                <a:cs typeface="Arial" pitchFamily="34" charset="0"/>
              </a:rPr>
              <a:t>ra</a:t>
            </a:r>
            <a:r>
              <a:rPr lang="en-US" sz="2200" dirty="0">
                <a:latin typeface="Arial" pitchFamily="34" charset="0"/>
                <a:cs typeface="Arial" pitchFamily="34" charset="0"/>
              </a:rPr>
              <a:t> </a:t>
            </a:r>
            <a:r>
              <a:rPr lang="en-US" sz="2200" dirty="0" err="1">
                <a:latin typeface="Arial" pitchFamily="34" charset="0"/>
                <a:cs typeface="Arial" pitchFamily="34" charset="0"/>
              </a:rPr>
              <a:t>và</a:t>
            </a:r>
            <a:r>
              <a:rPr lang="en-US" sz="2200" dirty="0">
                <a:latin typeface="Arial" pitchFamily="34" charset="0"/>
                <a:cs typeface="Arial" pitchFamily="34" charset="0"/>
              </a:rPr>
              <a:t> </a:t>
            </a:r>
            <a:r>
              <a:rPr lang="en-US" sz="2200" dirty="0" err="1">
                <a:latin typeface="Arial" pitchFamily="34" charset="0"/>
                <a:cs typeface="Arial" pitchFamily="34" charset="0"/>
              </a:rPr>
              <a:t>còn</a:t>
            </a:r>
            <a:r>
              <a:rPr lang="en-US" sz="2200" dirty="0">
                <a:latin typeface="Arial" pitchFamily="34" charset="0"/>
                <a:cs typeface="Arial" pitchFamily="34" charset="0"/>
              </a:rPr>
              <a:t> </a:t>
            </a:r>
            <a:r>
              <a:rPr lang="en-US" sz="2200" dirty="0" err="1">
                <a:latin typeface="Arial" pitchFamily="34" charset="0"/>
                <a:cs typeface="Arial" pitchFamily="34" charset="0"/>
              </a:rPr>
              <a:t>sống</a:t>
            </a:r>
            <a:r>
              <a:rPr lang="en-US" sz="2200" dirty="0">
                <a:latin typeface="Arial" pitchFamily="34" charset="0"/>
                <a:cs typeface="Arial" pitchFamily="34" charset="0"/>
              </a:rPr>
              <a:t> </a:t>
            </a:r>
            <a:r>
              <a:rPr lang="en-US" sz="2200" dirty="0" err="1">
                <a:latin typeface="Arial" pitchFamily="34" charset="0"/>
                <a:cs typeface="Arial" pitchFamily="34" charset="0"/>
              </a:rPr>
              <a:t>sau</a:t>
            </a:r>
            <a:r>
              <a:rPr lang="en-US" sz="2200" dirty="0">
                <a:latin typeface="Arial" pitchFamily="34" charset="0"/>
                <a:cs typeface="Arial" pitchFamily="34" charset="0"/>
              </a:rPr>
              <a:t> </a:t>
            </a:r>
            <a:r>
              <a:rPr lang="en-US" sz="2200" dirty="0" err="1">
                <a:latin typeface="Arial" pitchFamily="34" charset="0"/>
                <a:cs typeface="Arial" pitchFamily="34" charset="0"/>
              </a:rPr>
              <a:t>thời</a:t>
            </a:r>
            <a:r>
              <a:rPr lang="en-US" sz="2200" dirty="0">
                <a:latin typeface="Arial" pitchFamily="34" charset="0"/>
                <a:cs typeface="Arial" pitchFamily="34" charset="0"/>
              </a:rPr>
              <a:t> </a:t>
            </a:r>
            <a:r>
              <a:rPr lang="en-US" sz="2200" dirty="0" err="1">
                <a:latin typeface="Arial" pitchFamily="34" charset="0"/>
                <a:cs typeface="Arial" pitchFamily="34" charset="0"/>
              </a:rPr>
              <a:t>điểm</a:t>
            </a:r>
            <a:r>
              <a:rPr lang="en-US" sz="2200" dirty="0">
                <a:latin typeface="Arial" pitchFamily="34" charset="0"/>
                <a:cs typeface="Arial" pitchFamily="34" charset="0"/>
              </a:rPr>
              <a:t> </a:t>
            </a:r>
            <a:r>
              <a:rPr lang="en-US" sz="2200" dirty="0" err="1">
                <a:latin typeface="Arial" pitchFamily="34" charset="0"/>
                <a:cs typeface="Arial" pitchFamily="34" charset="0"/>
              </a:rPr>
              <a:t>mở</a:t>
            </a:r>
            <a:r>
              <a:rPr lang="en-US" sz="2200" dirty="0">
                <a:latin typeface="Arial" pitchFamily="34" charset="0"/>
                <a:cs typeface="Arial" pitchFamily="34" charset="0"/>
              </a:rPr>
              <a:t> </a:t>
            </a:r>
            <a:r>
              <a:rPr lang="en-US" sz="2200" dirty="0" err="1">
                <a:latin typeface="Arial" pitchFamily="34" charset="0"/>
                <a:cs typeface="Arial" pitchFamily="34" charset="0"/>
              </a:rPr>
              <a:t>thừa</a:t>
            </a:r>
            <a:r>
              <a:rPr lang="en-US" sz="2200" dirty="0">
                <a:latin typeface="Arial" pitchFamily="34" charset="0"/>
                <a:cs typeface="Arial" pitchFamily="34" charset="0"/>
              </a:rPr>
              <a:t> </a:t>
            </a:r>
            <a:r>
              <a:rPr lang="en-US" sz="2200" dirty="0" err="1">
                <a:latin typeface="Arial" pitchFamily="34" charset="0"/>
                <a:cs typeface="Arial" pitchFamily="34" charset="0"/>
              </a:rPr>
              <a:t>kế</a:t>
            </a:r>
            <a:r>
              <a:rPr lang="en-US" sz="2200" dirty="0">
                <a:latin typeface="Arial" pitchFamily="34" charset="0"/>
                <a:cs typeface="Arial" pitchFamily="34" charset="0"/>
              </a:rPr>
              <a:t> </a:t>
            </a:r>
            <a:r>
              <a:rPr lang="en-US" sz="2200" dirty="0" err="1">
                <a:latin typeface="Arial" pitchFamily="34" charset="0"/>
                <a:cs typeface="Arial" pitchFamily="34" charset="0"/>
              </a:rPr>
              <a:t>nhưng</a:t>
            </a:r>
            <a:r>
              <a:rPr lang="en-US" sz="2200" dirty="0">
                <a:latin typeface="Arial" pitchFamily="34" charset="0"/>
                <a:cs typeface="Arial" pitchFamily="34" charset="0"/>
              </a:rPr>
              <a:t> </a:t>
            </a:r>
            <a:r>
              <a:rPr lang="en-US" sz="2200" dirty="0" err="1">
                <a:latin typeface="Arial" pitchFamily="34" charset="0"/>
                <a:cs typeface="Arial" pitchFamily="34" charset="0"/>
              </a:rPr>
              <a:t>đã</a:t>
            </a:r>
            <a:r>
              <a:rPr lang="en-US" sz="2200" dirty="0">
                <a:latin typeface="Arial" pitchFamily="34" charset="0"/>
                <a:cs typeface="Arial" pitchFamily="34" charset="0"/>
              </a:rPr>
              <a:t> </a:t>
            </a:r>
            <a:r>
              <a:rPr lang="en-US" sz="2200" dirty="0" err="1">
                <a:latin typeface="Arial" pitchFamily="34" charset="0"/>
                <a:cs typeface="Arial" pitchFamily="34" charset="0"/>
              </a:rPr>
              <a:t>thành</a:t>
            </a:r>
            <a:r>
              <a:rPr lang="en-US" sz="2200" dirty="0">
                <a:latin typeface="Arial" pitchFamily="34" charset="0"/>
                <a:cs typeface="Arial" pitchFamily="34" charset="0"/>
              </a:rPr>
              <a:t> </a:t>
            </a:r>
            <a:r>
              <a:rPr lang="en-US" sz="2200" dirty="0" err="1">
                <a:latin typeface="Arial" pitchFamily="34" charset="0"/>
                <a:cs typeface="Arial" pitchFamily="34" charset="0"/>
              </a:rPr>
              <a:t>thai</a:t>
            </a:r>
            <a:r>
              <a:rPr lang="en-US" sz="2200" dirty="0">
                <a:latin typeface="Arial" pitchFamily="34" charset="0"/>
                <a:cs typeface="Arial" pitchFamily="34" charset="0"/>
              </a:rPr>
              <a:t> </a:t>
            </a:r>
            <a:r>
              <a:rPr lang="en-US" sz="2200" dirty="0" err="1">
                <a:latin typeface="Arial" pitchFamily="34" charset="0"/>
                <a:cs typeface="Arial" pitchFamily="34" charset="0"/>
              </a:rPr>
              <a:t>trước</a:t>
            </a:r>
            <a:r>
              <a:rPr lang="en-US" sz="2200" dirty="0">
                <a:latin typeface="Arial" pitchFamily="34" charset="0"/>
                <a:cs typeface="Arial" pitchFamily="34" charset="0"/>
              </a:rPr>
              <a:t> </a:t>
            </a:r>
            <a:r>
              <a:rPr lang="en-US" sz="2200" dirty="0" err="1">
                <a:latin typeface="Arial" pitchFamily="34" charset="0"/>
                <a:cs typeface="Arial" pitchFamily="34" charset="0"/>
              </a:rPr>
              <a:t>thời</a:t>
            </a:r>
            <a:r>
              <a:rPr lang="en-US" sz="2200" dirty="0">
                <a:latin typeface="Arial" pitchFamily="34" charset="0"/>
                <a:cs typeface="Arial" pitchFamily="34" charset="0"/>
              </a:rPr>
              <a:t> </a:t>
            </a:r>
            <a:r>
              <a:rPr lang="en-US" sz="2200" dirty="0" err="1">
                <a:latin typeface="Arial" pitchFamily="34" charset="0"/>
                <a:cs typeface="Arial" pitchFamily="34" charset="0"/>
              </a:rPr>
              <a:t>điểm</a:t>
            </a:r>
            <a:r>
              <a:rPr lang="en-US" sz="2200" dirty="0">
                <a:latin typeface="Arial" pitchFamily="34" charset="0"/>
                <a:cs typeface="Arial" pitchFamily="34" charset="0"/>
              </a:rPr>
              <a:t> </a:t>
            </a:r>
            <a:r>
              <a:rPr lang="en-US" sz="2200" dirty="0" err="1">
                <a:latin typeface="Arial" pitchFamily="34" charset="0"/>
                <a:cs typeface="Arial" pitchFamily="34" charset="0"/>
              </a:rPr>
              <a:t>mở</a:t>
            </a:r>
            <a:r>
              <a:rPr lang="en-US" sz="2200" dirty="0">
                <a:latin typeface="Arial" pitchFamily="34" charset="0"/>
                <a:cs typeface="Arial" pitchFamily="34" charset="0"/>
              </a:rPr>
              <a:t> </a:t>
            </a:r>
            <a:r>
              <a:rPr lang="en-US" sz="2200" dirty="0" err="1">
                <a:latin typeface="Arial" pitchFamily="34" charset="0"/>
                <a:cs typeface="Arial" pitchFamily="34" charset="0"/>
              </a:rPr>
              <a:t>thừa</a:t>
            </a:r>
            <a:r>
              <a:rPr lang="en-US" sz="2200" dirty="0">
                <a:latin typeface="Arial" pitchFamily="34" charset="0"/>
                <a:cs typeface="Arial" pitchFamily="34" charset="0"/>
              </a:rPr>
              <a:t> </a:t>
            </a:r>
            <a:r>
              <a:rPr lang="en-US" sz="2200" dirty="0" err="1" smtClean="0">
                <a:latin typeface="Arial" pitchFamily="34" charset="0"/>
                <a:cs typeface="Arial" pitchFamily="34" charset="0"/>
              </a:rPr>
              <a:t>kế</a:t>
            </a:r>
            <a:endParaRPr lang="en-US" sz="2200" dirty="0">
              <a:latin typeface="Arial" pitchFamily="34" charset="0"/>
              <a:cs typeface="Arial" pitchFamily="34" charset="0"/>
            </a:endParaRPr>
          </a:p>
          <a:p>
            <a:pPr marL="0" indent="0" eaLnBrk="1" hangingPunct="1">
              <a:lnSpc>
                <a:spcPct val="150000"/>
              </a:lnSpc>
            </a:pPr>
            <a:endParaRPr lang="en-US" sz="2400" dirty="0">
              <a:latin typeface="Arial" pitchFamily="34" charset="0"/>
              <a:cs typeface="Arial" pitchFamily="34" charset="0"/>
            </a:endParaRPr>
          </a:p>
        </p:txBody>
      </p:sp>
      <p:sp>
        <p:nvSpPr>
          <p:cNvPr id="3086" name="TextBox 31"/>
          <p:cNvSpPr txBox="1">
            <a:spLocks noChangeArrowheads="1"/>
          </p:cNvSpPr>
          <p:nvPr/>
        </p:nvSpPr>
        <p:spPr bwMode="auto">
          <a:xfrm>
            <a:off x="2894013" y="5113338"/>
            <a:ext cx="541247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lvl="0" algn="r" eaLnBrk="1" hangingPunct="1">
              <a:lnSpc>
                <a:spcPct val="150000"/>
              </a:lnSpc>
              <a:buFont typeface="Wingdings" pitchFamily="2" charset="2"/>
              <a:buChar char="q"/>
            </a:pPr>
            <a:r>
              <a:rPr lang="vi-VN" sz="2400" dirty="0" smtClean="0">
                <a:latin typeface="Arial" charset="0"/>
              </a:rPr>
              <a:t> </a:t>
            </a:r>
            <a:r>
              <a:rPr lang="en-US" sz="2400" dirty="0" err="1">
                <a:latin typeface="Arial" pitchFamily="34" charset="0"/>
                <a:cs typeface="Arial" pitchFamily="34" charset="0"/>
              </a:rPr>
              <a:t>Còn</a:t>
            </a:r>
            <a:r>
              <a:rPr lang="en-US" sz="2400" dirty="0">
                <a:latin typeface="Arial" pitchFamily="34" charset="0"/>
                <a:cs typeface="Arial" pitchFamily="34" charset="0"/>
              </a:rPr>
              <a:t> </a:t>
            </a:r>
            <a:r>
              <a:rPr lang="en-US" sz="2400" dirty="0" err="1">
                <a:latin typeface="Arial" pitchFamily="34" charset="0"/>
                <a:cs typeface="Arial" pitchFamily="34" charset="0"/>
              </a:rPr>
              <a:t>tồn</a:t>
            </a:r>
            <a:r>
              <a:rPr lang="en-US" sz="2400" dirty="0">
                <a:latin typeface="Arial" pitchFamily="34" charset="0"/>
                <a:cs typeface="Arial" pitchFamily="34" charset="0"/>
              </a:rPr>
              <a:t> </a:t>
            </a:r>
            <a:r>
              <a:rPr lang="en-US" sz="2400" dirty="0" err="1">
                <a:latin typeface="Arial" pitchFamily="34" charset="0"/>
                <a:cs typeface="Arial" pitchFamily="34" charset="0"/>
              </a:rPr>
              <a:t>tại</a:t>
            </a:r>
            <a:r>
              <a:rPr lang="en-US" sz="2400" dirty="0">
                <a:latin typeface="Arial" pitchFamily="34" charset="0"/>
                <a:cs typeface="Arial" pitchFamily="34" charset="0"/>
              </a:rPr>
              <a:t> </a:t>
            </a:r>
            <a:r>
              <a:rPr lang="en-US" sz="2400" dirty="0" err="1">
                <a:latin typeface="Arial" pitchFamily="34" charset="0"/>
                <a:cs typeface="Arial" pitchFamily="34" charset="0"/>
              </a:rPr>
              <a:t>vào</a:t>
            </a:r>
            <a:r>
              <a:rPr lang="en-US" sz="2400" dirty="0">
                <a:latin typeface="Arial" pitchFamily="34" charset="0"/>
                <a:cs typeface="Arial" pitchFamily="34" charset="0"/>
              </a:rPr>
              <a:t> </a:t>
            </a:r>
            <a:r>
              <a:rPr lang="en-US" sz="2400" dirty="0" err="1">
                <a:latin typeface="Arial" pitchFamily="34" charset="0"/>
                <a:cs typeface="Arial" pitchFamily="34" charset="0"/>
              </a:rPr>
              <a:t>thời</a:t>
            </a:r>
            <a:r>
              <a:rPr lang="en-US" sz="2400" dirty="0">
                <a:latin typeface="Arial" pitchFamily="34" charset="0"/>
                <a:cs typeface="Arial" pitchFamily="34" charset="0"/>
              </a:rPr>
              <a:t> </a:t>
            </a:r>
            <a:r>
              <a:rPr lang="en-US" sz="2400" dirty="0" err="1">
                <a:latin typeface="Arial" pitchFamily="34" charset="0"/>
                <a:cs typeface="Arial" pitchFamily="34" charset="0"/>
              </a:rPr>
              <a:t>điểm</a:t>
            </a:r>
            <a:r>
              <a:rPr lang="en-US" sz="2400" dirty="0">
                <a:latin typeface="Arial" pitchFamily="34" charset="0"/>
                <a:cs typeface="Arial" pitchFamily="34" charset="0"/>
              </a:rPr>
              <a:t> </a:t>
            </a:r>
            <a:r>
              <a:rPr lang="en-US" sz="2400" dirty="0" err="1">
                <a:latin typeface="Arial" pitchFamily="34" charset="0"/>
                <a:cs typeface="Arial" pitchFamily="34" charset="0"/>
              </a:rPr>
              <a:t>mở</a:t>
            </a:r>
            <a:r>
              <a:rPr lang="en-US" sz="2400" dirty="0">
                <a:latin typeface="Arial" pitchFamily="34" charset="0"/>
                <a:cs typeface="Arial" pitchFamily="34" charset="0"/>
              </a:rPr>
              <a:t> </a:t>
            </a:r>
            <a:r>
              <a:rPr lang="en-US" sz="2400" dirty="0" err="1">
                <a:latin typeface="Arial" pitchFamily="34" charset="0"/>
                <a:cs typeface="Arial" pitchFamily="34" charset="0"/>
              </a:rPr>
              <a:t>thừa</a:t>
            </a:r>
            <a:r>
              <a:rPr lang="en-US" sz="2400" dirty="0">
                <a:latin typeface="Arial" pitchFamily="34" charset="0"/>
                <a:cs typeface="Arial" pitchFamily="34" charset="0"/>
              </a:rPr>
              <a:t> </a:t>
            </a:r>
            <a:r>
              <a:rPr lang="en-US" sz="2400" dirty="0" err="1" smtClean="0">
                <a:latin typeface="Arial" pitchFamily="34" charset="0"/>
                <a:cs typeface="Arial" pitchFamily="34" charset="0"/>
              </a:rPr>
              <a:t>kế</a:t>
            </a:r>
            <a:endParaRPr lang="vi-VN" sz="2400" dirty="0" smtClean="0">
              <a:latin typeface="Arial" pitchFamily="34" charset="0"/>
              <a:cs typeface="Arial" pitchFamily="34" charset="0"/>
            </a:endParaRPr>
          </a:p>
        </p:txBody>
      </p:sp>
      <p:sp>
        <p:nvSpPr>
          <p:cNvPr id="28" name="TextBox 29"/>
          <p:cNvSpPr txBox="1">
            <a:spLocks noChangeArrowheads="1"/>
          </p:cNvSpPr>
          <p:nvPr/>
        </p:nvSpPr>
        <p:spPr bwMode="auto">
          <a:xfrm>
            <a:off x="1571104" y="1177681"/>
            <a:ext cx="16615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marL="0" indent="0" algn="ctr" fontAlgn="auto">
              <a:lnSpc>
                <a:spcPct val="150000"/>
              </a:lnSpc>
              <a:spcBef>
                <a:spcPts val="0"/>
              </a:spcBef>
              <a:spcAft>
                <a:spcPts val="0"/>
              </a:spcAft>
              <a:defRPr/>
            </a:pPr>
            <a:r>
              <a:rPr lang="en-US" sz="2400" b="1" smtClean="0">
                <a:solidFill>
                  <a:schemeClr val="accent6">
                    <a:lumMod val="75000"/>
                  </a:schemeClr>
                </a:solidFill>
                <a:latin typeface="Arial" charset="0"/>
                <a:cs typeface="+mn-cs"/>
              </a:rPr>
              <a:t>CÁ NHÂN</a:t>
            </a:r>
            <a:endParaRPr lang="vi-VN" sz="2400" b="1" dirty="0">
              <a:solidFill>
                <a:schemeClr val="accent6">
                  <a:lumMod val="75000"/>
                </a:schemeClr>
              </a:solidFill>
              <a:latin typeface="Arial" charset="0"/>
              <a:cs typeface="+mn-cs"/>
            </a:endParaRPr>
          </a:p>
        </p:txBody>
      </p:sp>
      <p:sp>
        <p:nvSpPr>
          <p:cNvPr id="29" name="TextBox 29"/>
          <p:cNvSpPr txBox="1">
            <a:spLocks noChangeArrowheads="1"/>
          </p:cNvSpPr>
          <p:nvPr/>
        </p:nvSpPr>
        <p:spPr bwMode="auto">
          <a:xfrm>
            <a:off x="4418013" y="4467116"/>
            <a:ext cx="2660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marL="0" indent="0" algn="ctr" fontAlgn="auto">
              <a:lnSpc>
                <a:spcPct val="150000"/>
              </a:lnSpc>
              <a:spcBef>
                <a:spcPts val="0"/>
              </a:spcBef>
              <a:spcAft>
                <a:spcPts val="0"/>
              </a:spcAft>
              <a:defRPr/>
            </a:pPr>
            <a:r>
              <a:rPr lang="en-US" sz="2400" b="1" smtClean="0">
                <a:solidFill>
                  <a:schemeClr val="accent2">
                    <a:lumMod val="75000"/>
                  </a:schemeClr>
                </a:solidFill>
                <a:latin typeface="Arial" charset="0"/>
                <a:cs typeface="+mn-cs"/>
              </a:rPr>
              <a:t>TỔ CHỨC</a:t>
            </a:r>
            <a:endParaRPr lang="vi-VN" sz="2400" b="1" dirty="0">
              <a:solidFill>
                <a:schemeClr val="accent2">
                  <a:lumMod val="75000"/>
                </a:schemeClr>
              </a:solidFill>
              <a:latin typeface="Arial" charset="0"/>
              <a:cs typeface="+mn-cs"/>
            </a:endParaRPr>
          </a:p>
        </p:txBody>
      </p:sp>
      <p:sp>
        <p:nvSpPr>
          <p:cNvPr id="3091" name="TextBox 29"/>
          <p:cNvSpPr txBox="1">
            <a:spLocks noChangeArrowheads="1"/>
          </p:cNvSpPr>
          <p:nvPr/>
        </p:nvSpPr>
        <p:spPr bwMode="auto">
          <a:xfrm>
            <a:off x="4559307" y="1304583"/>
            <a:ext cx="104616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b="1" smtClean="0">
                <a:solidFill>
                  <a:schemeClr val="bg1"/>
                </a:solidFill>
                <a:latin typeface="Verdana" pitchFamily="34" charset="0"/>
              </a:rPr>
              <a:t>1</a:t>
            </a:r>
            <a:endParaRPr lang="vi-VN" b="1">
              <a:solidFill>
                <a:schemeClr val="bg1"/>
              </a:solidFill>
              <a:latin typeface="Verdana" pitchFamily="34" charset="0"/>
            </a:endParaRPr>
          </a:p>
        </p:txBody>
      </p:sp>
      <p:sp>
        <p:nvSpPr>
          <p:cNvPr id="3092" name="TextBox 29"/>
          <p:cNvSpPr txBox="1">
            <a:spLocks noChangeArrowheads="1"/>
          </p:cNvSpPr>
          <p:nvPr/>
        </p:nvSpPr>
        <p:spPr bwMode="auto">
          <a:xfrm>
            <a:off x="3622675" y="4213225"/>
            <a:ext cx="11382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vi-VN" b="1" smtClean="0">
                <a:solidFill>
                  <a:schemeClr val="bg1"/>
                </a:solidFill>
                <a:latin typeface="Verdana" pitchFamily="34" charset="0"/>
              </a:rPr>
              <a:t>2</a:t>
            </a:r>
            <a:endParaRPr lang="vi-VN" b="1">
              <a:solidFill>
                <a:schemeClr val="bg1"/>
              </a:solidFill>
              <a:latin typeface="Verdana" pitchFamily="34" charset="0"/>
            </a:endParaRPr>
          </a:p>
        </p:txBody>
      </p:sp>
      <p:sp>
        <p:nvSpPr>
          <p:cNvPr id="31" name="Rounded Rectangle 30"/>
          <p:cNvSpPr/>
          <p:nvPr/>
        </p:nvSpPr>
        <p:spPr>
          <a:xfrm>
            <a:off x="6388101" y="1757021"/>
            <a:ext cx="1784300" cy="1731963"/>
          </a:xfrm>
          <a:prstGeom prst="roundRect">
            <a:avLst>
              <a:gd name="adj" fmla="val 10000"/>
            </a:avLst>
          </a:prstGeom>
          <a:blipFill>
            <a:blip r:embed="rId5">
              <a:extLst>
                <a:ext uri="{28A0092B-C50C-407E-A947-70E740481C1C}">
                  <a14:useLocalDpi xmlns:a14="http://schemas.microsoft.com/office/drawing/2010/main" val="0"/>
                </a:ext>
              </a:extLst>
            </a:blip>
            <a:srcRect/>
            <a:stretch>
              <a:fillRect l="-11000" r="-1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Rounded Rectangle 31"/>
          <p:cNvSpPr/>
          <p:nvPr/>
        </p:nvSpPr>
        <p:spPr>
          <a:xfrm>
            <a:off x="1302096" y="4364987"/>
            <a:ext cx="1829743" cy="1957869"/>
          </a:xfrm>
          <a:prstGeom prst="roundRect">
            <a:avLst>
              <a:gd name="adj" fmla="val 10000"/>
            </a:avLst>
          </a:prstGeom>
          <a:blipFill>
            <a:blip r:embed="rId6">
              <a:extLst>
                <a:ext uri="{28A0092B-C50C-407E-A947-70E740481C1C}">
                  <a14:useLocalDpi xmlns:a14="http://schemas.microsoft.com/office/drawing/2010/main" val="0"/>
                </a:ext>
              </a:extLst>
            </a:blip>
            <a:srcRect/>
            <a:stretch>
              <a:fillRect l="-31000" r="-3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cxnSp>
        <p:nvCxnSpPr>
          <p:cNvPr id="3" name="Straight Connector 2"/>
          <p:cNvCxnSpPr/>
          <p:nvPr/>
        </p:nvCxnSpPr>
        <p:spPr>
          <a:xfrm>
            <a:off x="3286066" y="3212976"/>
            <a:ext cx="287011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a:xfrm>
            <a:off x="1302096" y="3714750"/>
            <a:ext cx="2050624" cy="0"/>
          </a:xfrm>
          <a:prstGeom prst="line">
            <a:avLst/>
          </a:prstGeom>
        </p:spPr>
        <p:style>
          <a:lnRef idx="2">
            <a:schemeClr val="accent2"/>
          </a:lnRef>
          <a:fillRef idx="0">
            <a:schemeClr val="accent2"/>
          </a:fillRef>
          <a:effectRef idx="1">
            <a:schemeClr val="accent2"/>
          </a:effectRef>
          <a:fontRef idx="minor">
            <a:schemeClr val="tx1"/>
          </a:fontRef>
        </p:style>
      </p:cxnSp>
      <p:sp>
        <p:nvSpPr>
          <p:cNvPr id="27" name="Rectangle 2"/>
          <p:cNvSpPr txBox="1">
            <a:spLocks noChangeArrowheads="1"/>
          </p:cNvSpPr>
          <p:nvPr/>
        </p:nvSpPr>
        <p:spPr>
          <a:xfrm>
            <a:off x="655513" y="98024"/>
            <a:ext cx="8236968" cy="87634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Times New Roman" pitchFamily="18" charset="0"/>
                <a:ea typeface="+mj-ea"/>
                <a:cs typeface="Times New Roman" pitchFamily="18" charset="0"/>
              </a:defRPr>
            </a:lvl1pPr>
          </a:lstStyle>
          <a:p>
            <a:r>
              <a:rPr lang="en-US" sz="2800" b="1" dirty="0">
                <a:solidFill>
                  <a:srgbClr val="002060"/>
                </a:solidFill>
                <a:latin typeface="Arial" pitchFamily="34" charset="0"/>
                <a:cs typeface="Arial" pitchFamily="34" charset="0"/>
              </a:rPr>
              <a:t>NGƯỜI THỪA KẾ </a:t>
            </a:r>
          </a:p>
        </p:txBody>
      </p:sp>
      <p:sp>
        <p:nvSpPr>
          <p:cNvPr id="2" name="Slide Number Placeholder 1"/>
          <p:cNvSpPr>
            <a:spLocks noGrp="1"/>
          </p:cNvSpPr>
          <p:nvPr>
            <p:ph type="sldNum" sz="quarter" idx="12"/>
          </p:nvPr>
        </p:nvSpPr>
        <p:spPr/>
        <p:txBody>
          <a:bodyPr/>
          <a:lstStyle/>
          <a:p>
            <a:fld id="{C47B13B7-50A5-45B6-B530-7C9A1EBD305F}" type="slidenum">
              <a:rPr lang="en-US" smtClean="0"/>
              <a:pPr/>
              <a:t>167</a:t>
            </a:fld>
            <a:endParaRPr lang="en-US"/>
          </a:p>
        </p:txBody>
      </p:sp>
    </p:spTree>
    <p:extLst>
      <p:ext uri="{BB962C8B-B14F-4D97-AF65-F5344CB8AC3E}">
        <p14:creationId xmlns:p14="http://schemas.microsoft.com/office/powerpoint/2010/main" val="207092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inVertical)">
                                      <p:cBhvr>
                                        <p:cTn id="10" dur="500"/>
                                        <p:tgtEl>
                                          <p:spTgt spid="2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091"/>
                                        </p:tgtEl>
                                        <p:attrNameLst>
                                          <p:attrName>style.visibility</p:attrName>
                                        </p:attrNameLst>
                                      </p:cBhvr>
                                      <p:to>
                                        <p:strVal val="visible"/>
                                      </p:to>
                                    </p:set>
                                    <p:animEffect transition="in" filter="barn(inVertical)">
                                      <p:cBhvr>
                                        <p:cTn id="13" dur="500"/>
                                        <p:tgtEl>
                                          <p:spTgt spid="3091"/>
                                        </p:tgtEl>
                                      </p:cBhvr>
                                    </p:animEffect>
                                  </p:childTnLst>
                                </p:cTn>
                              </p:par>
                              <p:par>
                                <p:cTn id="14" presetID="16" presetClass="entr" presetSubtype="21" fill="hold" nodeType="withEffect">
                                  <p:stCondLst>
                                    <p:cond delay="0"/>
                                  </p:stCondLst>
                                  <p:childTnLst>
                                    <p:set>
                                      <p:cBhvr>
                                        <p:cTn id="15" dur="1" fill="hold">
                                          <p:stCondLst>
                                            <p:cond delay="0"/>
                                          </p:stCondLst>
                                        </p:cTn>
                                        <p:tgtEl>
                                          <p:spTgt spid="3082"/>
                                        </p:tgtEl>
                                        <p:attrNameLst>
                                          <p:attrName>style.visibility</p:attrName>
                                        </p:attrNameLst>
                                      </p:cBhvr>
                                      <p:to>
                                        <p:strVal val="visible"/>
                                      </p:to>
                                    </p:set>
                                    <p:animEffect transition="in" filter="barn(inVertical)">
                                      <p:cBhvr>
                                        <p:cTn id="16" dur="500"/>
                                        <p:tgtEl>
                                          <p:spTgt spid="3082"/>
                                        </p:tgtEl>
                                      </p:cBhvr>
                                    </p:animEffect>
                                  </p:childTnLst>
                                </p:cTn>
                              </p:par>
                              <p:par>
                                <p:cTn id="17" presetID="16" presetClass="entr" presetSubtype="21"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92"/>
                                        </p:tgtEl>
                                        <p:attrNameLst>
                                          <p:attrName>style.visibility</p:attrName>
                                        </p:attrNameLst>
                                      </p:cBhvr>
                                      <p:to>
                                        <p:strVal val="visible"/>
                                      </p:to>
                                    </p:set>
                                    <p:animEffect transition="in" filter="wipe(down)">
                                      <p:cBhvr>
                                        <p:cTn id="27" dur="500"/>
                                        <p:tgtEl>
                                          <p:spTgt spid="3092"/>
                                        </p:tgtEl>
                                      </p:cBhvr>
                                    </p:animEffect>
                                  </p:childTnLst>
                                </p:cTn>
                              </p:par>
                              <p:par>
                                <p:cTn id="28" presetID="22" presetClass="entr" presetSubtype="4" fill="hold" nodeType="withEffect">
                                  <p:stCondLst>
                                    <p:cond delay="0"/>
                                  </p:stCondLst>
                                  <p:childTnLst>
                                    <p:set>
                                      <p:cBhvr>
                                        <p:cTn id="29" dur="1" fill="hold">
                                          <p:stCondLst>
                                            <p:cond delay="0"/>
                                          </p:stCondLst>
                                        </p:cTn>
                                        <p:tgtEl>
                                          <p:spTgt spid="3084"/>
                                        </p:tgtEl>
                                        <p:attrNameLst>
                                          <p:attrName>style.visibility</p:attrName>
                                        </p:attrNameLst>
                                      </p:cBhvr>
                                      <p:to>
                                        <p:strVal val="visible"/>
                                      </p:to>
                                    </p:set>
                                    <p:animEffect transition="in" filter="wipe(down)">
                                      <p:cBhvr>
                                        <p:cTn id="30" dur="500"/>
                                        <p:tgtEl>
                                          <p:spTgt spid="308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085">
                                            <p:txEl>
                                              <p:pRg st="1" end="1"/>
                                            </p:txEl>
                                          </p:spTgt>
                                        </p:tgtEl>
                                        <p:attrNameLst>
                                          <p:attrName>style.visibility</p:attrName>
                                        </p:attrNameLst>
                                      </p:cBhvr>
                                      <p:to>
                                        <p:strVal val="visible"/>
                                      </p:to>
                                    </p:set>
                                    <p:animEffect transition="in" filter="wipe(left)">
                                      <p:cBhvr>
                                        <p:cTn id="47" dur="1500"/>
                                        <p:tgtEl>
                                          <p:spTgt spid="308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85">
                                            <p:txEl>
                                              <p:pRg st="0" end="0"/>
                                            </p:txEl>
                                          </p:spTgt>
                                        </p:tgtEl>
                                        <p:attrNameLst>
                                          <p:attrName>style.visibility</p:attrName>
                                        </p:attrNameLst>
                                      </p:cBhvr>
                                      <p:to>
                                        <p:strVal val="visible"/>
                                      </p:to>
                                    </p:set>
                                    <p:animEffect transition="in" filter="wipe(left)">
                                      <p:cBhvr>
                                        <p:cTn id="52" dur="1500"/>
                                        <p:tgtEl>
                                          <p:spTgt spid="3085">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2000"/>
                                        <p:tgtEl>
                                          <p:spTgt spid="3"/>
                                        </p:tgtEl>
                                      </p:cBhvr>
                                    </p:animEffect>
                                  </p:childTnLst>
                                </p:cTn>
                              </p:par>
                              <p:par>
                                <p:cTn id="58" presetID="22" presetClass="entr" presetSubtype="8"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20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086"/>
                                        </p:tgtEl>
                                        <p:attrNameLst>
                                          <p:attrName>style.visibility</p:attrName>
                                        </p:attrNameLst>
                                      </p:cBhvr>
                                      <p:to>
                                        <p:strVal val="visible"/>
                                      </p:to>
                                    </p:set>
                                    <p:animEffect transition="in" filter="wipe(left)">
                                      <p:cBhvr>
                                        <p:cTn id="65" dur="1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20" grpId="0" animBg="1"/>
      <p:bldP spid="21" grpId="0" animBg="1"/>
      <p:bldP spid="3086" grpId="0"/>
      <p:bldP spid="28" grpId="0"/>
      <p:bldP spid="29" grpId="0"/>
      <p:bldP spid="3091" grpId="0"/>
      <p:bldP spid="309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45" descr="shadow_1_m"/>
          <p:cNvPicPr>
            <a:picLocks noChangeAspect="1" noChangeArrowheads="1"/>
          </p:cNvPicPr>
          <p:nvPr/>
        </p:nvPicPr>
        <p:blipFill>
          <a:blip r:embed="rId3">
            <a:extLst>
              <a:ext uri="{28A0092B-C50C-407E-A947-70E740481C1C}">
                <a14:useLocalDpi xmlns:a14="http://schemas.microsoft.com/office/drawing/2010/main" val="0"/>
              </a:ext>
            </a:extLst>
          </a:blip>
          <a:srcRect t="61411"/>
          <a:stretch>
            <a:fillRect/>
          </a:stretch>
        </p:blipFill>
        <p:spPr bwMode="gray">
          <a:xfrm rot="2700000" flipH="1">
            <a:off x="539750" y="3296111"/>
            <a:ext cx="5529263"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 6"/>
          <p:cNvGrpSpPr>
            <a:grpSpLocks/>
          </p:cNvGrpSpPr>
          <p:nvPr/>
        </p:nvGrpSpPr>
        <p:grpSpPr bwMode="auto">
          <a:xfrm rot="2706146" flipV="1">
            <a:off x="2303463" y="3164349"/>
            <a:ext cx="2073275" cy="1177925"/>
            <a:chOff x="3376537" y="1676390"/>
            <a:chExt cx="2313063" cy="1314459"/>
          </a:xfrm>
        </p:grpSpPr>
        <p:sp>
          <p:nvSpPr>
            <p:cNvPr id="8" name="Freeform 7"/>
            <p:cNvSpPr/>
            <p:nvPr/>
          </p:nvSpPr>
          <p:spPr>
            <a:xfrm>
              <a:off x="3374440" y="1676269"/>
              <a:ext cx="2182001" cy="1314459"/>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2">
                    <a:lumMod val="50000"/>
                  </a:schemeClr>
                </a:gs>
                <a:gs pos="30000">
                  <a:schemeClr val="accent2">
                    <a:lumMod val="75000"/>
                  </a:schemeClr>
                </a:gs>
                <a:gs pos="100000">
                  <a:schemeClr val="accent2"/>
                </a:gs>
              </a:gsLst>
              <a:lin ang="16200000" scaled="1"/>
              <a:tileRect/>
            </a:gradFill>
            <a:ln w="3175" cap="flat" cmpd="sng" algn="ctr">
              <a:noFill/>
              <a:prstDash val="solid"/>
            </a:ln>
            <a:effectLst>
              <a:outerShdw blurRad="165100" dist="127000" dir="13500000" algn="br" rotWithShape="0">
                <a:prstClr val="black">
                  <a:alpha val="18000"/>
                </a:prstClr>
              </a:outerShdw>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sp>
          <p:nvSpPr>
            <p:cNvPr id="9" name="Freeform 8"/>
            <p:cNvSpPr/>
            <p:nvPr/>
          </p:nvSpPr>
          <p:spPr>
            <a:xfrm>
              <a:off x="4994009" y="2659800"/>
              <a:ext cx="690731" cy="288756"/>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grpSp>
      <p:pic>
        <p:nvPicPr>
          <p:cNvPr id="2053" name="Picture 345" descr="shadow_1_m"/>
          <p:cNvPicPr>
            <a:picLocks noChangeAspect="1" noChangeArrowheads="1"/>
          </p:cNvPicPr>
          <p:nvPr/>
        </p:nvPicPr>
        <p:blipFill>
          <a:blip r:embed="rId3">
            <a:extLst>
              <a:ext uri="{28A0092B-C50C-407E-A947-70E740481C1C}">
                <a14:useLocalDpi xmlns:a14="http://schemas.microsoft.com/office/drawing/2010/main" val="0"/>
              </a:ext>
            </a:extLst>
          </a:blip>
          <a:srcRect t="61411"/>
          <a:stretch>
            <a:fillRect/>
          </a:stretch>
        </p:blipFill>
        <p:spPr bwMode="gray">
          <a:xfrm rot="-2700000">
            <a:off x="3011488" y="3292936"/>
            <a:ext cx="5695950"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4" name="Group 3"/>
          <p:cNvGrpSpPr>
            <a:grpSpLocks/>
          </p:cNvGrpSpPr>
          <p:nvPr/>
        </p:nvGrpSpPr>
        <p:grpSpPr bwMode="auto">
          <a:xfrm rot="8164340">
            <a:off x="4802188" y="3170699"/>
            <a:ext cx="2073275" cy="1177925"/>
            <a:chOff x="3376537" y="1676390"/>
            <a:chExt cx="2313063" cy="1314459"/>
          </a:xfrm>
        </p:grpSpPr>
        <p:sp>
          <p:nvSpPr>
            <p:cNvPr id="5" name="Freeform 4"/>
            <p:cNvSpPr/>
            <p:nvPr/>
          </p:nvSpPr>
          <p:spPr>
            <a:xfrm>
              <a:off x="3375775" y="1681390"/>
              <a:ext cx="2182001" cy="1314459"/>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6">
                    <a:lumMod val="50000"/>
                  </a:schemeClr>
                </a:gs>
                <a:gs pos="30000">
                  <a:schemeClr val="accent6">
                    <a:lumMod val="75000"/>
                  </a:schemeClr>
                </a:gs>
                <a:gs pos="100000">
                  <a:schemeClr val="accent6"/>
                </a:gs>
              </a:gsLst>
              <a:lin ang="16200000" scaled="1"/>
              <a:tileRect/>
            </a:gradFill>
            <a:ln w="3175" cap="flat" cmpd="sng" algn="ctr">
              <a:noFill/>
              <a:prstDash val="solid"/>
            </a:ln>
            <a:effectLst>
              <a:outerShdw blurRad="165100" dist="127000" dir="2700000" algn="tl" rotWithShape="0">
                <a:prstClr val="black">
                  <a:alpha val="17000"/>
                </a:prstClr>
              </a:outerShdw>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sp>
          <p:nvSpPr>
            <p:cNvPr id="6" name="Freeform 5"/>
            <p:cNvSpPr/>
            <p:nvPr/>
          </p:nvSpPr>
          <p:spPr>
            <a:xfrm>
              <a:off x="4996559" y="2674618"/>
              <a:ext cx="690731" cy="288756"/>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grpSp>
      <p:sp>
        <p:nvSpPr>
          <p:cNvPr id="14" name="Rectangle 25"/>
          <p:cNvSpPr>
            <a:spLocks noChangeArrowheads="1"/>
          </p:cNvSpPr>
          <p:nvPr/>
        </p:nvSpPr>
        <p:spPr bwMode="auto">
          <a:xfrm>
            <a:off x="1835696" y="1149063"/>
            <a:ext cx="5544616" cy="584775"/>
          </a:xfrm>
          <a:prstGeom prst="rect">
            <a:avLst/>
          </a:prstGeom>
          <a:solidFill>
            <a:srgbClr val="00B050"/>
          </a:solidFill>
          <a:ln>
            <a:solidFill>
              <a:schemeClr val="bg1"/>
            </a:solidFill>
          </a:ln>
          <a:effectLst/>
          <a:extLst/>
        </p:spPr>
        <p:txBody>
          <a:bodyPr wrap="square" anchor="ctr">
            <a:spAutoFit/>
          </a:bodyPr>
          <a:lstStyle/>
          <a:p>
            <a:pPr algn="ctr" fontAlgn="auto">
              <a:spcBef>
                <a:spcPts val="0"/>
              </a:spcBef>
              <a:spcAft>
                <a:spcPts val="0"/>
              </a:spcAft>
              <a:defRPr/>
            </a:pPr>
            <a:r>
              <a:rPr lang="en-US" sz="3200" b="1" smtClean="0">
                <a:solidFill>
                  <a:schemeClr val="bg1"/>
                </a:solidFill>
                <a:latin typeface="Arial" charset="0"/>
                <a:cs typeface="+mn-cs"/>
              </a:rPr>
              <a:t>CÁC HÌNH THỨC THỪA KẾ</a:t>
            </a:r>
            <a:endParaRPr lang="en-US" sz="3200" b="1" dirty="0">
              <a:solidFill>
                <a:schemeClr val="bg1"/>
              </a:solidFill>
              <a:latin typeface="Arial" charset="0"/>
              <a:cs typeface="+mn-cs"/>
            </a:endParaRPr>
          </a:p>
        </p:txBody>
      </p:sp>
      <p:cxnSp>
        <p:nvCxnSpPr>
          <p:cNvPr id="12" name="Straight Connector 11"/>
          <p:cNvCxnSpPr/>
          <p:nvPr/>
        </p:nvCxnSpPr>
        <p:spPr>
          <a:xfrm>
            <a:off x="2955925" y="1922924"/>
            <a:ext cx="335280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29"/>
          <p:cNvSpPr txBox="1">
            <a:spLocks noChangeArrowheads="1"/>
          </p:cNvSpPr>
          <p:nvPr/>
        </p:nvSpPr>
        <p:spPr bwMode="auto">
          <a:xfrm>
            <a:off x="177372" y="2351201"/>
            <a:ext cx="217214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marL="0" indent="0" fontAlgn="auto">
              <a:lnSpc>
                <a:spcPct val="150000"/>
              </a:lnSpc>
              <a:spcBef>
                <a:spcPts val="0"/>
              </a:spcBef>
              <a:spcAft>
                <a:spcPts val="0"/>
              </a:spcAft>
              <a:defRPr/>
            </a:pPr>
            <a:r>
              <a:rPr lang="en-US" sz="2800" b="1" smtClean="0">
                <a:solidFill>
                  <a:schemeClr val="accent2">
                    <a:lumMod val="75000"/>
                  </a:schemeClr>
                </a:solidFill>
                <a:latin typeface="Arial" charset="0"/>
                <a:cs typeface="+mn-cs"/>
              </a:rPr>
              <a:t>TK THEO </a:t>
            </a:r>
          </a:p>
          <a:p>
            <a:pPr marL="0" indent="0" fontAlgn="auto">
              <a:lnSpc>
                <a:spcPct val="150000"/>
              </a:lnSpc>
              <a:spcBef>
                <a:spcPts val="0"/>
              </a:spcBef>
              <a:spcAft>
                <a:spcPts val="0"/>
              </a:spcAft>
              <a:defRPr/>
            </a:pPr>
            <a:r>
              <a:rPr lang="en-US" sz="2800" b="1" smtClean="0">
                <a:solidFill>
                  <a:schemeClr val="accent2">
                    <a:lumMod val="75000"/>
                  </a:schemeClr>
                </a:solidFill>
                <a:latin typeface="Arial" charset="0"/>
                <a:cs typeface="+mn-cs"/>
              </a:rPr>
              <a:t>DI CHÚC</a:t>
            </a:r>
            <a:endParaRPr lang="vi-VN" sz="2800" b="1" dirty="0">
              <a:solidFill>
                <a:schemeClr val="accent2">
                  <a:lumMod val="75000"/>
                </a:schemeClr>
              </a:solidFill>
              <a:latin typeface="Arial" charset="0"/>
              <a:cs typeface="+mn-cs"/>
            </a:endParaRPr>
          </a:p>
        </p:txBody>
      </p:sp>
      <p:sp>
        <p:nvSpPr>
          <p:cNvPr id="2059" name="TextBox 29"/>
          <p:cNvSpPr txBox="1">
            <a:spLocks noChangeArrowheads="1"/>
          </p:cNvSpPr>
          <p:nvPr/>
        </p:nvSpPr>
        <p:spPr bwMode="auto">
          <a:xfrm>
            <a:off x="2417763" y="3043699"/>
            <a:ext cx="1138237"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lnSpc>
                <a:spcPct val="150000"/>
              </a:lnSpc>
            </a:pPr>
            <a:r>
              <a:rPr lang="en-US" sz="2800" b="1">
                <a:solidFill>
                  <a:schemeClr val="bg1"/>
                </a:solidFill>
                <a:latin typeface="Verdana" pitchFamily="34" charset="0"/>
              </a:rPr>
              <a:t>01</a:t>
            </a:r>
            <a:endParaRPr lang="vi-VN" sz="2800" b="1">
              <a:solidFill>
                <a:schemeClr val="bg1"/>
              </a:solidFill>
              <a:latin typeface="Verdana" pitchFamily="34" charset="0"/>
            </a:endParaRPr>
          </a:p>
        </p:txBody>
      </p:sp>
      <p:sp>
        <p:nvSpPr>
          <p:cNvPr id="2060" name="TextBox 29"/>
          <p:cNvSpPr txBox="1">
            <a:spLocks noChangeArrowheads="1"/>
          </p:cNvSpPr>
          <p:nvPr/>
        </p:nvSpPr>
        <p:spPr bwMode="auto">
          <a:xfrm>
            <a:off x="5627688" y="3043699"/>
            <a:ext cx="1138237"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lnSpc>
                <a:spcPct val="150000"/>
              </a:lnSpc>
            </a:pPr>
            <a:r>
              <a:rPr lang="en-US" sz="2800" b="1">
                <a:solidFill>
                  <a:schemeClr val="bg1"/>
                </a:solidFill>
                <a:latin typeface="Verdana" pitchFamily="34" charset="0"/>
              </a:rPr>
              <a:t>02</a:t>
            </a:r>
            <a:endParaRPr lang="vi-VN" sz="2800" b="1">
              <a:solidFill>
                <a:schemeClr val="bg1"/>
              </a:solidFill>
              <a:latin typeface="Verdana" pitchFamily="34" charset="0"/>
            </a:endParaRPr>
          </a:p>
        </p:txBody>
      </p:sp>
      <p:cxnSp>
        <p:nvCxnSpPr>
          <p:cNvPr id="24" name="Straight Connector 23"/>
          <p:cNvCxnSpPr/>
          <p:nvPr/>
        </p:nvCxnSpPr>
        <p:spPr>
          <a:xfrm>
            <a:off x="358775" y="3737436"/>
            <a:ext cx="181451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a:spLocks noChangeArrowheads="1"/>
          </p:cNvSpPr>
          <p:nvPr/>
        </p:nvSpPr>
        <p:spPr bwMode="auto">
          <a:xfrm>
            <a:off x="6710640" y="2516784"/>
            <a:ext cx="255860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marL="0" indent="0" algn="ctr" fontAlgn="auto">
              <a:lnSpc>
                <a:spcPct val="150000"/>
              </a:lnSpc>
              <a:spcBef>
                <a:spcPts val="0"/>
              </a:spcBef>
              <a:spcAft>
                <a:spcPts val="0"/>
              </a:spcAft>
              <a:defRPr/>
            </a:pPr>
            <a:r>
              <a:rPr lang="en-US" sz="2800" b="1" smtClean="0">
                <a:solidFill>
                  <a:schemeClr val="accent6">
                    <a:lumMod val="75000"/>
                  </a:schemeClr>
                </a:solidFill>
                <a:latin typeface="Arial" charset="0"/>
                <a:cs typeface="+mn-cs"/>
              </a:rPr>
              <a:t>TK THEO PHÁP LUẬT</a:t>
            </a:r>
            <a:endParaRPr lang="vi-VN" sz="2800" b="1" dirty="0">
              <a:solidFill>
                <a:schemeClr val="accent6">
                  <a:lumMod val="75000"/>
                </a:schemeClr>
              </a:solidFill>
              <a:latin typeface="Arial" charset="0"/>
              <a:cs typeface="+mn-cs"/>
            </a:endParaRPr>
          </a:p>
        </p:txBody>
      </p:sp>
      <p:cxnSp>
        <p:nvCxnSpPr>
          <p:cNvPr id="31" name="Straight Connector 30"/>
          <p:cNvCxnSpPr/>
          <p:nvPr/>
        </p:nvCxnSpPr>
        <p:spPr>
          <a:xfrm>
            <a:off x="7082686" y="3902625"/>
            <a:ext cx="181451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C47B13B7-50A5-45B6-B530-7C9A1EBD305F}" type="slidenum">
              <a:rPr lang="en-US" smtClean="0"/>
              <a:pPr/>
              <a:t>168</a:t>
            </a:fld>
            <a:endParaRPr lang="en-US"/>
          </a:p>
        </p:txBody>
      </p:sp>
    </p:spTree>
    <p:extLst>
      <p:ext uri="{BB962C8B-B14F-4D97-AF65-F5344CB8AC3E}">
        <p14:creationId xmlns:p14="http://schemas.microsoft.com/office/powerpoint/2010/main" val="353738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wipe(right)">
                                      <p:cBhvr>
                                        <p:cTn id="12" dur="2000"/>
                                        <p:tgtEl>
                                          <p:spTgt spid="2052"/>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059"/>
                                        </p:tgtEl>
                                        <p:attrNameLst>
                                          <p:attrName>style.visibility</p:attrName>
                                        </p:attrNameLst>
                                      </p:cBhvr>
                                      <p:to>
                                        <p:strVal val="visible"/>
                                      </p:to>
                                    </p:set>
                                    <p:animEffect transition="in" filter="wipe(right)">
                                      <p:cBhvr>
                                        <p:cTn id="15" dur="2000"/>
                                        <p:tgtEl>
                                          <p:spTgt spid="2059"/>
                                        </p:tgtEl>
                                      </p:cBhvr>
                                    </p:animEffect>
                                  </p:childTnLst>
                                </p:cTn>
                              </p:par>
                              <p:par>
                                <p:cTn id="16" presetID="22" presetClass="entr" presetSubtype="2" fill="hold" nodeType="withEffect">
                                  <p:stCondLst>
                                    <p:cond delay="0"/>
                                  </p:stCondLst>
                                  <p:childTnLst>
                                    <p:set>
                                      <p:cBhvr>
                                        <p:cTn id="17" dur="1" fill="hold">
                                          <p:stCondLst>
                                            <p:cond delay="0"/>
                                          </p:stCondLst>
                                        </p:cTn>
                                        <p:tgtEl>
                                          <p:spTgt spid="2051"/>
                                        </p:tgtEl>
                                        <p:attrNameLst>
                                          <p:attrName>style.visibility</p:attrName>
                                        </p:attrNameLst>
                                      </p:cBhvr>
                                      <p:to>
                                        <p:strVal val="visible"/>
                                      </p:to>
                                    </p:set>
                                    <p:animEffect transition="in" filter="wipe(right)">
                                      <p:cBhvr>
                                        <p:cTn id="18" dur="2000"/>
                                        <p:tgtEl>
                                          <p:spTgt spid="2051"/>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right)">
                                      <p:cBhvr>
                                        <p:cTn id="21" dur="2000"/>
                                        <p:tgtEl>
                                          <p:spTgt spid="19"/>
                                        </p:tgtEl>
                                      </p:cBhvr>
                                    </p:animEffect>
                                  </p:childTnLst>
                                </p:cTn>
                              </p:par>
                              <p:par>
                                <p:cTn id="22" presetID="22" presetClass="entr" presetSubtype="2"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right)">
                                      <p:cBhvr>
                                        <p:cTn id="24" dur="20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060"/>
                                        </p:tgtEl>
                                        <p:attrNameLst>
                                          <p:attrName>style.visibility</p:attrName>
                                        </p:attrNameLst>
                                      </p:cBhvr>
                                      <p:to>
                                        <p:strVal val="visible"/>
                                      </p:to>
                                    </p:set>
                                    <p:animEffect transition="in" filter="wipe(left)">
                                      <p:cBhvr>
                                        <p:cTn id="29" dur="2000"/>
                                        <p:tgtEl>
                                          <p:spTgt spid="2060"/>
                                        </p:tgtEl>
                                      </p:cBhvr>
                                    </p:animEffect>
                                  </p:childTnLst>
                                </p:cTn>
                              </p:par>
                              <p:par>
                                <p:cTn id="30" presetID="22" presetClass="entr" presetSubtype="8" fill="hold" nodeType="withEffect">
                                  <p:stCondLst>
                                    <p:cond delay="0"/>
                                  </p:stCondLst>
                                  <p:childTnLst>
                                    <p:set>
                                      <p:cBhvr>
                                        <p:cTn id="31" dur="1" fill="hold">
                                          <p:stCondLst>
                                            <p:cond delay="0"/>
                                          </p:stCondLst>
                                        </p:cTn>
                                        <p:tgtEl>
                                          <p:spTgt spid="2054"/>
                                        </p:tgtEl>
                                        <p:attrNameLst>
                                          <p:attrName>style.visibility</p:attrName>
                                        </p:attrNameLst>
                                      </p:cBhvr>
                                      <p:to>
                                        <p:strVal val="visible"/>
                                      </p:to>
                                    </p:set>
                                    <p:animEffect transition="in" filter="wipe(left)">
                                      <p:cBhvr>
                                        <p:cTn id="32" dur="2000"/>
                                        <p:tgtEl>
                                          <p:spTgt spid="2054"/>
                                        </p:tgtEl>
                                      </p:cBhvr>
                                    </p:animEffect>
                                  </p:childTnLst>
                                </p:cTn>
                              </p:par>
                              <p:par>
                                <p:cTn id="33" presetID="22" presetClass="entr" presetSubtype="8" fill="hold" nodeType="withEffect">
                                  <p:stCondLst>
                                    <p:cond delay="0"/>
                                  </p:stCondLst>
                                  <p:childTnLst>
                                    <p:set>
                                      <p:cBhvr>
                                        <p:cTn id="34" dur="1" fill="hold">
                                          <p:stCondLst>
                                            <p:cond delay="0"/>
                                          </p:stCondLst>
                                        </p:cTn>
                                        <p:tgtEl>
                                          <p:spTgt spid="2053"/>
                                        </p:tgtEl>
                                        <p:attrNameLst>
                                          <p:attrName>style.visibility</p:attrName>
                                        </p:attrNameLst>
                                      </p:cBhvr>
                                      <p:to>
                                        <p:strVal val="visible"/>
                                      </p:to>
                                    </p:set>
                                    <p:animEffect transition="in" filter="wipe(left)">
                                      <p:cBhvr>
                                        <p:cTn id="35" dur="2000"/>
                                        <p:tgtEl>
                                          <p:spTgt spid="205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2000"/>
                                        <p:tgtEl>
                                          <p:spTgt spid="30"/>
                                        </p:tgtEl>
                                      </p:cBhvr>
                                    </p:animEffect>
                                  </p:childTnLst>
                                </p:cTn>
                              </p:par>
                              <p:par>
                                <p:cTn id="39" presetID="22" presetClass="entr" presetSubtype="8"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59" grpId="0"/>
      <p:bldP spid="2060" grpId="0"/>
      <p:bldP spid="30"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p:nvPr>
        </p:nvSpPr>
        <p:spPr>
          <a:xfrm>
            <a:off x="467544" y="188640"/>
            <a:ext cx="7494772" cy="968826"/>
          </a:xfrm>
        </p:spPr>
        <p:txBody>
          <a:bodyPr>
            <a:normAutofit fontScale="90000"/>
          </a:bodyPr>
          <a:lstStyle/>
          <a:p>
            <a:pPr algn="l"/>
            <a:r>
              <a:rPr lang="en-US" sz="4000" b="1" smtClean="0">
                <a:solidFill>
                  <a:srgbClr val="002060"/>
                </a:solidFill>
              </a:rPr>
              <a:t>DI CHÚC HỢP PHÁP - </a:t>
            </a:r>
            <a:r>
              <a:rPr lang="en-US" sz="4000" b="1">
                <a:solidFill>
                  <a:srgbClr val="002060"/>
                </a:solidFill>
              </a:rPr>
              <a:t>(</a:t>
            </a:r>
            <a:r>
              <a:rPr lang="en-US" sz="4000" b="1" err="1">
                <a:solidFill>
                  <a:srgbClr val="002060"/>
                </a:solidFill>
              </a:rPr>
              <a:t>Điều</a:t>
            </a:r>
            <a:r>
              <a:rPr lang="en-US" sz="4000" b="1">
                <a:solidFill>
                  <a:srgbClr val="002060"/>
                </a:solidFill>
              </a:rPr>
              <a:t> </a:t>
            </a:r>
            <a:r>
              <a:rPr lang="en-US" sz="4000" b="1" smtClean="0">
                <a:solidFill>
                  <a:srgbClr val="002060"/>
                </a:solidFill>
              </a:rPr>
              <a:t>630)</a:t>
            </a:r>
            <a:br>
              <a:rPr lang="en-US" sz="4000" b="1" smtClean="0">
                <a:solidFill>
                  <a:srgbClr val="002060"/>
                </a:solidFill>
              </a:rPr>
            </a:br>
            <a:endParaRPr lang="en-US" sz="2400" b="1" smtClean="0">
              <a:solidFill>
                <a:srgbClr val="002060"/>
              </a:solidFill>
            </a:endParaRPr>
          </a:p>
        </p:txBody>
      </p:sp>
      <p:sp>
        <p:nvSpPr>
          <p:cNvPr id="4" name="Freeform 3"/>
          <p:cNvSpPr>
            <a:spLocks/>
          </p:cNvSpPr>
          <p:nvPr/>
        </p:nvSpPr>
        <p:spPr bwMode="gray">
          <a:xfrm>
            <a:off x="5628604" y="908720"/>
            <a:ext cx="1416258" cy="1327215"/>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endParaRPr lang="en-US"/>
          </a:p>
        </p:txBody>
      </p:sp>
      <p:sp>
        <p:nvSpPr>
          <p:cNvPr id="13" name="Freeform 12"/>
          <p:cNvSpPr>
            <a:spLocks/>
          </p:cNvSpPr>
          <p:nvPr/>
        </p:nvSpPr>
        <p:spPr bwMode="gray">
          <a:xfrm>
            <a:off x="3092001" y="1791364"/>
            <a:ext cx="1341133" cy="1058102"/>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endParaRPr lang="en-US"/>
          </a:p>
        </p:txBody>
      </p:sp>
      <p:grpSp>
        <p:nvGrpSpPr>
          <p:cNvPr id="35" name="Nhóm 34"/>
          <p:cNvGrpSpPr/>
          <p:nvPr/>
        </p:nvGrpSpPr>
        <p:grpSpPr>
          <a:xfrm>
            <a:off x="924930" y="2918659"/>
            <a:ext cx="2392051" cy="3627040"/>
            <a:chOff x="2118292" y="2792564"/>
            <a:chExt cx="2098787" cy="3016099"/>
          </a:xfrm>
          <a:effectLst>
            <a:outerShdw blurRad="76200" dir="18900000" sy="23000" kx="-1200000" algn="bl" rotWithShape="0">
              <a:prstClr val="black">
                <a:alpha val="20000"/>
              </a:prstClr>
            </a:outerShdw>
          </a:effectLst>
        </p:grpSpPr>
        <p:sp>
          <p:nvSpPr>
            <p:cNvPr id="17" name="AutoShape 16"/>
            <p:cNvSpPr>
              <a:spLocks noChangeArrowheads="1"/>
            </p:cNvSpPr>
            <p:nvPr/>
          </p:nvSpPr>
          <p:spPr bwMode="auto">
            <a:xfrm>
              <a:off x="2118292" y="2923194"/>
              <a:ext cx="2098787" cy="2885469"/>
            </a:xfrm>
            <a:prstGeom prst="roundRect">
              <a:avLst>
                <a:gd name="adj" fmla="val 4690"/>
              </a:avLst>
            </a:prstGeom>
            <a:noFill/>
            <a:ln w="57150">
              <a:solidFill>
                <a:schemeClr val="folHlink"/>
              </a:solidFill>
              <a:round/>
              <a:headEnd/>
              <a:tailEnd/>
            </a:ln>
            <a:effectLst/>
            <a:extLst>
              <a:ext uri="{909E8E84-426E-40DD-AFC4-6F175D3DCCD1}">
                <a14:hiddenFill xmlns:a14="http://schemas.microsoft.com/office/drawing/2010/main">
                  <a:solidFill>
                    <a:srgbClr val="D2D8A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AutoShape 17"/>
            <p:cNvSpPr>
              <a:spLocks noChangeArrowheads="1"/>
            </p:cNvSpPr>
            <p:nvPr/>
          </p:nvSpPr>
          <p:spPr bwMode="gray">
            <a:xfrm>
              <a:off x="2315688" y="2792564"/>
              <a:ext cx="1703994" cy="26271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AutoShape 18"/>
            <p:cNvSpPr>
              <a:spLocks noChangeArrowheads="1"/>
            </p:cNvSpPr>
            <p:nvPr/>
          </p:nvSpPr>
          <p:spPr bwMode="auto">
            <a:xfrm flipH="1">
              <a:off x="3855670" y="2857879"/>
              <a:ext cx="65315" cy="13208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19"/>
            <p:cNvSpPr>
              <a:spLocks noChangeArrowheads="1"/>
            </p:cNvSpPr>
            <p:nvPr/>
          </p:nvSpPr>
          <p:spPr bwMode="auto">
            <a:xfrm flipH="1">
              <a:off x="2408581" y="2857879"/>
              <a:ext cx="66766" cy="13208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20"/>
            <p:cNvSpPr txBox="1">
              <a:spLocks noChangeArrowheads="1"/>
            </p:cNvSpPr>
            <p:nvPr/>
          </p:nvSpPr>
          <p:spPr bwMode="gray">
            <a:xfrm>
              <a:off x="2315688" y="2792564"/>
              <a:ext cx="1310103" cy="255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endParaRPr lang="en-US" sz="1400">
                <a:solidFill>
                  <a:schemeClr val="bg1"/>
                </a:solidFill>
              </a:endParaRPr>
            </a:p>
          </p:txBody>
        </p:sp>
        <p:sp>
          <p:nvSpPr>
            <p:cNvPr id="22" name="Text Box 21"/>
            <p:cNvSpPr txBox="1">
              <a:spLocks noChangeArrowheads="1"/>
            </p:cNvSpPr>
            <p:nvPr/>
          </p:nvSpPr>
          <p:spPr bwMode="auto">
            <a:xfrm>
              <a:off x="2231574" y="3055276"/>
              <a:ext cx="1985505" cy="2226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endParaRPr lang="en-US" sz="2400" smtClean="0">
                <a:solidFill>
                  <a:schemeClr val="accent4">
                    <a:lumMod val="50000"/>
                  </a:schemeClr>
                </a:solidFill>
              </a:endParaRPr>
            </a:p>
            <a:p>
              <a:pPr algn="ctr" eaLnBrk="0" hangingPunct="0"/>
              <a:r>
                <a:rPr lang="vi-VN" sz="2400" b="1" u="sng" smtClean="0">
                  <a:solidFill>
                    <a:schemeClr val="accent4">
                      <a:lumMod val="50000"/>
                    </a:schemeClr>
                  </a:solidFill>
                </a:rPr>
                <a:t>Người </a:t>
              </a:r>
              <a:r>
                <a:rPr lang="vi-VN" sz="2400" b="1" u="sng">
                  <a:solidFill>
                    <a:schemeClr val="accent4">
                      <a:lumMod val="50000"/>
                    </a:schemeClr>
                  </a:solidFill>
                </a:rPr>
                <a:t>lập di chúc</a:t>
              </a:r>
              <a:r>
                <a:rPr lang="vi-VN" sz="2400">
                  <a:solidFill>
                    <a:schemeClr val="accent4">
                      <a:lumMod val="50000"/>
                    </a:schemeClr>
                  </a:solidFill>
                </a:rPr>
                <a:t> minh mẫn, sáng suốt không bị đe dọa, lừa dối hoặc cưỡng ép</a:t>
              </a:r>
              <a:endParaRPr lang="en-US" sz="2400" i="1">
                <a:solidFill>
                  <a:schemeClr val="accent4">
                    <a:lumMod val="50000"/>
                  </a:schemeClr>
                </a:solidFill>
              </a:endParaRPr>
            </a:p>
          </p:txBody>
        </p:sp>
      </p:grpSp>
      <p:grpSp>
        <p:nvGrpSpPr>
          <p:cNvPr id="36" name="Nhóm 35"/>
          <p:cNvGrpSpPr/>
          <p:nvPr/>
        </p:nvGrpSpPr>
        <p:grpSpPr>
          <a:xfrm>
            <a:off x="3637045" y="2530634"/>
            <a:ext cx="2414839" cy="3655109"/>
            <a:chOff x="4413024" y="2403578"/>
            <a:chExt cx="2098787" cy="3011745"/>
          </a:xfrm>
          <a:effectLst>
            <a:outerShdw blurRad="76200" dir="18900000" sy="23000" kx="-1200000" algn="bl" rotWithShape="0">
              <a:prstClr val="black">
                <a:alpha val="20000"/>
              </a:prstClr>
            </a:outerShdw>
          </a:effectLst>
        </p:grpSpPr>
        <p:sp>
          <p:nvSpPr>
            <p:cNvPr id="5" name="AutoShape 4"/>
            <p:cNvSpPr>
              <a:spLocks noChangeArrowheads="1"/>
            </p:cNvSpPr>
            <p:nvPr/>
          </p:nvSpPr>
          <p:spPr bwMode="auto">
            <a:xfrm>
              <a:off x="4413024" y="2529854"/>
              <a:ext cx="2098787" cy="2885469"/>
            </a:xfrm>
            <a:prstGeom prst="roundRect">
              <a:avLst>
                <a:gd name="adj" fmla="val 4690"/>
              </a:avLst>
            </a:prstGeom>
            <a:noFill/>
            <a:ln w="57150">
              <a:solidFill>
                <a:schemeClr val="accent2"/>
              </a:solidFill>
              <a:round/>
              <a:headEnd/>
              <a:tailEnd/>
            </a:ln>
            <a:effectLst/>
            <a:extLst>
              <a:ext uri="{909E8E84-426E-40DD-AFC4-6F175D3DCCD1}">
                <a14:hiddenFill xmlns:a14="http://schemas.microsoft.com/office/drawing/2010/main">
                  <a:solidFill>
                    <a:srgbClr val="F1D08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AutoShape 5"/>
            <p:cNvSpPr>
              <a:spLocks noChangeArrowheads="1"/>
            </p:cNvSpPr>
            <p:nvPr/>
          </p:nvSpPr>
          <p:spPr bwMode="gray">
            <a:xfrm>
              <a:off x="4626386" y="2403578"/>
              <a:ext cx="1703994" cy="262712"/>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AutoShape 6"/>
            <p:cNvSpPr>
              <a:spLocks noChangeArrowheads="1"/>
            </p:cNvSpPr>
            <p:nvPr/>
          </p:nvSpPr>
          <p:spPr bwMode="auto">
            <a:xfrm flipH="1">
              <a:off x="6159110" y="2473247"/>
              <a:ext cx="66766" cy="132082"/>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AutoShape 7"/>
            <p:cNvSpPr>
              <a:spLocks noChangeArrowheads="1"/>
            </p:cNvSpPr>
            <p:nvPr/>
          </p:nvSpPr>
          <p:spPr bwMode="auto">
            <a:xfrm flipH="1">
              <a:off x="4704764" y="2464538"/>
              <a:ext cx="65315" cy="132082"/>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Text Box 21"/>
            <p:cNvSpPr txBox="1">
              <a:spLocks noChangeArrowheads="1"/>
            </p:cNvSpPr>
            <p:nvPr/>
          </p:nvSpPr>
          <p:spPr bwMode="auto">
            <a:xfrm>
              <a:off x="4506352" y="2744344"/>
              <a:ext cx="1824029" cy="220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400" smtClean="0">
                <a:solidFill>
                  <a:schemeClr val="accent6">
                    <a:lumMod val="50000"/>
                  </a:schemeClr>
                </a:solidFill>
              </a:endParaRPr>
            </a:p>
            <a:p>
              <a:pPr algn="ctr"/>
              <a:r>
                <a:rPr lang="vi-VN" sz="2400" b="1" u="sng" smtClean="0">
                  <a:solidFill>
                    <a:schemeClr val="accent6">
                      <a:lumMod val="50000"/>
                    </a:schemeClr>
                  </a:solidFill>
                </a:rPr>
                <a:t>Nội </a:t>
              </a:r>
              <a:r>
                <a:rPr lang="vi-VN" sz="2400" b="1" u="sng">
                  <a:solidFill>
                    <a:schemeClr val="accent6">
                      <a:lumMod val="50000"/>
                    </a:schemeClr>
                  </a:solidFill>
                </a:rPr>
                <a:t>dung trong di chúc </a:t>
              </a:r>
              <a:r>
                <a:rPr lang="vi-VN" sz="2400">
                  <a:solidFill>
                    <a:schemeClr val="accent6">
                      <a:lumMod val="50000"/>
                    </a:schemeClr>
                  </a:solidFill>
                </a:rPr>
                <a:t>không trái với pháp luật, đạo đức, xã hội.</a:t>
              </a:r>
              <a:endParaRPr lang="en-US" sz="2400">
                <a:solidFill>
                  <a:schemeClr val="accent6">
                    <a:lumMod val="50000"/>
                  </a:schemeClr>
                </a:solidFill>
              </a:endParaRPr>
            </a:p>
          </p:txBody>
        </p:sp>
      </p:grpSp>
      <p:grpSp>
        <p:nvGrpSpPr>
          <p:cNvPr id="37" name="Nhóm 36"/>
          <p:cNvGrpSpPr/>
          <p:nvPr/>
        </p:nvGrpSpPr>
        <p:grpSpPr>
          <a:xfrm>
            <a:off x="6279122" y="1693772"/>
            <a:ext cx="2567882" cy="4123706"/>
            <a:chOff x="6707755" y="1924601"/>
            <a:chExt cx="2098787" cy="3032066"/>
          </a:xfrm>
          <a:effectLst>
            <a:outerShdw blurRad="76200" dir="18900000" sy="23000" kx="-1200000" algn="bl" rotWithShape="0">
              <a:prstClr val="black">
                <a:alpha val="20000"/>
              </a:prstClr>
            </a:outerShdw>
          </a:effectLst>
        </p:grpSpPr>
        <p:sp>
          <p:nvSpPr>
            <p:cNvPr id="9" name="AutoShape 8"/>
            <p:cNvSpPr>
              <a:spLocks noChangeArrowheads="1"/>
            </p:cNvSpPr>
            <p:nvPr/>
          </p:nvSpPr>
          <p:spPr bwMode="auto">
            <a:xfrm>
              <a:off x="6707755" y="2071198"/>
              <a:ext cx="2098787" cy="2885469"/>
            </a:xfrm>
            <a:prstGeom prst="roundRect">
              <a:avLst>
                <a:gd name="adj" fmla="val 4690"/>
              </a:avLst>
            </a:prstGeom>
            <a:noFill/>
            <a:ln w="57150">
              <a:solidFill>
                <a:schemeClr val="hlink"/>
              </a:solidFill>
              <a:round/>
              <a:headEnd/>
              <a:tailEnd/>
            </a:ln>
            <a:effectLst/>
            <a:extLst>
              <a:ext uri="{909E8E84-426E-40DD-AFC4-6F175D3DCCD1}">
                <a14:hiddenFill xmlns:a14="http://schemas.microsoft.com/office/drawing/2010/main">
                  <a:solidFill>
                    <a:srgbClr val="6FC5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AutoShape 9"/>
            <p:cNvSpPr>
              <a:spLocks noChangeArrowheads="1"/>
            </p:cNvSpPr>
            <p:nvPr/>
          </p:nvSpPr>
          <p:spPr bwMode="gray">
            <a:xfrm>
              <a:off x="6905151" y="1940568"/>
              <a:ext cx="1703994" cy="262711"/>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utoShape 10"/>
            <p:cNvSpPr>
              <a:spLocks noChangeArrowheads="1"/>
            </p:cNvSpPr>
            <p:nvPr/>
          </p:nvSpPr>
          <p:spPr bwMode="auto">
            <a:xfrm flipH="1">
              <a:off x="8446584" y="2005882"/>
              <a:ext cx="65315" cy="130630"/>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AutoShape 11"/>
            <p:cNvSpPr>
              <a:spLocks noChangeArrowheads="1"/>
            </p:cNvSpPr>
            <p:nvPr/>
          </p:nvSpPr>
          <p:spPr bwMode="auto">
            <a:xfrm flipH="1">
              <a:off x="6999496" y="2005882"/>
              <a:ext cx="65314" cy="130630"/>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4"/>
            <p:cNvSpPr txBox="1">
              <a:spLocks noChangeArrowheads="1"/>
            </p:cNvSpPr>
            <p:nvPr/>
          </p:nvSpPr>
          <p:spPr bwMode="gray">
            <a:xfrm>
              <a:off x="7676472" y="1924601"/>
              <a:ext cx="164253" cy="23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sz="1400">
                <a:solidFill>
                  <a:srgbClr val="FFFFFF"/>
                </a:solidFill>
              </a:endParaRPr>
            </a:p>
          </p:txBody>
        </p:sp>
        <p:sp>
          <p:nvSpPr>
            <p:cNvPr id="32" name="Text Box 21"/>
            <p:cNvSpPr txBox="1">
              <a:spLocks noChangeArrowheads="1"/>
            </p:cNvSpPr>
            <p:nvPr/>
          </p:nvSpPr>
          <p:spPr bwMode="auto">
            <a:xfrm>
              <a:off x="6803985" y="2786742"/>
              <a:ext cx="1906325" cy="142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400" b="1" u="sng">
                  <a:solidFill>
                    <a:srgbClr val="4C29E3"/>
                  </a:solidFill>
                </a:rPr>
                <a:t>Hình thức của di chúc </a:t>
              </a:r>
              <a:r>
                <a:rPr lang="vi-VN" sz="2400">
                  <a:solidFill>
                    <a:srgbClr val="4C29E3"/>
                  </a:solidFill>
                </a:rPr>
                <a:t>không trái với quy định của pháp luật</a:t>
              </a:r>
              <a:endParaRPr lang="en-US" sz="2400">
                <a:solidFill>
                  <a:srgbClr val="4C29E3"/>
                </a:solidFill>
              </a:endParaRPr>
            </a:p>
          </p:txBody>
        </p:sp>
      </p:grpSp>
      <p:sp>
        <p:nvSpPr>
          <p:cNvPr id="2" name="Slide Number Placeholder 1"/>
          <p:cNvSpPr>
            <a:spLocks noGrp="1"/>
          </p:cNvSpPr>
          <p:nvPr>
            <p:ph type="sldNum" sz="quarter" idx="12"/>
          </p:nvPr>
        </p:nvSpPr>
        <p:spPr/>
        <p:txBody>
          <a:bodyPr/>
          <a:lstStyle/>
          <a:p>
            <a:fld id="{C47B13B7-50A5-45B6-B530-7C9A1EBD305F}" type="slidenum">
              <a:rPr lang="en-US" smtClean="0"/>
              <a:pPr/>
              <a:t>169</a:t>
            </a:fld>
            <a:endParaRPr lang="en-US"/>
          </a:p>
        </p:txBody>
      </p:sp>
    </p:spTree>
    <p:extLst>
      <p:ext uri="{BB962C8B-B14F-4D97-AF65-F5344CB8AC3E}">
        <p14:creationId xmlns:p14="http://schemas.microsoft.com/office/powerpoint/2010/main" val="1416686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57D660-0E6F-402F-9A4F-39F38E391F3B}" type="slidenum">
              <a:rPr lang="en-US" smtClean="0"/>
              <a:pPr/>
              <a:t>17</a:t>
            </a:fld>
            <a:endParaRPr lang="en-US"/>
          </a:p>
        </p:txBody>
      </p:sp>
      <p:sp>
        <p:nvSpPr>
          <p:cNvPr id="6" name="TextBox 4"/>
          <p:cNvSpPr txBox="1">
            <a:spLocks noChangeArrowheads="1"/>
          </p:cNvSpPr>
          <p:nvPr/>
        </p:nvSpPr>
        <p:spPr bwMode="auto">
          <a:xfrm>
            <a:off x="1926596" y="304513"/>
            <a:ext cx="51876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dirty="0" err="1" smtClean="0">
                <a:solidFill>
                  <a:srgbClr val="404040"/>
                </a:solidFill>
                <a:latin typeface="Arial" charset="0"/>
              </a:rPr>
              <a:t>Chức</a:t>
            </a:r>
            <a:r>
              <a:rPr lang="en-US" sz="3200" b="1" dirty="0" smtClean="0">
                <a:solidFill>
                  <a:srgbClr val="404040"/>
                </a:solidFill>
                <a:latin typeface="Arial" charset="0"/>
              </a:rPr>
              <a:t> </a:t>
            </a:r>
            <a:r>
              <a:rPr lang="en-US" sz="3200" b="1" dirty="0" err="1" smtClean="0">
                <a:solidFill>
                  <a:srgbClr val="404040"/>
                </a:solidFill>
                <a:latin typeface="Arial" charset="0"/>
              </a:rPr>
              <a:t>năng</a:t>
            </a:r>
            <a:r>
              <a:rPr lang="en-US" sz="3200" b="1" dirty="0" smtClean="0">
                <a:solidFill>
                  <a:srgbClr val="404040"/>
                </a:solidFill>
                <a:latin typeface="Arial" charset="0"/>
              </a:rPr>
              <a:t> </a:t>
            </a:r>
            <a:r>
              <a:rPr lang="en-US" sz="3200" b="1" dirty="0" err="1" smtClean="0">
                <a:solidFill>
                  <a:srgbClr val="404040"/>
                </a:solidFill>
                <a:latin typeface="Arial" charset="0"/>
              </a:rPr>
              <a:t>của</a:t>
            </a:r>
            <a:r>
              <a:rPr lang="en-US" sz="3200" b="1" dirty="0" smtClean="0">
                <a:solidFill>
                  <a:srgbClr val="404040"/>
                </a:solidFill>
                <a:latin typeface="Arial" charset="0"/>
              </a:rPr>
              <a:t> </a:t>
            </a:r>
            <a:r>
              <a:rPr lang="en-US" sz="3200" b="1" dirty="0" err="1" smtClean="0">
                <a:solidFill>
                  <a:srgbClr val="404040"/>
                </a:solidFill>
                <a:latin typeface="Arial" charset="0"/>
              </a:rPr>
              <a:t>nhà</a:t>
            </a:r>
            <a:r>
              <a:rPr lang="en-US" sz="3200" b="1" dirty="0" smtClean="0">
                <a:solidFill>
                  <a:srgbClr val="404040"/>
                </a:solidFill>
                <a:latin typeface="Arial" charset="0"/>
              </a:rPr>
              <a:t> </a:t>
            </a:r>
            <a:r>
              <a:rPr lang="en-US" sz="3200" b="1" dirty="0" err="1" smtClean="0">
                <a:solidFill>
                  <a:srgbClr val="404040"/>
                </a:solidFill>
                <a:latin typeface="Arial" charset="0"/>
              </a:rPr>
              <a:t>nước</a:t>
            </a:r>
            <a:endParaRPr lang="en-US" sz="3200" b="1" dirty="0">
              <a:solidFill>
                <a:srgbClr val="7F7F7F"/>
              </a:solidFill>
              <a:latin typeface="Arial" panose="020B0604020202020204" pitchFamily="34" charset="0"/>
            </a:endParaRPr>
          </a:p>
        </p:txBody>
      </p:sp>
      <p:graphicFrame>
        <p:nvGraphicFramePr>
          <p:cNvPr id="7" name="Diagram 6"/>
          <p:cNvGraphicFramePr/>
          <p:nvPr>
            <p:extLst>
              <p:ext uri="{D42A27DB-BD31-4B8C-83A1-F6EECF244321}">
                <p14:modId xmlns:p14="http://schemas.microsoft.com/office/powerpoint/2010/main" val="2373522030"/>
              </p:ext>
            </p:extLst>
          </p:nvPr>
        </p:nvGraphicFramePr>
        <p:xfrm>
          <a:off x="1143000" y="1397000"/>
          <a:ext cx="7162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53580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 Same Side Corner Rectangle 19"/>
          <p:cNvSpPr/>
          <p:nvPr/>
        </p:nvSpPr>
        <p:spPr bwMode="auto">
          <a:xfrm rot="5400000">
            <a:off x="6263666" y="3084815"/>
            <a:ext cx="1228879" cy="3726631"/>
          </a:xfrm>
          <a:prstGeom prst="round2SameRect">
            <a:avLst>
              <a:gd name="adj1" fmla="val 16667"/>
              <a:gd name="adj2" fmla="val 5468"/>
            </a:avLst>
          </a:prstGeom>
          <a:gradFill flip="none" rotWithShape="1">
            <a:gsLst>
              <a:gs pos="0">
                <a:srgbClr val="C5A76B">
                  <a:lumMod val="90000"/>
                </a:srgbClr>
              </a:gs>
              <a:gs pos="12000">
                <a:srgbClr val="E6D2AD"/>
              </a:gs>
              <a:gs pos="32000">
                <a:schemeClr val="bg1">
                  <a:lumMod val="95000"/>
                </a:scheme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0" name="Picture 2" descr="C:\Documents and Settings\jaewook\Desktop\Eng\그림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075" y="6240463"/>
            <a:ext cx="25765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1" name="Group 19"/>
          <p:cNvGrpSpPr>
            <a:grpSpLocks/>
          </p:cNvGrpSpPr>
          <p:nvPr/>
        </p:nvGrpSpPr>
        <p:grpSpPr bwMode="auto">
          <a:xfrm>
            <a:off x="964557" y="3828956"/>
            <a:ext cx="7776864" cy="2613025"/>
            <a:chOff x="997031" y="3844872"/>
            <a:chExt cx="7506984" cy="2522440"/>
          </a:xfrm>
        </p:grpSpPr>
        <p:sp>
          <p:nvSpPr>
            <p:cNvPr id="10" name="Rounded Rectangle 9"/>
            <p:cNvSpPr/>
            <p:nvPr/>
          </p:nvSpPr>
          <p:spPr>
            <a:xfrm>
              <a:off x="4260032" y="4163625"/>
              <a:ext cx="593042" cy="1878804"/>
            </a:xfrm>
            <a:prstGeom prst="roundRect">
              <a:avLst>
                <a:gd name="adj" fmla="val 12406"/>
              </a:avLst>
            </a:prstGeom>
            <a:blipFill dpi="0" rotWithShape="1">
              <a:blip r:embed="rId3" cstate="print">
                <a:extLst>
                  <a:ext uri="{28A0092B-C50C-407E-A947-70E740481C1C}">
                    <a14:useLocalDpi xmlns:a14="http://schemas.microsoft.com/office/drawing/2010/main" val="0"/>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4341250" y="4102326"/>
              <a:ext cx="430607" cy="61299"/>
            </a:xfrm>
            <a:prstGeom prst="rect">
              <a:avLst/>
            </a:prstGeom>
            <a:gradFill flip="none" rotWithShape="1">
              <a:gsLst>
                <a:gs pos="3000">
                  <a:srgbClr val="91CDF5"/>
                </a:gs>
                <a:gs pos="25000">
                  <a:srgbClr val="0C445B"/>
                </a:gs>
                <a:gs pos="75000">
                  <a:srgbClr val="0C445B"/>
                </a:gs>
                <a:gs pos="50000">
                  <a:srgbClr val="91CDF5"/>
                </a:gs>
                <a:gs pos="92000">
                  <a:srgbClr val="91CDF5"/>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4374963" y="3844872"/>
              <a:ext cx="364713" cy="257454"/>
            </a:xfrm>
            <a:custGeom>
              <a:avLst/>
              <a:gdLst>
                <a:gd name="connsiteX0" fmla="*/ 0 w 533400"/>
                <a:gd name="connsiteY0" fmla="*/ 0 h 377825"/>
                <a:gd name="connsiteX1" fmla="*/ 533400 w 533400"/>
                <a:gd name="connsiteY1" fmla="*/ 0 h 377825"/>
                <a:gd name="connsiteX2" fmla="*/ 533400 w 533400"/>
                <a:gd name="connsiteY2" fmla="*/ 377825 h 377825"/>
                <a:gd name="connsiteX3" fmla="*/ 0 w 533400"/>
                <a:gd name="connsiteY3" fmla="*/ 377825 h 377825"/>
                <a:gd name="connsiteX4" fmla="*/ 0 w 533400"/>
                <a:gd name="connsiteY4" fmla="*/ 0 h 377825"/>
                <a:gd name="connsiteX0" fmla="*/ 0 w 533400"/>
                <a:gd name="connsiteY0" fmla="*/ 0 h 377825"/>
                <a:gd name="connsiteX1" fmla="*/ 533400 w 533400"/>
                <a:gd name="connsiteY1" fmla="*/ 0 h 377825"/>
                <a:gd name="connsiteX2" fmla="*/ 533400 w 533400"/>
                <a:gd name="connsiteY2" fmla="*/ 377825 h 377825"/>
                <a:gd name="connsiteX3" fmla="*/ 0 w 533400"/>
                <a:gd name="connsiteY3" fmla="*/ 377825 h 377825"/>
                <a:gd name="connsiteX4" fmla="*/ 0 w 533400"/>
                <a:gd name="connsiteY4" fmla="*/ 0 h 377825"/>
                <a:gd name="connsiteX0" fmla="*/ 0 w 533400"/>
                <a:gd name="connsiteY0" fmla="*/ 0 h 377825"/>
                <a:gd name="connsiteX1" fmla="*/ 533400 w 533400"/>
                <a:gd name="connsiteY1" fmla="*/ 0 h 377825"/>
                <a:gd name="connsiteX2" fmla="*/ 533400 w 533400"/>
                <a:gd name="connsiteY2" fmla="*/ 377825 h 377825"/>
                <a:gd name="connsiteX3" fmla="*/ 0 w 533400"/>
                <a:gd name="connsiteY3" fmla="*/ 377825 h 377825"/>
                <a:gd name="connsiteX4" fmla="*/ 0 w 533400"/>
                <a:gd name="connsiteY4" fmla="*/ 0 h 37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377825">
                  <a:moveTo>
                    <a:pt x="0" y="0"/>
                  </a:moveTo>
                  <a:cubicBezTo>
                    <a:pt x="180181" y="23813"/>
                    <a:pt x="365125" y="21431"/>
                    <a:pt x="533400" y="0"/>
                  </a:cubicBezTo>
                  <a:lnTo>
                    <a:pt x="533400" y="377825"/>
                  </a:lnTo>
                  <a:lnTo>
                    <a:pt x="0" y="377825"/>
                  </a:lnTo>
                  <a:lnTo>
                    <a:pt x="0" y="0"/>
                  </a:lnTo>
                  <a:close/>
                </a:path>
              </a:pathLst>
            </a:custGeom>
            <a:gradFill flip="none" rotWithShape="1">
              <a:gsLst>
                <a:gs pos="3000">
                  <a:srgbClr val="91CDF5"/>
                </a:gs>
                <a:gs pos="25000">
                  <a:srgbClr val="0C445B"/>
                </a:gs>
                <a:gs pos="75000">
                  <a:srgbClr val="0C445B"/>
                </a:gs>
                <a:gs pos="50000">
                  <a:srgbClr val="91CDF5"/>
                </a:gs>
                <a:gs pos="92000">
                  <a:srgbClr val="91CDF5"/>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Freeform 10"/>
            <p:cNvSpPr/>
            <p:nvPr/>
          </p:nvSpPr>
          <p:spPr>
            <a:xfrm>
              <a:off x="4263097" y="5254741"/>
              <a:ext cx="643612" cy="1112571"/>
            </a:xfrm>
            <a:custGeom>
              <a:avLst/>
              <a:gdLst>
                <a:gd name="connsiteX0" fmla="*/ 0 w 946150"/>
                <a:gd name="connsiteY0" fmla="*/ 355600 h 1638300"/>
                <a:gd name="connsiteX1" fmla="*/ 946150 w 946150"/>
                <a:gd name="connsiteY1" fmla="*/ 0 h 1638300"/>
                <a:gd name="connsiteX2" fmla="*/ 946150 w 946150"/>
                <a:gd name="connsiteY2" fmla="*/ 1206500 h 1638300"/>
                <a:gd name="connsiteX3" fmla="*/ 590550 w 946150"/>
                <a:gd name="connsiteY3" fmla="*/ 1638300 h 1638300"/>
                <a:gd name="connsiteX4" fmla="*/ 387350 w 946150"/>
                <a:gd name="connsiteY4" fmla="*/ 1638300 h 1638300"/>
                <a:gd name="connsiteX5" fmla="*/ 6350 w 946150"/>
                <a:gd name="connsiteY5" fmla="*/ 1250950 h 1638300"/>
                <a:gd name="connsiteX6" fmla="*/ 0 w 946150"/>
                <a:gd name="connsiteY6" fmla="*/ 355600 h 1638300"/>
                <a:gd name="connsiteX0" fmla="*/ 0 w 946150"/>
                <a:gd name="connsiteY0" fmla="*/ 369888 h 1638300"/>
                <a:gd name="connsiteX1" fmla="*/ 946150 w 946150"/>
                <a:gd name="connsiteY1" fmla="*/ 0 h 1638300"/>
                <a:gd name="connsiteX2" fmla="*/ 946150 w 946150"/>
                <a:gd name="connsiteY2" fmla="*/ 1206500 h 1638300"/>
                <a:gd name="connsiteX3" fmla="*/ 590550 w 946150"/>
                <a:gd name="connsiteY3" fmla="*/ 1638300 h 1638300"/>
                <a:gd name="connsiteX4" fmla="*/ 387350 w 946150"/>
                <a:gd name="connsiteY4" fmla="*/ 1638300 h 1638300"/>
                <a:gd name="connsiteX5" fmla="*/ 6350 w 946150"/>
                <a:gd name="connsiteY5" fmla="*/ 1250950 h 1638300"/>
                <a:gd name="connsiteX6" fmla="*/ 0 w 946150"/>
                <a:gd name="connsiteY6" fmla="*/ 369888 h 1638300"/>
                <a:gd name="connsiteX0" fmla="*/ 0 w 943769"/>
                <a:gd name="connsiteY0" fmla="*/ 372269 h 1638300"/>
                <a:gd name="connsiteX1" fmla="*/ 943769 w 943769"/>
                <a:gd name="connsiteY1" fmla="*/ 0 h 1638300"/>
                <a:gd name="connsiteX2" fmla="*/ 943769 w 943769"/>
                <a:gd name="connsiteY2" fmla="*/ 1206500 h 1638300"/>
                <a:gd name="connsiteX3" fmla="*/ 588169 w 943769"/>
                <a:gd name="connsiteY3" fmla="*/ 1638300 h 1638300"/>
                <a:gd name="connsiteX4" fmla="*/ 384969 w 943769"/>
                <a:gd name="connsiteY4" fmla="*/ 1638300 h 1638300"/>
                <a:gd name="connsiteX5" fmla="*/ 3969 w 943769"/>
                <a:gd name="connsiteY5" fmla="*/ 1250950 h 1638300"/>
                <a:gd name="connsiteX6" fmla="*/ 0 w 943769"/>
                <a:gd name="connsiteY6" fmla="*/ 372269 h 1638300"/>
                <a:gd name="connsiteX0" fmla="*/ 0 w 943769"/>
                <a:gd name="connsiteY0" fmla="*/ 372269 h 1638300"/>
                <a:gd name="connsiteX1" fmla="*/ 943769 w 943769"/>
                <a:gd name="connsiteY1" fmla="*/ 0 h 1638300"/>
                <a:gd name="connsiteX2" fmla="*/ 943769 w 943769"/>
                <a:gd name="connsiteY2" fmla="*/ 1206500 h 1638300"/>
                <a:gd name="connsiteX3" fmla="*/ 588169 w 943769"/>
                <a:gd name="connsiteY3" fmla="*/ 1638300 h 1638300"/>
                <a:gd name="connsiteX4" fmla="*/ 384969 w 943769"/>
                <a:gd name="connsiteY4" fmla="*/ 1638300 h 1638300"/>
                <a:gd name="connsiteX5" fmla="*/ 3969 w 943769"/>
                <a:gd name="connsiteY5" fmla="*/ 1250950 h 1638300"/>
                <a:gd name="connsiteX6" fmla="*/ 0 w 943769"/>
                <a:gd name="connsiteY6" fmla="*/ 372269 h 1638300"/>
                <a:gd name="connsiteX0" fmla="*/ 0 w 943769"/>
                <a:gd name="connsiteY0" fmla="*/ 365125 h 1631156"/>
                <a:gd name="connsiteX1" fmla="*/ 939006 w 943769"/>
                <a:gd name="connsiteY1" fmla="*/ 0 h 1631156"/>
                <a:gd name="connsiteX2" fmla="*/ 943769 w 943769"/>
                <a:gd name="connsiteY2" fmla="*/ 1199356 h 1631156"/>
                <a:gd name="connsiteX3" fmla="*/ 588169 w 943769"/>
                <a:gd name="connsiteY3" fmla="*/ 1631156 h 1631156"/>
                <a:gd name="connsiteX4" fmla="*/ 384969 w 943769"/>
                <a:gd name="connsiteY4" fmla="*/ 1631156 h 1631156"/>
                <a:gd name="connsiteX5" fmla="*/ 3969 w 943769"/>
                <a:gd name="connsiteY5" fmla="*/ 1243806 h 1631156"/>
                <a:gd name="connsiteX6" fmla="*/ 0 w 943769"/>
                <a:gd name="connsiteY6" fmla="*/ 365125 h 1631156"/>
                <a:gd name="connsiteX0" fmla="*/ 0 w 943769"/>
                <a:gd name="connsiteY0" fmla="*/ 365125 h 1631156"/>
                <a:gd name="connsiteX1" fmla="*/ 939006 w 943769"/>
                <a:gd name="connsiteY1" fmla="*/ 0 h 1631156"/>
                <a:gd name="connsiteX2" fmla="*/ 943769 w 943769"/>
                <a:gd name="connsiteY2" fmla="*/ 1199356 h 1631156"/>
                <a:gd name="connsiteX3" fmla="*/ 588169 w 943769"/>
                <a:gd name="connsiteY3" fmla="*/ 1631156 h 1631156"/>
                <a:gd name="connsiteX4" fmla="*/ 384969 w 943769"/>
                <a:gd name="connsiteY4" fmla="*/ 1631156 h 1631156"/>
                <a:gd name="connsiteX5" fmla="*/ 3969 w 943769"/>
                <a:gd name="connsiteY5" fmla="*/ 1243806 h 1631156"/>
                <a:gd name="connsiteX6" fmla="*/ 0 w 943769"/>
                <a:gd name="connsiteY6" fmla="*/ 365125 h 1631156"/>
                <a:gd name="connsiteX0" fmla="*/ 0 w 944395"/>
                <a:gd name="connsiteY0" fmla="*/ 365125 h 1631156"/>
                <a:gd name="connsiteX1" fmla="*/ 939006 w 944395"/>
                <a:gd name="connsiteY1" fmla="*/ 0 h 1631156"/>
                <a:gd name="connsiteX2" fmla="*/ 943769 w 944395"/>
                <a:gd name="connsiteY2" fmla="*/ 1199356 h 1631156"/>
                <a:gd name="connsiteX3" fmla="*/ 588169 w 944395"/>
                <a:gd name="connsiteY3" fmla="*/ 1631156 h 1631156"/>
                <a:gd name="connsiteX4" fmla="*/ 384969 w 944395"/>
                <a:gd name="connsiteY4" fmla="*/ 1631156 h 1631156"/>
                <a:gd name="connsiteX5" fmla="*/ 3969 w 944395"/>
                <a:gd name="connsiteY5" fmla="*/ 1243806 h 1631156"/>
                <a:gd name="connsiteX6" fmla="*/ 0 w 944395"/>
                <a:gd name="connsiteY6" fmla="*/ 365125 h 1631156"/>
                <a:gd name="connsiteX0" fmla="*/ 0 w 943769"/>
                <a:gd name="connsiteY0" fmla="*/ 365125 h 1631156"/>
                <a:gd name="connsiteX1" fmla="*/ 939006 w 943769"/>
                <a:gd name="connsiteY1" fmla="*/ 0 h 1631156"/>
                <a:gd name="connsiteX2" fmla="*/ 943769 w 943769"/>
                <a:gd name="connsiteY2" fmla="*/ 1199356 h 1631156"/>
                <a:gd name="connsiteX3" fmla="*/ 588169 w 943769"/>
                <a:gd name="connsiteY3" fmla="*/ 1631156 h 1631156"/>
                <a:gd name="connsiteX4" fmla="*/ 384969 w 943769"/>
                <a:gd name="connsiteY4" fmla="*/ 1631156 h 1631156"/>
                <a:gd name="connsiteX5" fmla="*/ 3969 w 943769"/>
                <a:gd name="connsiteY5" fmla="*/ 1243806 h 1631156"/>
                <a:gd name="connsiteX6" fmla="*/ 0 w 943769"/>
                <a:gd name="connsiteY6" fmla="*/ 365125 h 1631156"/>
                <a:gd name="connsiteX0" fmla="*/ 0 w 943769"/>
                <a:gd name="connsiteY0" fmla="*/ 365125 h 1631156"/>
                <a:gd name="connsiteX1" fmla="*/ 939006 w 943769"/>
                <a:gd name="connsiteY1" fmla="*/ 0 h 1631156"/>
                <a:gd name="connsiteX2" fmla="*/ 943769 w 943769"/>
                <a:gd name="connsiteY2" fmla="*/ 1199356 h 1631156"/>
                <a:gd name="connsiteX3" fmla="*/ 588169 w 943769"/>
                <a:gd name="connsiteY3" fmla="*/ 1631156 h 1631156"/>
                <a:gd name="connsiteX4" fmla="*/ 384969 w 943769"/>
                <a:gd name="connsiteY4" fmla="*/ 1631156 h 1631156"/>
                <a:gd name="connsiteX5" fmla="*/ 3969 w 943769"/>
                <a:gd name="connsiteY5" fmla="*/ 1243806 h 1631156"/>
                <a:gd name="connsiteX6" fmla="*/ 0 w 943769"/>
                <a:gd name="connsiteY6" fmla="*/ 365125 h 1631156"/>
                <a:gd name="connsiteX0" fmla="*/ 0 w 943769"/>
                <a:gd name="connsiteY0" fmla="*/ 365125 h 1631156"/>
                <a:gd name="connsiteX1" fmla="*/ 939006 w 943769"/>
                <a:gd name="connsiteY1" fmla="*/ 0 h 1631156"/>
                <a:gd name="connsiteX2" fmla="*/ 943769 w 943769"/>
                <a:gd name="connsiteY2" fmla="*/ 1199356 h 1631156"/>
                <a:gd name="connsiteX3" fmla="*/ 588169 w 943769"/>
                <a:gd name="connsiteY3" fmla="*/ 1631156 h 1631156"/>
                <a:gd name="connsiteX4" fmla="*/ 384969 w 943769"/>
                <a:gd name="connsiteY4" fmla="*/ 1631156 h 1631156"/>
                <a:gd name="connsiteX5" fmla="*/ 3969 w 943769"/>
                <a:gd name="connsiteY5" fmla="*/ 1243806 h 1631156"/>
                <a:gd name="connsiteX6" fmla="*/ 0 w 943769"/>
                <a:gd name="connsiteY6" fmla="*/ 365125 h 1631156"/>
                <a:gd name="connsiteX0" fmla="*/ 0 w 943769"/>
                <a:gd name="connsiteY0" fmla="*/ 365125 h 1631156"/>
                <a:gd name="connsiteX1" fmla="*/ 939006 w 943769"/>
                <a:gd name="connsiteY1" fmla="*/ 0 h 1631156"/>
                <a:gd name="connsiteX2" fmla="*/ 943769 w 943769"/>
                <a:gd name="connsiteY2" fmla="*/ 1199356 h 1631156"/>
                <a:gd name="connsiteX3" fmla="*/ 588169 w 943769"/>
                <a:gd name="connsiteY3" fmla="*/ 1631156 h 1631156"/>
                <a:gd name="connsiteX4" fmla="*/ 384969 w 943769"/>
                <a:gd name="connsiteY4" fmla="*/ 1631156 h 1631156"/>
                <a:gd name="connsiteX5" fmla="*/ 3969 w 943769"/>
                <a:gd name="connsiteY5" fmla="*/ 1243806 h 1631156"/>
                <a:gd name="connsiteX6" fmla="*/ 0 w 943769"/>
                <a:gd name="connsiteY6" fmla="*/ 365125 h 163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769" h="1631156">
                  <a:moveTo>
                    <a:pt x="0" y="365125"/>
                  </a:moveTo>
                  <a:cubicBezTo>
                    <a:pt x="359833" y="314854"/>
                    <a:pt x="836348" y="219340"/>
                    <a:pt x="939006" y="0"/>
                  </a:cubicBezTo>
                  <a:cubicBezTo>
                    <a:pt x="940594" y="399785"/>
                    <a:pt x="942181" y="799571"/>
                    <a:pt x="943769" y="1199356"/>
                  </a:cubicBezTo>
                  <a:cubicBezTo>
                    <a:pt x="939536" y="1569508"/>
                    <a:pt x="642408" y="1620573"/>
                    <a:pt x="588169" y="1631156"/>
                  </a:cubicBezTo>
                  <a:lnTo>
                    <a:pt x="384969" y="1631156"/>
                  </a:lnTo>
                  <a:cubicBezTo>
                    <a:pt x="310356" y="1621102"/>
                    <a:pt x="11907" y="1561041"/>
                    <a:pt x="3969" y="1243806"/>
                  </a:cubicBezTo>
                  <a:cubicBezTo>
                    <a:pt x="1852" y="945356"/>
                    <a:pt x="2117" y="663575"/>
                    <a:pt x="0" y="365125"/>
                  </a:cubicBezTo>
                  <a:close/>
                </a:path>
              </a:pathLst>
            </a:custGeom>
            <a:gradFill flip="none" rotWithShape="1">
              <a:gsLst>
                <a:gs pos="17000">
                  <a:srgbClr val="104C5B"/>
                </a:gs>
                <a:gs pos="0">
                  <a:srgbClr val="3FA6A5"/>
                </a:gs>
                <a:gs pos="81000">
                  <a:srgbClr val="3FB4BE"/>
                </a:gs>
                <a:gs pos="60000">
                  <a:srgbClr val="17BCD0"/>
                </a:gs>
                <a:gs pos="52000">
                  <a:srgbClr val="17BCD0"/>
                </a:gs>
                <a:gs pos="93000">
                  <a:srgbClr val="96D8D2"/>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Freeform 11"/>
            <p:cNvSpPr/>
            <p:nvPr/>
          </p:nvSpPr>
          <p:spPr>
            <a:xfrm>
              <a:off x="4197203" y="4471651"/>
              <a:ext cx="706441" cy="905687"/>
            </a:xfrm>
            <a:custGeom>
              <a:avLst/>
              <a:gdLst>
                <a:gd name="connsiteX0" fmla="*/ 0 w 1035050"/>
                <a:gd name="connsiteY0" fmla="*/ 0 h 1327150"/>
                <a:gd name="connsiteX1" fmla="*/ 0 w 1035050"/>
                <a:gd name="connsiteY1" fmla="*/ 739775 h 1327150"/>
                <a:gd name="connsiteX2" fmla="*/ 263525 w 1035050"/>
                <a:gd name="connsiteY2" fmla="*/ 1098550 h 1327150"/>
                <a:gd name="connsiteX3" fmla="*/ 1035050 w 1035050"/>
                <a:gd name="connsiteY3" fmla="*/ 1327150 h 1327150"/>
                <a:gd name="connsiteX4" fmla="*/ 1035050 w 1035050"/>
                <a:gd name="connsiteY4" fmla="*/ 755650 h 1327150"/>
                <a:gd name="connsiteX5" fmla="*/ 231775 w 1035050"/>
                <a:gd name="connsiteY5" fmla="*/ 311150 h 1327150"/>
                <a:gd name="connsiteX6" fmla="*/ 0 w 1035050"/>
                <a:gd name="connsiteY6" fmla="*/ 0 h 1327150"/>
                <a:gd name="connsiteX0" fmla="*/ 0 w 1035050"/>
                <a:gd name="connsiteY0" fmla="*/ 0 h 1327150"/>
                <a:gd name="connsiteX1" fmla="*/ 0 w 1035050"/>
                <a:gd name="connsiteY1" fmla="*/ 739775 h 1327150"/>
                <a:gd name="connsiteX2" fmla="*/ 263525 w 1035050"/>
                <a:gd name="connsiteY2" fmla="*/ 1098550 h 1327150"/>
                <a:gd name="connsiteX3" fmla="*/ 1035050 w 1035050"/>
                <a:gd name="connsiteY3" fmla="*/ 1327150 h 1327150"/>
                <a:gd name="connsiteX4" fmla="*/ 1035050 w 1035050"/>
                <a:gd name="connsiteY4" fmla="*/ 755650 h 1327150"/>
                <a:gd name="connsiteX5" fmla="*/ 231775 w 1035050"/>
                <a:gd name="connsiteY5" fmla="*/ 311150 h 1327150"/>
                <a:gd name="connsiteX6" fmla="*/ 0 w 1035050"/>
                <a:gd name="connsiteY6" fmla="*/ 0 h 1327150"/>
                <a:gd name="connsiteX0" fmla="*/ 0 w 1035050"/>
                <a:gd name="connsiteY0" fmla="*/ 0 h 1327150"/>
                <a:gd name="connsiteX1" fmla="*/ 0 w 1035050"/>
                <a:gd name="connsiteY1" fmla="*/ 739775 h 1327150"/>
                <a:gd name="connsiteX2" fmla="*/ 263525 w 1035050"/>
                <a:gd name="connsiteY2" fmla="*/ 1098550 h 1327150"/>
                <a:gd name="connsiteX3" fmla="*/ 1035050 w 1035050"/>
                <a:gd name="connsiteY3" fmla="*/ 1327150 h 1327150"/>
                <a:gd name="connsiteX4" fmla="*/ 1035050 w 1035050"/>
                <a:gd name="connsiteY4" fmla="*/ 755650 h 1327150"/>
                <a:gd name="connsiteX5" fmla="*/ 231775 w 1035050"/>
                <a:gd name="connsiteY5" fmla="*/ 311150 h 1327150"/>
                <a:gd name="connsiteX6" fmla="*/ 0 w 1035050"/>
                <a:gd name="connsiteY6" fmla="*/ 0 h 1327150"/>
                <a:gd name="connsiteX0" fmla="*/ 0 w 1035050"/>
                <a:gd name="connsiteY0" fmla="*/ 0 h 1327150"/>
                <a:gd name="connsiteX1" fmla="*/ 0 w 1035050"/>
                <a:gd name="connsiteY1" fmla="*/ 739775 h 1327150"/>
                <a:gd name="connsiteX2" fmla="*/ 263525 w 1035050"/>
                <a:gd name="connsiteY2" fmla="*/ 1098550 h 1327150"/>
                <a:gd name="connsiteX3" fmla="*/ 1035050 w 1035050"/>
                <a:gd name="connsiteY3" fmla="*/ 1327150 h 1327150"/>
                <a:gd name="connsiteX4" fmla="*/ 1035050 w 1035050"/>
                <a:gd name="connsiteY4" fmla="*/ 755650 h 1327150"/>
                <a:gd name="connsiteX5" fmla="*/ 231775 w 1035050"/>
                <a:gd name="connsiteY5" fmla="*/ 311150 h 1327150"/>
                <a:gd name="connsiteX6" fmla="*/ 0 w 1035050"/>
                <a:gd name="connsiteY6" fmla="*/ 0 h 1327150"/>
                <a:gd name="connsiteX0" fmla="*/ 0 w 1035050"/>
                <a:gd name="connsiteY0" fmla="*/ 0 h 1327150"/>
                <a:gd name="connsiteX1" fmla="*/ 0 w 1035050"/>
                <a:gd name="connsiteY1" fmla="*/ 739775 h 1327150"/>
                <a:gd name="connsiteX2" fmla="*/ 263525 w 1035050"/>
                <a:gd name="connsiteY2" fmla="*/ 1098550 h 1327150"/>
                <a:gd name="connsiteX3" fmla="*/ 1035050 w 1035050"/>
                <a:gd name="connsiteY3" fmla="*/ 1327150 h 1327150"/>
                <a:gd name="connsiteX4" fmla="*/ 1035050 w 1035050"/>
                <a:gd name="connsiteY4" fmla="*/ 755650 h 1327150"/>
                <a:gd name="connsiteX5" fmla="*/ 231775 w 1035050"/>
                <a:gd name="connsiteY5" fmla="*/ 311150 h 1327150"/>
                <a:gd name="connsiteX6" fmla="*/ 0 w 1035050"/>
                <a:gd name="connsiteY6" fmla="*/ 0 h 1327150"/>
                <a:gd name="connsiteX0" fmla="*/ 0 w 1035050"/>
                <a:gd name="connsiteY0" fmla="*/ 0 h 1327150"/>
                <a:gd name="connsiteX1" fmla="*/ 0 w 1035050"/>
                <a:gd name="connsiteY1" fmla="*/ 739775 h 1327150"/>
                <a:gd name="connsiteX2" fmla="*/ 263525 w 1035050"/>
                <a:gd name="connsiteY2" fmla="*/ 1098550 h 1327150"/>
                <a:gd name="connsiteX3" fmla="*/ 1035050 w 1035050"/>
                <a:gd name="connsiteY3" fmla="*/ 1327150 h 1327150"/>
                <a:gd name="connsiteX4" fmla="*/ 1035050 w 1035050"/>
                <a:gd name="connsiteY4" fmla="*/ 755650 h 1327150"/>
                <a:gd name="connsiteX5" fmla="*/ 231775 w 1035050"/>
                <a:gd name="connsiteY5" fmla="*/ 311150 h 1327150"/>
                <a:gd name="connsiteX6" fmla="*/ 0 w 1035050"/>
                <a:gd name="connsiteY6" fmla="*/ 0 h 1327150"/>
                <a:gd name="connsiteX0" fmla="*/ 0 w 1035050"/>
                <a:gd name="connsiteY0" fmla="*/ 0 h 1327150"/>
                <a:gd name="connsiteX1" fmla="*/ 0 w 1035050"/>
                <a:gd name="connsiteY1" fmla="*/ 739775 h 1327150"/>
                <a:gd name="connsiteX2" fmla="*/ 263525 w 1035050"/>
                <a:gd name="connsiteY2" fmla="*/ 1098550 h 1327150"/>
                <a:gd name="connsiteX3" fmla="*/ 1035050 w 1035050"/>
                <a:gd name="connsiteY3" fmla="*/ 1327150 h 1327150"/>
                <a:gd name="connsiteX4" fmla="*/ 1035050 w 1035050"/>
                <a:gd name="connsiteY4" fmla="*/ 755650 h 1327150"/>
                <a:gd name="connsiteX5" fmla="*/ 231775 w 1035050"/>
                <a:gd name="connsiteY5" fmla="*/ 311150 h 1327150"/>
                <a:gd name="connsiteX6" fmla="*/ 0 w 1035050"/>
                <a:gd name="connsiteY6" fmla="*/ 0 h 1327150"/>
                <a:gd name="connsiteX0" fmla="*/ 4 w 1035054"/>
                <a:gd name="connsiteY0" fmla="*/ 0 h 1327150"/>
                <a:gd name="connsiteX1" fmla="*/ 4 w 1035054"/>
                <a:gd name="connsiteY1" fmla="*/ 739775 h 1327150"/>
                <a:gd name="connsiteX2" fmla="*/ 263529 w 1035054"/>
                <a:gd name="connsiteY2" fmla="*/ 1098550 h 1327150"/>
                <a:gd name="connsiteX3" fmla="*/ 1035054 w 1035054"/>
                <a:gd name="connsiteY3" fmla="*/ 1327150 h 1327150"/>
                <a:gd name="connsiteX4" fmla="*/ 1035054 w 1035054"/>
                <a:gd name="connsiteY4" fmla="*/ 755650 h 1327150"/>
                <a:gd name="connsiteX5" fmla="*/ 231779 w 1035054"/>
                <a:gd name="connsiteY5" fmla="*/ 311150 h 1327150"/>
                <a:gd name="connsiteX6" fmla="*/ 4 w 1035054"/>
                <a:gd name="connsiteY6" fmla="*/ 0 h 1327150"/>
                <a:gd name="connsiteX0" fmla="*/ 5 w 1035055"/>
                <a:gd name="connsiteY0" fmla="*/ 0 h 1327150"/>
                <a:gd name="connsiteX1" fmla="*/ 5 w 1035055"/>
                <a:gd name="connsiteY1" fmla="*/ 739775 h 1327150"/>
                <a:gd name="connsiteX2" fmla="*/ 263530 w 1035055"/>
                <a:gd name="connsiteY2" fmla="*/ 1098550 h 1327150"/>
                <a:gd name="connsiteX3" fmla="*/ 1035055 w 1035055"/>
                <a:gd name="connsiteY3" fmla="*/ 1327150 h 1327150"/>
                <a:gd name="connsiteX4" fmla="*/ 1035055 w 1035055"/>
                <a:gd name="connsiteY4" fmla="*/ 755650 h 1327150"/>
                <a:gd name="connsiteX5" fmla="*/ 231780 w 1035055"/>
                <a:gd name="connsiteY5" fmla="*/ 311150 h 1327150"/>
                <a:gd name="connsiteX6" fmla="*/ 5 w 1035055"/>
                <a:gd name="connsiteY6" fmla="*/ 0 h 1327150"/>
                <a:gd name="connsiteX0" fmla="*/ 5 w 1035055"/>
                <a:gd name="connsiteY0" fmla="*/ 0 h 1327150"/>
                <a:gd name="connsiteX1" fmla="*/ 5 w 1035055"/>
                <a:gd name="connsiteY1" fmla="*/ 739775 h 1327150"/>
                <a:gd name="connsiteX2" fmla="*/ 263530 w 1035055"/>
                <a:gd name="connsiteY2" fmla="*/ 1098550 h 1327150"/>
                <a:gd name="connsiteX3" fmla="*/ 1035055 w 1035055"/>
                <a:gd name="connsiteY3" fmla="*/ 1327150 h 1327150"/>
                <a:gd name="connsiteX4" fmla="*/ 1035055 w 1035055"/>
                <a:gd name="connsiteY4" fmla="*/ 755650 h 1327150"/>
                <a:gd name="connsiteX5" fmla="*/ 231780 w 1035055"/>
                <a:gd name="connsiteY5" fmla="*/ 311150 h 1327150"/>
                <a:gd name="connsiteX6" fmla="*/ 5 w 1035055"/>
                <a:gd name="connsiteY6" fmla="*/ 0 h 1327150"/>
                <a:gd name="connsiteX0" fmla="*/ 5 w 1035055"/>
                <a:gd name="connsiteY0" fmla="*/ 0 h 1327150"/>
                <a:gd name="connsiteX1" fmla="*/ 5 w 1035055"/>
                <a:gd name="connsiteY1" fmla="*/ 739775 h 1327150"/>
                <a:gd name="connsiteX2" fmla="*/ 263530 w 1035055"/>
                <a:gd name="connsiteY2" fmla="*/ 1098550 h 1327150"/>
                <a:gd name="connsiteX3" fmla="*/ 1035055 w 1035055"/>
                <a:gd name="connsiteY3" fmla="*/ 1327150 h 1327150"/>
                <a:gd name="connsiteX4" fmla="*/ 1035055 w 1035055"/>
                <a:gd name="connsiteY4" fmla="*/ 755650 h 1327150"/>
                <a:gd name="connsiteX5" fmla="*/ 231780 w 1035055"/>
                <a:gd name="connsiteY5" fmla="*/ 311150 h 1327150"/>
                <a:gd name="connsiteX6" fmla="*/ 5 w 1035055"/>
                <a:gd name="connsiteY6" fmla="*/ 0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055" h="1327150">
                  <a:moveTo>
                    <a:pt x="5" y="0"/>
                  </a:moveTo>
                  <a:lnTo>
                    <a:pt x="5" y="739775"/>
                  </a:lnTo>
                  <a:cubicBezTo>
                    <a:pt x="-1053" y="897467"/>
                    <a:pt x="153463" y="1042458"/>
                    <a:pt x="263530" y="1098550"/>
                  </a:cubicBezTo>
                  <a:cubicBezTo>
                    <a:pt x="508005" y="1219200"/>
                    <a:pt x="873130" y="1244600"/>
                    <a:pt x="1035055" y="1327150"/>
                  </a:cubicBezTo>
                  <a:lnTo>
                    <a:pt x="1035055" y="755650"/>
                  </a:lnTo>
                  <a:cubicBezTo>
                    <a:pt x="691097" y="464608"/>
                    <a:pt x="480488" y="465667"/>
                    <a:pt x="231780" y="311150"/>
                  </a:cubicBezTo>
                  <a:cubicBezTo>
                    <a:pt x="116422" y="232833"/>
                    <a:pt x="29638" y="164042"/>
                    <a:pt x="5" y="0"/>
                  </a:cubicBezTo>
                  <a:close/>
                </a:path>
              </a:pathLst>
            </a:custGeom>
            <a:gradFill flip="none" rotWithShape="1">
              <a:gsLst>
                <a:gs pos="0">
                  <a:srgbClr val="EBD9C8">
                    <a:lumMod val="80000"/>
                  </a:srgbClr>
                </a:gs>
                <a:gs pos="50000">
                  <a:srgbClr val="FFFAF0"/>
                </a:gs>
                <a:gs pos="100000">
                  <a:srgbClr val="EBD9C8">
                    <a:lumMod val="97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Freeform 12"/>
            <p:cNvSpPr/>
            <p:nvPr/>
          </p:nvSpPr>
          <p:spPr>
            <a:xfrm>
              <a:off x="4197203" y="4353651"/>
              <a:ext cx="65894" cy="260519"/>
            </a:xfrm>
            <a:custGeom>
              <a:avLst/>
              <a:gdLst>
                <a:gd name="connsiteX0" fmla="*/ 95250 w 95250"/>
                <a:gd name="connsiteY0" fmla="*/ 0 h 381000"/>
                <a:gd name="connsiteX1" fmla="*/ 0 w 95250"/>
                <a:gd name="connsiteY1" fmla="*/ 174625 h 381000"/>
                <a:gd name="connsiteX2" fmla="*/ 95250 w 95250"/>
                <a:gd name="connsiteY2" fmla="*/ 381000 h 381000"/>
                <a:gd name="connsiteX3" fmla="*/ 95250 w 95250"/>
                <a:gd name="connsiteY3" fmla="*/ 0 h 381000"/>
                <a:gd name="connsiteX0" fmla="*/ 95250 w 95250"/>
                <a:gd name="connsiteY0" fmla="*/ 0 h 381000"/>
                <a:gd name="connsiteX1" fmla="*/ 0 w 95250"/>
                <a:gd name="connsiteY1" fmla="*/ 174625 h 381000"/>
                <a:gd name="connsiteX2" fmla="*/ 95250 w 95250"/>
                <a:gd name="connsiteY2" fmla="*/ 381000 h 381000"/>
                <a:gd name="connsiteX3" fmla="*/ 95250 w 95250"/>
                <a:gd name="connsiteY3" fmla="*/ 0 h 381000"/>
                <a:gd name="connsiteX0" fmla="*/ 95250 w 95250"/>
                <a:gd name="connsiteY0" fmla="*/ 0 h 381000"/>
                <a:gd name="connsiteX1" fmla="*/ 0 w 95250"/>
                <a:gd name="connsiteY1" fmla="*/ 174625 h 381000"/>
                <a:gd name="connsiteX2" fmla="*/ 95250 w 95250"/>
                <a:gd name="connsiteY2" fmla="*/ 381000 h 381000"/>
                <a:gd name="connsiteX3" fmla="*/ 95250 w 95250"/>
                <a:gd name="connsiteY3" fmla="*/ 0 h 381000"/>
                <a:gd name="connsiteX0" fmla="*/ 95278 w 95278"/>
                <a:gd name="connsiteY0" fmla="*/ 0 h 381000"/>
                <a:gd name="connsiteX1" fmla="*/ 28 w 95278"/>
                <a:gd name="connsiteY1" fmla="*/ 174625 h 381000"/>
                <a:gd name="connsiteX2" fmla="*/ 95278 w 95278"/>
                <a:gd name="connsiteY2" fmla="*/ 381000 h 381000"/>
                <a:gd name="connsiteX3" fmla="*/ 95278 w 95278"/>
                <a:gd name="connsiteY3" fmla="*/ 0 h 381000"/>
                <a:gd name="connsiteX0" fmla="*/ 95328 w 95328"/>
                <a:gd name="connsiteY0" fmla="*/ 0 h 381000"/>
                <a:gd name="connsiteX1" fmla="*/ 78 w 95328"/>
                <a:gd name="connsiteY1" fmla="*/ 174625 h 381000"/>
                <a:gd name="connsiteX2" fmla="*/ 95328 w 95328"/>
                <a:gd name="connsiteY2" fmla="*/ 381000 h 381000"/>
                <a:gd name="connsiteX3" fmla="*/ 95328 w 95328"/>
                <a:gd name="connsiteY3" fmla="*/ 0 h 381000"/>
              </a:gdLst>
              <a:ahLst/>
              <a:cxnLst>
                <a:cxn ang="0">
                  <a:pos x="connsiteX0" y="connsiteY0"/>
                </a:cxn>
                <a:cxn ang="0">
                  <a:pos x="connsiteX1" y="connsiteY1"/>
                </a:cxn>
                <a:cxn ang="0">
                  <a:pos x="connsiteX2" y="connsiteY2"/>
                </a:cxn>
                <a:cxn ang="0">
                  <a:pos x="connsiteX3" y="connsiteY3"/>
                </a:cxn>
              </a:cxnLst>
              <a:rect l="l" t="t" r="r" b="b"/>
              <a:pathLst>
                <a:path w="95328" h="381000">
                  <a:moveTo>
                    <a:pt x="95328" y="0"/>
                  </a:moveTo>
                  <a:cubicBezTo>
                    <a:pt x="20715" y="51065"/>
                    <a:pt x="-1510" y="99748"/>
                    <a:pt x="78" y="174625"/>
                  </a:cubicBezTo>
                  <a:cubicBezTo>
                    <a:pt x="17539" y="274373"/>
                    <a:pt x="49288" y="324114"/>
                    <a:pt x="95328" y="381000"/>
                  </a:cubicBezTo>
                  <a:lnTo>
                    <a:pt x="95328" y="0"/>
                  </a:lnTo>
                  <a:close/>
                </a:path>
              </a:pathLst>
            </a:custGeom>
            <a:solidFill>
              <a:srgbClr val="B78A5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ound Same Side Corner Rectangle 13"/>
            <p:cNvSpPr/>
            <p:nvPr/>
          </p:nvSpPr>
          <p:spPr>
            <a:xfrm rot="5400000">
              <a:off x="6112223" y="3125836"/>
              <a:ext cx="1186278" cy="3597306"/>
            </a:xfrm>
            <a:prstGeom prst="round2SameRect">
              <a:avLst>
                <a:gd name="adj1" fmla="val 16667"/>
                <a:gd name="adj2" fmla="val 5468"/>
              </a:avLst>
            </a:prstGeom>
            <a:solidFill>
              <a:srgbClr val="92D050"/>
            </a:solidFill>
            <a:ln w="3175">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ound Same Side Corner Rectangle 16"/>
            <p:cNvSpPr/>
            <p:nvPr/>
          </p:nvSpPr>
          <p:spPr>
            <a:xfrm rot="16200000" flipH="1">
              <a:off x="2027422" y="3894104"/>
              <a:ext cx="1205286" cy="3266068"/>
            </a:xfrm>
            <a:prstGeom prst="round2SameRect">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052" name="Group 20"/>
          <p:cNvGrpSpPr>
            <a:grpSpLocks/>
          </p:cNvGrpSpPr>
          <p:nvPr/>
        </p:nvGrpSpPr>
        <p:grpSpPr bwMode="auto">
          <a:xfrm>
            <a:off x="3252788" y="1263650"/>
            <a:ext cx="2592387" cy="2590800"/>
            <a:chOff x="3253394" y="1263285"/>
            <a:chExt cx="2591165" cy="2591165"/>
          </a:xfrm>
        </p:grpSpPr>
        <p:sp>
          <p:nvSpPr>
            <p:cNvPr id="5" name="Oval 4"/>
            <p:cNvSpPr/>
            <p:nvPr/>
          </p:nvSpPr>
          <p:spPr>
            <a:xfrm>
              <a:off x="3253394" y="1263285"/>
              <a:ext cx="2591165" cy="2591165"/>
            </a:xfrm>
            <a:prstGeom prst="ellipse">
              <a:avLst/>
            </a:prstGeom>
            <a:gradFill flip="none" rotWithShape="1">
              <a:gsLst>
                <a:gs pos="72000">
                  <a:srgbClr val="E6E6E6">
                    <a:lumMod val="59000"/>
                  </a:srgbClr>
                </a:gs>
                <a:gs pos="0">
                  <a:schemeClr val="bg1">
                    <a:shade val="30000"/>
                    <a:satMod val="115000"/>
                    <a:lumMod val="56000"/>
                  </a:schemeClr>
                </a:gs>
                <a:gs pos="30832">
                  <a:schemeClr val="bg1">
                    <a:lumMod val="90000"/>
                  </a:schemeClr>
                </a:gs>
                <a:gs pos="57000">
                  <a:schemeClr val="bg1">
                    <a:lumMod val="95000"/>
                    <a:shade val="67500"/>
                    <a:satMod val="115000"/>
                  </a:schemeClr>
                </a:gs>
                <a:gs pos="76000">
                  <a:schemeClr val="bg1">
                    <a:shade val="100000"/>
                    <a:satMod val="115000"/>
                    <a:lumMod val="90000"/>
                  </a:schemeClr>
                </a:gs>
              </a:gsLst>
              <a:path path="circle">
                <a:fillToRect r="100000" b="100000"/>
              </a:path>
              <a:tileRect l="-100000" t="-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Oval 1"/>
            <p:cNvSpPr/>
            <p:nvPr/>
          </p:nvSpPr>
          <p:spPr>
            <a:xfrm>
              <a:off x="3423512" y="1439309"/>
              <a:ext cx="2236390" cy="2236390"/>
            </a:xfrm>
            <a:prstGeom prst="ellipse">
              <a:avLst/>
            </a:prstGeom>
            <a:gradFill flip="none" rotWithShape="1">
              <a:gsLst>
                <a:gs pos="100000">
                  <a:srgbClr val="081E32"/>
                </a:gs>
                <a:gs pos="0">
                  <a:srgbClr val="3A9EC8">
                    <a:lumMod val="67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Freeform 2"/>
            <p:cNvSpPr/>
            <p:nvPr/>
          </p:nvSpPr>
          <p:spPr>
            <a:xfrm>
              <a:off x="3291476" y="1333145"/>
              <a:ext cx="2499133" cy="1751260"/>
            </a:xfrm>
            <a:custGeom>
              <a:avLst/>
              <a:gdLst>
                <a:gd name="connsiteX0" fmla="*/ 0 w 3323771"/>
                <a:gd name="connsiteY0" fmla="*/ 1698171 h 2119085"/>
                <a:gd name="connsiteX1" fmla="*/ 1262743 w 3323771"/>
                <a:gd name="connsiteY1" fmla="*/ 2119085 h 2119085"/>
                <a:gd name="connsiteX2" fmla="*/ 2510971 w 3323771"/>
                <a:gd name="connsiteY2" fmla="*/ 1378857 h 2119085"/>
                <a:gd name="connsiteX3" fmla="*/ 3323771 w 3323771"/>
                <a:gd name="connsiteY3" fmla="*/ 1669142 h 2119085"/>
                <a:gd name="connsiteX4" fmla="*/ 1698171 w 3323771"/>
                <a:gd name="connsiteY4" fmla="*/ 0 h 2119085"/>
                <a:gd name="connsiteX5" fmla="*/ 0 w 3323771"/>
                <a:gd name="connsiteY5" fmla="*/ 1698171 h 2119085"/>
                <a:gd name="connsiteX0" fmla="*/ 0 w 3323771"/>
                <a:gd name="connsiteY0" fmla="*/ 1698171 h 2119085"/>
                <a:gd name="connsiteX1" fmla="*/ 1262743 w 3323771"/>
                <a:gd name="connsiteY1" fmla="*/ 2119085 h 2119085"/>
                <a:gd name="connsiteX2" fmla="*/ 2510971 w 3323771"/>
                <a:gd name="connsiteY2" fmla="*/ 1378857 h 2119085"/>
                <a:gd name="connsiteX3" fmla="*/ 3323771 w 3323771"/>
                <a:gd name="connsiteY3" fmla="*/ 1669142 h 2119085"/>
                <a:gd name="connsiteX4" fmla="*/ 1698171 w 3323771"/>
                <a:gd name="connsiteY4" fmla="*/ 0 h 2119085"/>
                <a:gd name="connsiteX5" fmla="*/ 0 w 3323771"/>
                <a:gd name="connsiteY5" fmla="*/ 1698171 h 2119085"/>
                <a:gd name="connsiteX0" fmla="*/ 0 w 3272971"/>
                <a:gd name="connsiteY0" fmla="*/ 1698171 h 2119085"/>
                <a:gd name="connsiteX1" fmla="*/ 1211943 w 3272971"/>
                <a:gd name="connsiteY1" fmla="*/ 2119085 h 2119085"/>
                <a:gd name="connsiteX2" fmla="*/ 2460171 w 3272971"/>
                <a:gd name="connsiteY2" fmla="*/ 1378857 h 2119085"/>
                <a:gd name="connsiteX3" fmla="*/ 3272971 w 3272971"/>
                <a:gd name="connsiteY3" fmla="*/ 1669142 h 2119085"/>
                <a:gd name="connsiteX4" fmla="*/ 1647371 w 3272971"/>
                <a:gd name="connsiteY4" fmla="*/ 0 h 2119085"/>
                <a:gd name="connsiteX5" fmla="*/ 0 w 3272971"/>
                <a:gd name="connsiteY5" fmla="*/ 1698171 h 2119085"/>
                <a:gd name="connsiteX0" fmla="*/ 1325 w 3274296"/>
                <a:gd name="connsiteY0" fmla="*/ 1698171 h 2119085"/>
                <a:gd name="connsiteX1" fmla="*/ 1213268 w 3274296"/>
                <a:gd name="connsiteY1" fmla="*/ 2119085 h 2119085"/>
                <a:gd name="connsiteX2" fmla="*/ 2461496 w 3274296"/>
                <a:gd name="connsiteY2" fmla="*/ 1378857 h 2119085"/>
                <a:gd name="connsiteX3" fmla="*/ 3274296 w 3274296"/>
                <a:gd name="connsiteY3" fmla="*/ 1669142 h 2119085"/>
                <a:gd name="connsiteX4" fmla="*/ 1648696 w 3274296"/>
                <a:gd name="connsiteY4" fmla="*/ 0 h 2119085"/>
                <a:gd name="connsiteX5" fmla="*/ 1325 w 3274296"/>
                <a:gd name="connsiteY5" fmla="*/ 1698171 h 2119085"/>
                <a:gd name="connsiteX0" fmla="*/ 1275 w 3274246"/>
                <a:gd name="connsiteY0" fmla="*/ 1698171 h 2119085"/>
                <a:gd name="connsiteX1" fmla="*/ 1213218 w 3274246"/>
                <a:gd name="connsiteY1" fmla="*/ 2119085 h 2119085"/>
                <a:gd name="connsiteX2" fmla="*/ 2461446 w 3274246"/>
                <a:gd name="connsiteY2" fmla="*/ 1378857 h 2119085"/>
                <a:gd name="connsiteX3" fmla="*/ 3274246 w 3274246"/>
                <a:gd name="connsiteY3" fmla="*/ 1669142 h 2119085"/>
                <a:gd name="connsiteX4" fmla="*/ 1648646 w 3274246"/>
                <a:gd name="connsiteY4" fmla="*/ 0 h 2119085"/>
                <a:gd name="connsiteX5" fmla="*/ 1275 w 3274246"/>
                <a:gd name="connsiteY5" fmla="*/ 1698171 h 2119085"/>
                <a:gd name="connsiteX0" fmla="*/ 1284 w 3274255"/>
                <a:gd name="connsiteY0" fmla="*/ 1698171 h 2119085"/>
                <a:gd name="connsiteX1" fmla="*/ 1213227 w 3274255"/>
                <a:gd name="connsiteY1" fmla="*/ 2119085 h 2119085"/>
                <a:gd name="connsiteX2" fmla="*/ 2461455 w 3274255"/>
                <a:gd name="connsiteY2" fmla="*/ 1378857 h 2119085"/>
                <a:gd name="connsiteX3" fmla="*/ 3274255 w 3274255"/>
                <a:gd name="connsiteY3" fmla="*/ 1669142 h 2119085"/>
                <a:gd name="connsiteX4" fmla="*/ 1648655 w 3274255"/>
                <a:gd name="connsiteY4" fmla="*/ 0 h 2119085"/>
                <a:gd name="connsiteX5" fmla="*/ 1284 w 3274255"/>
                <a:gd name="connsiteY5" fmla="*/ 1698171 h 2119085"/>
                <a:gd name="connsiteX0" fmla="*/ 1518 w 3274489"/>
                <a:gd name="connsiteY0" fmla="*/ 1698171 h 2119085"/>
                <a:gd name="connsiteX1" fmla="*/ 1213461 w 3274489"/>
                <a:gd name="connsiteY1" fmla="*/ 2119085 h 2119085"/>
                <a:gd name="connsiteX2" fmla="*/ 2461689 w 3274489"/>
                <a:gd name="connsiteY2" fmla="*/ 1378857 h 2119085"/>
                <a:gd name="connsiteX3" fmla="*/ 3274489 w 3274489"/>
                <a:gd name="connsiteY3" fmla="*/ 1669142 h 2119085"/>
                <a:gd name="connsiteX4" fmla="*/ 1648889 w 3274489"/>
                <a:gd name="connsiteY4" fmla="*/ 0 h 2119085"/>
                <a:gd name="connsiteX5" fmla="*/ 1518 w 3274489"/>
                <a:gd name="connsiteY5" fmla="*/ 1698171 h 2119085"/>
                <a:gd name="connsiteX0" fmla="*/ 2615 w 3275586"/>
                <a:gd name="connsiteY0" fmla="*/ 1698171 h 2119085"/>
                <a:gd name="connsiteX1" fmla="*/ 1214558 w 3275586"/>
                <a:gd name="connsiteY1" fmla="*/ 2119085 h 2119085"/>
                <a:gd name="connsiteX2" fmla="*/ 2462786 w 3275586"/>
                <a:gd name="connsiteY2" fmla="*/ 1378857 h 2119085"/>
                <a:gd name="connsiteX3" fmla="*/ 3275586 w 3275586"/>
                <a:gd name="connsiteY3" fmla="*/ 1669142 h 2119085"/>
                <a:gd name="connsiteX4" fmla="*/ 1649986 w 3275586"/>
                <a:gd name="connsiteY4" fmla="*/ 0 h 2119085"/>
                <a:gd name="connsiteX5" fmla="*/ 2615 w 3275586"/>
                <a:gd name="connsiteY5" fmla="*/ 1698171 h 2119085"/>
                <a:gd name="connsiteX0" fmla="*/ 1295 w 3274266"/>
                <a:gd name="connsiteY0" fmla="*/ 1698199 h 2119113"/>
                <a:gd name="connsiteX1" fmla="*/ 1213238 w 3274266"/>
                <a:gd name="connsiteY1" fmla="*/ 2119113 h 2119113"/>
                <a:gd name="connsiteX2" fmla="*/ 2461466 w 3274266"/>
                <a:gd name="connsiteY2" fmla="*/ 1378885 h 2119113"/>
                <a:gd name="connsiteX3" fmla="*/ 3274266 w 3274266"/>
                <a:gd name="connsiteY3" fmla="*/ 1669170 h 2119113"/>
                <a:gd name="connsiteX4" fmla="*/ 1648666 w 3274266"/>
                <a:gd name="connsiteY4" fmla="*/ 28 h 2119113"/>
                <a:gd name="connsiteX5" fmla="*/ 1295 w 3274266"/>
                <a:gd name="connsiteY5" fmla="*/ 1698199 h 2119113"/>
                <a:gd name="connsiteX0" fmla="*/ 1295 w 3274266"/>
                <a:gd name="connsiteY0" fmla="*/ 1698199 h 2119113"/>
                <a:gd name="connsiteX1" fmla="*/ 1213238 w 3274266"/>
                <a:gd name="connsiteY1" fmla="*/ 2119113 h 2119113"/>
                <a:gd name="connsiteX2" fmla="*/ 2461466 w 3274266"/>
                <a:gd name="connsiteY2" fmla="*/ 1378885 h 2119113"/>
                <a:gd name="connsiteX3" fmla="*/ 3274266 w 3274266"/>
                <a:gd name="connsiteY3" fmla="*/ 1669170 h 2119113"/>
                <a:gd name="connsiteX4" fmla="*/ 1648666 w 3274266"/>
                <a:gd name="connsiteY4" fmla="*/ 28 h 2119113"/>
                <a:gd name="connsiteX5" fmla="*/ 1295 w 3274266"/>
                <a:gd name="connsiteY5" fmla="*/ 1698199 h 2119113"/>
                <a:gd name="connsiteX0" fmla="*/ 1295 w 3274266"/>
                <a:gd name="connsiteY0" fmla="*/ 1698199 h 2119113"/>
                <a:gd name="connsiteX1" fmla="*/ 1213238 w 3274266"/>
                <a:gd name="connsiteY1" fmla="*/ 2119113 h 2119113"/>
                <a:gd name="connsiteX2" fmla="*/ 2461466 w 3274266"/>
                <a:gd name="connsiteY2" fmla="*/ 1378885 h 2119113"/>
                <a:gd name="connsiteX3" fmla="*/ 3274266 w 3274266"/>
                <a:gd name="connsiteY3" fmla="*/ 1669170 h 2119113"/>
                <a:gd name="connsiteX4" fmla="*/ 1648666 w 3274266"/>
                <a:gd name="connsiteY4" fmla="*/ 28 h 2119113"/>
                <a:gd name="connsiteX5" fmla="*/ 1295 w 3274266"/>
                <a:gd name="connsiteY5" fmla="*/ 1698199 h 2119113"/>
                <a:gd name="connsiteX0" fmla="*/ 1295 w 3274266"/>
                <a:gd name="connsiteY0" fmla="*/ 1698199 h 2119113"/>
                <a:gd name="connsiteX1" fmla="*/ 1213238 w 3274266"/>
                <a:gd name="connsiteY1" fmla="*/ 2119113 h 2119113"/>
                <a:gd name="connsiteX2" fmla="*/ 2461466 w 3274266"/>
                <a:gd name="connsiteY2" fmla="*/ 1378885 h 2119113"/>
                <a:gd name="connsiteX3" fmla="*/ 3274266 w 3274266"/>
                <a:gd name="connsiteY3" fmla="*/ 1669170 h 2119113"/>
                <a:gd name="connsiteX4" fmla="*/ 1648666 w 3274266"/>
                <a:gd name="connsiteY4" fmla="*/ 28 h 2119113"/>
                <a:gd name="connsiteX5" fmla="*/ 1295 w 3274266"/>
                <a:gd name="connsiteY5" fmla="*/ 1698199 h 2119113"/>
                <a:gd name="connsiteX0" fmla="*/ 1295 w 3274266"/>
                <a:gd name="connsiteY0" fmla="*/ 1698199 h 2119113"/>
                <a:gd name="connsiteX1" fmla="*/ 1213238 w 3274266"/>
                <a:gd name="connsiteY1" fmla="*/ 2119113 h 2119113"/>
                <a:gd name="connsiteX2" fmla="*/ 2461466 w 3274266"/>
                <a:gd name="connsiteY2" fmla="*/ 1378885 h 2119113"/>
                <a:gd name="connsiteX3" fmla="*/ 3274266 w 3274266"/>
                <a:gd name="connsiteY3" fmla="*/ 1669170 h 2119113"/>
                <a:gd name="connsiteX4" fmla="*/ 1648666 w 3274266"/>
                <a:gd name="connsiteY4" fmla="*/ 28 h 2119113"/>
                <a:gd name="connsiteX5" fmla="*/ 1295 w 3274266"/>
                <a:gd name="connsiteY5" fmla="*/ 1698199 h 2119113"/>
                <a:gd name="connsiteX0" fmla="*/ 1295 w 3274266"/>
                <a:gd name="connsiteY0" fmla="*/ 1698199 h 2119113"/>
                <a:gd name="connsiteX1" fmla="*/ 1213238 w 3274266"/>
                <a:gd name="connsiteY1" fmla="*/ 2119113 h 2119113"/>
                <a:gd name="connsiteX2" fmla="*/ 2461466 w 3274266"/>
                <a:gd name="connsiteY2" fmla="*/ 1378885 h 2119113"/>
                <a:gd name="connsiteX3" fmla="*/ 3274266 w 3274266"/>
                <a:gd name="connsiteY3" fmla="*/ 1669170 h 2119113"/>
                <a:gd name="connsiteX4" fmla="*/ 1648666 w 3274266"/>
                <a:gd name="connsiteY4" fmla="*/ 28 h 2119113"/>
                <a:gd name="connsiteX5" fmla="*/ 1295 w 3274266"/>
                <a:gd name="connsiteY5" fmla="*/ 1698199 h 2119113"/>
                <a:gd name="connsiteX0" fmla="*/ 1295 w 3274266"/>
                <a:gd name="connsiteY0" fmla="*/ 1698199 h 2119113"/>
                <a:gd name="connsiteX1" fmla="*/ 1213238 w 3274266"/>
                <a:gd name="connsiteY1" fmla="*/ 2119113 h 2119113"/>
                <a:gd name="connsiteX2" fmla="*/ 2461466 w 3274266"/>
                <a:gd name="connsiteY2" fmla="*/ 1378885 h 2119113"/>
                <a:gd name="connsiteX3" fmla="*/ 3274266 w 3274266"/>
                <a:gd name="connsiteY3" fmla="*/ 1669170 h 2119113"/>
                <a:gd name="connsiteX4" fmla="*/ 1648666 w 3274266"/>
                <a:gd name="connsiteY4" fmla="*/ 28 h 2119113"/>
                <a:gd name="connsiteX5" fmla="*/ 1295 w 3274266"/>
                <a:gd name="connsiteY5" fmla="*/ 1698199 h 2119113"/>
                <a:gd name="connsiteX0" fmla="*/ 1295 w 3274266"/>
                <a:gd name="connsiteY0" fmla="*/ 1698199 h 2119113"/>
                <a:gd name="connsiteX1" fmla="*/ 1213238 w 3274266"/>
                <a:gd name="connsiteY1" fmla="*/ 2119113 h 2119113"/>
                <a:gd name="connsiteX2" fmla="*/ 2461466 w 3274266"/>
                <a:gd name="connsiteY2" fmla="*/ 1378885 h 2119113"/>
                <a:gd name="connsiteX3" fmla="*/ 3274266 w 3274266"/>
                <a:gd name="connsiteY3" fmla="*/ 1669170 h 2119113"/>
                <a:gd name="connsiteX4" fmla="*/ 1648666 w 3274266"/>
                <a:gd name="connsiteY4" fmla="*/ 28 h 2119113"/>
                <a:gd name="connsiteX5" fmla="*/ 1295 w 3274266"/>
                <a:gd name="connsiteY5" fmla="*/ 1698199 h 2119113"/>
                <a:gd name="connsiteX0" fmla="*/ 1295 w 3274266"/>
                <a:gd name="connsiteY0" fmla="*/ 1698199 h 2119113"/>
                <a:gd name="connsiteX1" fmla="*/ 1213238 w 3274266"/>
                <a:gd name="connsiteY1" fmla="*/ 2119113 h 2119113"/>
                <a:gd name="connsiteX2" fmla="*/ 2461466 w 3274266"/>
                <a:gd name="connsiteY2" fmla="*/ 1378885 h 2119113"/>
                <a:gd name="connsiteX3" fmla="*/ 3274266 w 3274266"/>
                <a:gd name="connsiteY3" fmla="*/ 1669170 h 2119113"/>
                <a:gd name="connsiteX4" fmla="*/ 1648666 w 3274266"/>
                <a:gd name="connsiteY4" fmla="*/ 28 h 2119113"/>
                <a:gd name="connsiteX5" fmla="*/ 1295 w 3274266"/>
                <a:gd name="connsiteY5" fmla="*/ 1698199 h 2119113"/>
                <a:gd name="connsiteX0" fmla="*/ 1295 w 3274266"/>
                <a:gd name="connsiteY0" fmla="*/ 1698199 h 2120556"/>
                <a:gd name="connsiteX1" fmla="*/ 1213238 w 3274266"/>
                <a:gd name="connsiteY1" fmla="*/ 2119113 h 2120556"/>
                <a:gd name="connsiteX2" fmla="*/ 2461466 w 3274266"/>
                <a:gd name="connsiteY2" fmla="*/ 1378885 h 2120556"/>
                <a:gd name="connsiteX3" fmla="*/ 3274266 w 3274266"/>
                <a:gd name="connsiteY3" fmla="*/ 1669170 h 2120556"/>
                <a:gd name="connsiteX4" fmla="*/ 1648666 w 3274266"/>
                <a:gd name="connsiteY4" fmla="*/ 28 h 2120556"/>
                <a:gd name="connsiteX5" fmla="*/ 1295 w 3274266"/>
                <a:gd name="connsiteY5" fmla="*/ 1698199 h 2120556"/>
                <a:gd name="connsiteX0" fmla="*/ 1295 w 3274266"/>
                <a:gd name="connsiteY0" fmla="*/ 1698199 h 2120556"/>
                <a:gd name="connsiteX1" fmla="*/ 1213238 w 3274266"/>
                <a:gd name="connsiteY1" fmla="*/ 2119113 h 2120556"/>
                <a:gd name="connsiteX2" fmla="*/ 2461466 w 3274266"/>
                <a:gd name="connsiteY2" fmla="*/ 1378885 h 2120556"/>
                <a:gd name="connsiteX3" fmla="*/ 3274266 w 3274266"/>
                <a:gd name="connsiteY3" fmla="*/ 1669170 h 2120556"/>
                <a:gd name="connsiteX4" fmla="*/ 1648666 w 3274266"/>
                <a:gd name="connsiteY4" fmla="*/ 28 h 2120556"/>
                <a:gd name="connsiteX5" fmla="*/ 1295 w 3274266"/>
                <a:gd name="connsiteY5" fmla="*/ 1698199 h 2120556"/>
                <a:gd name="connsiteX0" fmla="*/ 1295 w 3274266"/>
                <a:gd name="connsiteY0" fmla="*/ 1698199 h 2120556"/>
                <a:gd name="connsiteX1" fmla="*/ 1213238 w 3274266"/>
                <a:gd name="connsiteY1" fmla="*/ 2119113 h 2120556"/>
                <a:gd name="connsiteX2" fmla="*/ 2461466 w 3274266"/>
                <a:gd name="connsiteY2" fmla="*/ 1378885 h 2120556"/>
                <a:gd name="connsiteX3" fmla="*/ 3274266 w 3274266"/>
                <a:gd name="connsiteY3" fmla="*/ 1669170 h 2120556"/>
                <a:gd name="connsiteX4" fmla="*/ 1648666 w 3274266"/>
                <a:gd name="connsiteY4" fmla="*/ 28 h 2120556"/>
                <a:gd name="connsiteX5" fmla="*/ 1295 w 3274266"/>
                <a:gd name="connsiteY5" fmla="*/ 1698199 h 2120556"/>
                <a:gd name="connsiteX0" fmla="*/ 1295 w 3274266"/>
                <a:gd name="connsiteY0" fmla="*/ 1698199 h 2120556"/>
                <a:gd name="connsiteX1" fmla="*/ 1213238 w 3274266"/>
                <a:gd name="connsiteY1" fmla="*/ 2119113 h 2120556"/>
                <a:gd name="connsiteX2" fmla="*/ 2461466 w 3274266"/>
                <a:gd name="connsiteY2" fmla="*/ 1378885 h 2120556"/>
                <a:gd name="connsiteX3" fmla="*/ 3274266 w 3274266"/>
                <a:gd name="connsiteY3" fmla="*/ 1669170 h 2120556"/>
                <a:gd name="connsiteX4" fmla="*/ 1648666 w 3274266"/>
                <a:gd name="connsiteY4" fmla="*/ 28 h 2120556"/>
                <a:gd name="connsiteX5" fmla="*/ 1295 w 3274266"/>
                <a:gd name="connsiteY5" fmla="*/ 1698199 h 212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4266" h="2120556">
                  <a:moveTo>
                    <a:pt x="1295" y="1698199"/>
                  </a:moveTo>
                  <a:cubicBezTo>
                    <a:pt x="329076" y="1978204"/>
                    <a:pt x="771157" y="2137558"/>
                    <a:pt x="1213238" y="2119113"/>
                  </a:cubicBezTo>
                  <a:cubicBezTo>
                    <a:pt x="1762664" y="1948570"/>
                    <a:pt x="1931090" y="1498628"/>
                    <a:pt x="2461466" y="1378885"/>
                  </a:cubicBezTo>
                  <a:cubicBezTo>
                    <a:pt x="2675249" y="1374047"/>
                    <a:pt x="2990633" y="1381908"/>
                    <a:pt x="3274266" y="1669170"/>
                  </a:cubicBezTo>
                  <a:cubicBezTo>
                    <a:pt x="3265799" y="674639"/>
                    <a:pt x="2501683" y="29359"/>
                    <a:pt x="1648666" y="28"/>
                  </a:cubicBezTo>
                  <a:cubicBezTo>
                    <a:pt x="733359" y="-5415"/>
                    <a:pt x="-35898" y="770192"/>
                    <a:pt x="1295" y="1698199"/>
                  </a:cubicBezTo>
                  <a:close/>
                </a:path>
              </a:pathLst>
            </a:custGeom>
            <a:gradFill flip="none" rotWithShape="1">
              <a:gsLst>
                <a:gs pos="0">
                  <a:schemeClr val="bg1">
                    <a:shade val="30000"/>
                    <a:satMod val="115000"/>
                    <a:alpha val="0"/>
                  </a:schemeClr>
                </a:gs>
                <a:gs pos="100000">
                  <a:schemeClr val="bg1">
                    <a:alpha val="35000"/>
                  </a:schemeClr>
                </a:gs>
              </a:gsLst>
              <a:lin ang="16800000" scaled="0"/>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055" name="Rectangle 25"/>
          <p:cNvSpPr>
            <a:spLocks noChangeArrowheads="1"/>
          </p:cNvSpPr>
          <p:nvPr/>
        </p:nvSpPr>
        <p:spPr bwMode="auto">
          <a:xfrm>
            <a:off x="5186362" y="4378128"/>
            <a:ext cx="338348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r>
              <a:rPr lang="en-US" sz="2400">
                <a:latin typeface="Arial" pitchFamily="34" charset="0"/>
                <a:cs typeface="Arial" pitchFamily="34" charset="0"/>
              </a:rPr>
              <a:t>Từ  đủ 18 tuổi trở lên có khả năng nhận thức và làm chủ hành vi</a:t>
            </a:r>
          </a:p>
        </p:txBody>
      </p:sp>
      <p:sp>
        <p:nvSpPr>
          <p:cNvPr id="2056" name="Rectangle 25"/>
          <p:cNvSpPr>
            <a:spLocks noChangeArrowheads="1"/>
          </p:cNvSpPr>
          <p:nvPr/>
        </p:nvSpPr>
        <p:spPr bwMode="auto">
          <a:xfrm>
            <a:off x="3470275" y="2267278"/>
            <a:ext cx="21447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2800" b="1" smtClean="0">
                <a:solidFill>
                  <a:schemeClr val="bg1"/>
                </a:solidFill>
                <a:latin typeface="Arial" charset="0"/>
              </a:rPr>
              <a:t>ĐIỀU 647</a:t>
            </a:r>
            <a:endParaRPr lang="en-US" sz="2800" b="1">
              <a:solidFill>
                <a:schemeClr val="bg1"/>
              </a:solidFill>
              <a:latin typeface="Arial" charset="0"/>
            </a:endParaRPr>
          </a:p>
        </p:txBody>
      </p:sp>
      <p:sp>
        <p:nvSpPr>
          <p:cNvPr id="2060" name="TextBox 23"/>
          <p:cNvSpPr txBox="1">
            <a:spLocks noChangeArrowheads="1"/>
          </p:cNvSpPr>
          <p:nvPr/>
        </p:nvSpPr>
        <p:spPr bwMode="auto">
          <a:xfrm>
            <a:off x="2134086" y="332656"/>
            <a:ext cx="5094663" cy="584775"/>
          </a:xfrm>
          <a:prstGeom prst="rect">
            <a:avLst/>
          </a:prstGeom>
          <a:solidFill>
            <a:schemeClr val="bg1"/>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3200" b="1" smtClean="0">
                <a:solidFill>
                  <a:srgbClr val="4A452A"/>
                </a:solidFill>
                <a:latin typeface="Verdana" pitchFamily="34" charset="0"/>
              </a:rPr>
              <a:t>NGƯỜI LẬP DI CHÚC </a:t>
            </a:r>
            <a:endParaRPr lang="en-US" sz="3200" b="1">
              <a:solidFill>
                <a:srgbClr val="4A452A"/>
              </a:solidFill>
              <a:latin typeface="Verdana" pitchFamily="34" charset="0"/>
            </a:endParaRPr>
          </a:p>
        </p:txBody>
      </p:sp>
      <p:grpSp>
        <p:nvGrpSpPr>
          <p:cNvPr id="4" name="Group 3"/>
          <p:cNvGrpSpPr/>
          <p:nvPr/>
        </p:nvGrpSpPr>
        <p:grpSpPr>
          <a:xfrm>
            <a:off x="395535" y="4776953"/>
            <a:ext cx="3884242" cy="1569660"/>
            <a:chOff x="395535" y="4776953"/>
            <a:chExt cx="3884242" cy="1569660"/>
          </a:xfrm>
          <a:solidFill>
            <a:schemeClr val="accent6"/>
          </a:solidFill>
        </p:grpSpPr>
        <p:sp>
          <p:nvSpPr>
            <p:cNvPr id="21" name="Round Same Side Corner Rectangle 20"/>
            <p:cNvSpPr/>
            <p:nvPr/>
          </p:nvSpPr>
          <p:spPr bwMode="auto">
            <a:xfrm rot="16200000" flipH="1">
              <a:off x="1624112" y="3584798"/>
              <a:ext cx="1427089" cy="3884241"/>
            </a:xfrm>
            <a:prstGeom prst="round2SameRect">
              <a:avLst/>
            </a:prstGeom>
            <a:grpFill/>
            <a:ln w="3175">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54" name="Rectangle 25"/>
            <p:cNvSpPr>
              <a:spLocks noChangeArrowheads="1"/>
            </p:cNvSpPr>
            <p:nvPr/>
          </p:nvSpPr>
          <p:spPr bwMode="auto">
            <a:xfrm>
              <a:off x="395535" y="4776953"/>
              <a:ext cx="3884242" cy="1569660"/>
            </a:xfrm>
            <a:prstGeom prst="rect">
              <a:avLst/>
            </a:prstGeom>
            <a:grpFill/>
            <a:ln>
              <a:noFill/>
            </a:ln>
            <a:scene3d>
              <a:camera prst="orthographicFront"/>
              <a:lightRig rig="threePt" dir="t"/>
            </a:scene3d>
            <a:sp3d>
              <a:bevelT/>
            </a:sp3d>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r>
                <a:rPr lang="en-US" sz="2400">
                  <a:latin typeface="Arial" pitchFamily="34" charset="0"/>
                  <a:cs typeface="Arial" pitchFamily="34" charset="0"/>
                </a:rPr>
                <a:t>Người từ đủ 15 tuổi đến dưới 18 tuổi </a:t>
              </a:r>
              <a:r>
                <a:rPr lang="en-US" sz="2400" smtClean="0">
                  <a:latin typeface="Arial" pitchFamily="34" charset="0"/>
                  <a:cs typeface="Arial" pitchFamily="34" charset="0"/>
                </a:rPr>
                <a:t>- nếu </a:t>
              </a:r>
              <a:r>
                <a:rPr lang="en-US" sz="2400">
                  <a:latin typeface="Arial" pitchFamily="34" charset="0"/>
                  <a:cs typeface="Arial" pitchFamily="34" charset="0"/>
                </a:rPr>
                <a:t>được cha mẹ, người giám hộ đồng ý</a:t>
              </a:r>
            </a:p>
          </p:txBody>
        </p:sp>
      </p:grpSp>
      <p:sp>
        <p:nvSpPr>
          <p:cNvPr id="7" name="Slide Number Placeholder 6"/>
          <p:cNvSpPr>
            <a:spLocks noGrp="1"/>
          </p:cNvSpPr>
          <p:nvPr>
            <p:ph type="sldNum" sz="quarter" idx="12"/>
          </p:nvPr>
        </p:nvSpPr>
        <p:spPr/>
        <p:txBody>
          <a:bodyPr/>
          <a:lstStyle/>
          <a:p>
            <a:fld id="{C47B13B7-50A5-45B6-B530-7C9A1EBD305F}" type="slidenum">
              <a:rPr lang="en-US" smtClean="0"/>
              <a:pPr/>
              <a:t>170</a:t>
            </a:fld>
            <a:endParaRPr lang="en-US"/>
          </a:p>
        </p:txBody>
      </p:sp>
    </p:spTree>
    <p:extLst>
      <p:ext uri="{BB962C8B-B14F-4D97-AF65-F5344CB8AC3E}">
        <p14:creationId xmlns:p14="http://schemas.microsoft.com/office/powerpoint/2010/main" val="227418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wheel(1)">
                                      <p:cBhvr>
                                        <p:cTn id="7" dur="2000"/>
                                        <p:tgtEl>
                                          <p:spTgt spid="2056"/>
                                        </p:tgtEl>
                                      </p:cBhvr>
                                    </p:animEffect>
                                  </p:childTnLst>
                                </p:cTn>
                              </p:par>
                              <p:par>
                                <p:cTn id="8" presetID="21" presetClass="entr" presetSubtype="1"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wheel(1)">
                                      <p:cBhvr>
                                        <p:cTn id="10" dur="20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55"/>
                                        </p:tgtEl>
                                        <p:attrNameLst>
                                          <p:attrName>style.visibility</p:attrName>
                                        </p:attrNameLst>
                                      </p:cBhvr>
                                      <p:to>
                                        <p:strVal val="visible"/>
                                      </p:to>
                                    </p:set>
                                    <p:animEffect transition="in" filter="wipe(down)">
                                      <p:cBhvr>
                                        <p:cTn id="15" dur="2000"/>
                                        <p:tgtEl>
                                          <p:spTgt spid="205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2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right)">
                                      <p:cBhvr>
                                        <p:cTn id="23" dur="2000"/>
                                        <p:tgtEl>
                                          <p:spTgt spid="4"/>
                                        </p:tgtEl>
                                      </p:cBhvr>
                                    </p:animEffect>
                                  </p:childTnLst>
                                </p:cTn>
                              </p:par>
                              <p:par>
                                <p:cTn id="24" presetID="22" presetClass="entr" presetSubtype="4" fill="hold" nodeType="withEffect">
                                  <p:stCondLst>
                                    <p:cond delay="0"/>
                                  </p:stCondLst>
                                  <p:childTnLst>
                                    <p:set>
                                      <p:cBhvr>
                                        <p:cTn id="25" dur="1" fill="hold">
                                          <p:stCondLst>
                                            <p:cond delay="0"/>
                                          </p:stCondLst>
                                        </p:cTn>
                                        <p:tgtEl>
                                          <p:spTgt spid="2051"/>
                                        </p:tgtEl>
                                        <p:attrNameLst>
                                          <p:attrName>style.visibility</p:attrName>
                                        </p:attrNameLst>
                                      </p:cBhvr>
                                      <p:to>
                                        <p:strVal val="visible"/>
                                      </p:to>
                                    </p:set>
                                    <p:animEffect transition="in" filter="wipe(down)">
                                      <p:cBhvr>
                                        <p:cTn id="26"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55" grpId="0"/>
      <p:bldP spid="205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287838" y="2319338"/>
            <a:ext cx="612775" cy="3076575"/>
          </a:xfrm>
          <a:prstGeom prst="rect">
            <a:avLst/>
          </a:prstGeom>
          <a:gradFill flip="none" rotWithShape="1">
            <a:gsLst>
              <a:gs pos="0">
                <a:srgbClr val="7D3031"/>
              </a:gs>
              <a:gs pos="44000">
                <a:srgbClr val="AE3335">
                  <a:lumMod val="86000"/>
                  <a:lumOff val="14000"/>
                </a:srgbClr>
              </a:gs>
              <a:gs pos="36255">
                <a:srgbClr val="A93335">
                  <a:lumMod val="88000"/>
                  <a:lumOff val="12000"/>
                </a:srgbClr>
              </a:gs>
              <a:gs pos="56000">
                <a:srgbClr val="AE3335">
                  <a:lumMod val="85000"/>
                  <a:lumOff val="15000"/>
                </a:srgbClr>
              </a:gs>
              <a:gs pos="100000">
                <a:srgbClr val="7D3031"/>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ound Same Side Corner Rectangle 13"/>
          <p:cNvSpPr/>
          <p:nvPr/>
        </p:nvSpPr>
        <p:spPr>
          <a:xfrm>
            <a:off x="4289425" y="1343025"/>
            <a:ext cx="612775" cy="977900"/>
          </a:xfrm>
          <a:prstGeom prst="round2SameRect">
            <a:avLst>
              <a:gd name="adj1" fmla="val 25731"/>
              <a:gd name="adj2" fmla="val 0"/>
            </a:avLst>
          </a:prstGeom>
          <a:gradFill flip="none" rotWithShape="1">
            <a:gsLst>
              <a:gs pos="0">
                <a:schemeClr val="bg1">
                  <a:lumMod val="65000"/>
                </a:schemeClr>
              </a:gs>
              <a:gs pos="38000">
                <a:schemeClr val="bg1">
                  <a:lumMod val="95000"/>
                </a:schemeClr>
              </a:gs>
              <a:gs pos="74000">
                <a:schemeClr val="bg1">
                  <a:lumMod val="95000"/>
                </a:schemeClr>
              </a:gs>
              <a:gs pos="100000">
                <a:schemeClr val="bg1">
                  <a:lumMod val="75000"/>
                </a:schemeClr>
              </a:gs>
            </a:gsLst>
            <a:lin ang="21000000" scaled="0"/>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4100" name="Group 22"/>
          <p:cNvGrpSpPr>
            <a:grpSpLocks/>
          </p:cNvGrpSpPr>
          <p:nvPr/>
        </p:nvGrpSpPr>
        <p:grpSpPr bwMode="auto">
          <a:xfrm>
            <a:off x="4287838" y="1785938"/>
            <a:ext cx="614362" cy="534987"/>
            <a:chOff x="4148136" y="2133360"/>
            <a:chExt cx="801997" cy="398188"/>
          </a:xfrm>
        </p:grpSpPr>
        <p:sp>
          <p:nvSpPr>
            <p:cNvPr id="15" name="Rectangle 14"/>
            <p:cNvSpPr/>
            <p:nvPr/>
          </p:nvSpPr>
          <p:spPr>
            <a:xfrm>
              <a:off x="4148136" y="2133360"/>
              <a:ext cx="801997" cy="398188"/>
            </a:xfrm>
            <a:prstGeom prst="rect">
              <a:avLst/>
            </a:prstGeom>
            <a:gradFill flip="none" rotWithShape="1">
              <a:gsLst>
                <a:gs pos="19000">
                  <a:schemeClr val="bg1">
                    <a:lumMod val="50000"/>
                  </a:schemeClr>
                </a:gs>
                <a:gs pos="17000">
                  <a:schemeClr val="bg1">
                    <a:lumMod val="50000"/>
                  </a:schemeClr>
                </a:gs>
                <a:gs pos="83000">
                  <a:schemeClr val="bg1">
                    <a:lumMod val="50000"/>
                  </a:schemeClr>
                </a:gs>
                <a:gs pos="0">
                  <a:schemeClr val="bg1">
                    <a:lumMod val="75000"/>
                  </a:schemeClr>
                </a:gs>
                <a:gs pos="55001">
                  <a:schemeClr val="bg1">
                    <a:lumMod val="85000"/>
                  </a:schemeClr>
                </a:gs>
                <a:gs pos="80000">
                  <a:schemeClr val="bg1">
                    <a:lumMod val="50000"/>
                  </a:schemeClr>
                </a:gs>
                <a:gs pos="47000">
                  <a:schemeClr val="bg1">
                    <a:lumMod val="85000"/>
                  </a:schemeClr>
                </a:gs>
                <a:gs pos="100000">
                  <a:schemeClr val="bg1">
                    <a:lumMod val="75000"/>
                  </a:schemeClr>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p:cNvCxnSpPr/>
            <p:nvPr/>
          </p:nvCxnSpPr>
          <p:spPr>
            <a:xfrm>
              <a:off x="4149417" y="2238195"/>
              <a:ext cx="800716" cy="0"/>
            </a:xfrm>
            <a:prstGeom prst="line">
              <a:avLst/>
            </a:prstGeom>
            <a:ln w="19050">
              <a:gradFill flip="none" rotWithShape="1">
                <a:gsLst>
                  <a:gs pos="20000">
                    <a:schemeClr val="bg2">
                      <a:lumMod val="75000"/>
                      <a:alpha val="8000"/>
                    </a:schemeClr>
                  </a:gs>
                  <a:gs pos="50000">
                    <a:schemeClr val="tx1">
                      <a:lumMod val="75000"/>
                      <a:lumOff val="25000"/>
                    </a:schemeClr>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49417" y="2288104"/>
              <a:ext cx="800716" cy="0"/>
            </a:xfrm>
            <a:prstGeom prst="line">
              <a:avLst/>
            </a:prstGeom>
            <a:ln w="19050">
              <a:gradFill flip="none" rotWithShape="1">
                <a:gsLst>
                  <a:gs pos="20000">
                    <a:schemeClr val="bg2">
                      <a:lumMod val="75000"/>
                      <a:alpha val="8000"/>
                    </a:schemeClr>
                  </a:gs>
                  <a:gs pos="50000">
                    <a:schemeClr val="tx1">
                      <a:lumMod val="75000"/>
                      <a:lumOff val="25000"/>
                    </a:schemeClr>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49417" y="2383386"/>
              <a:ext cx="800716" cy="0"/>
            </a:xfrm>
            <a:prstGeom prst="line">
              <a:avLst/>
            </a:prstGeom>
            <a:ln w="19050">
              <a:gradFill flip="none" rotWithShape="1">
                <a:gsLst>
                  <a:gs pos="20000">
                    <a:schemeClr val="bg2">
                      <a:lumMod val="75000"/>
                      <a:alpha val="8000"/>
                    </a:schemeClr>
                  </a:gs>
                  <a:gs pos="50000">
                    <a:schemeClr val="tx1">
                      <a:lumMod val="75000"/>
                      <a:lumOff val="25000"/>
                    </a:schemeClr>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149417" y="2428758"/>
              <a:ext cx="800716" cy="0"/>
            </a:xfrm>
            <a:prstGeom prst="line">
              <a:avLst/>
            </a:prstGeom>
            <a:ln w="19050">
              <a:gradFill flip="none" rotWithShape="1">
                <a:gsLst>
                  <a:gs pos="20000">
                    <a:schemeClr val="bg2">
                      <a:lumMod val="75000"/>
                      <a:alpha val="8000"/>
                    </a:schemeClr>
                  </a:gs>
                  <a:gs pos="50000">
                    <a:schemeClr val="tx1">
                      <a:lumMod val="75000"/>
                      <a:lumOff val="25000"/>
                    </a:schemeClr>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149417" y="2192822"/>
              <a:ext cx="800716" cy="0"/>
            </a:xfrm>
            <a:prstGeom prst="line">
              <a:avLst/>
            </a:prstGeom>
            <a:ln w="19050">
              <a:gradFill flip="none" rotWithShape="1">
                <a:gsLst>
                  <a:gs pos="20000">
                    <a:schemeClr val="bg2">
                      <a:lumMod val="75000"/>
                      <a:alpha val="8000"/>
                    </a:schemeClr>
                  </a:gs>
                  <a:gs pos="50000">
                    <a:schemeClr val="tx1">
                      <a:lumMod val="75000"/>
                      <a:lumOff val="25000"/>
                    </a:schemeClr>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149417" y="2478667"/>
              <a:ext cx="800716" cy="0"/>
            </a:xfrm>
            <a:prstGeom prst="line">
              <a:avLst/>
            </a:prstGeom>
            <a:ln w="19050">
              <a:gradFill flip="none" rotWithShape="1">
                <a:gsLst>
                  <a:gs pos="20000">
                    <a:schemeClr val="bg2">
                      <a:lumMod val="75000"/>
                      <a:alpha val="8000"/>
                    </a:schemeClr>
                  </a:gs>
                  <a:gs pos="50000">
                    <a:schemeClr val="tx1">
                      <a:lumMod val="75000"/>
                      <a:lumOff val="25000"/>
                    </a:schemeClr>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Freeform 4"/>
          <p:cNvSpPr/>
          <p:nvPr/>
        </p:nvSpPr>
        <p:spPr>
          <a:xfrm>
            <a:off x="4289425" y="5249863"/>
            <a:ext cx="284163" cy="833437"/>
          </a:xfrm>
          <a:custGeom>
            <a:avLst/>
            <a:gdLst>
              <a:gd name="connsiteX0" fmla="*/ 0 w 366713"/>
              <a:gd name="connsiteY0" fmla="*/ 21431 h 716756"/>
              <a:gd name="connsiteX1" fmla="*/ 238125 w 366713"/>
              <a:gd name="connsiteY1" fmla="*/ 0 h 716756"/>
              <a:gd name="connsiteX2" fmla="*/ 366713 w 366713"/>
              <a:gd name="connsiteY2" fmla="*/ 716756 h 716756"/>
              <a:gd name="connsiteX3" fmla="*/ 300038 w 366713"/>
              <a:gd name="connsiteY3" fmla="*/ 714375 h 716756"/>
              <a:gd name="connsiteX4" fmla="*/ 0 w 366713"/>
              <a:gd name="connsiteY4" fmla="*/ 21431 h 716756"/>
              <a:gd name="connsiteX0" fmla="*/ 0 w 366713"/>
              <a:gd name="connsiteY0" fmla="*/ 111026 h 806351"/>
              <a:gd name="connsiteX1" fmla="*/ 238125 w 366713"/>
              <a:gd name="connsiteY1" fmla="*/ 89595 h 806351"/>
              <a:gd name="connsiteX2" fmla="*/ 366713 w 366713"/>
              <a:gd name="connsiteY2" fmla="*/ 806351 h 806351"/>
              <a:gd name="connsiteX3" fmla="*/ 300038 w 366713"/>
              <a:gd name="connsiteY3" fmla="*/ 803970 h 806351"/>
              <a:gd name="connsiteX4" fmla="*/ 0 w 366713"/>
              <a:gd name="connsiteY4" fmla="*/ 111026 h 806351"/>
              <a:gd name="connsiteX0" fmla="*/ 0 w 366713"/>
              <a:gd name="connsiteY0" fmla="*/ 142436 h 837761"/>
              <a:gd name="connsiteX1" fmla="*/ 238125 w 366713"/>
              <a:gd name="connsiteY1" fmla="*/ 121005 h 837761"/>
              <a:gd name="connsiteX2" fmla="*/ 366713 w 366713"/>
              <a:gd name="connsiteY2" fmla="*/ 837761 h 837761"/>
              <a:gd name="connsiteX3" fmla="*/ 300038 w 366713"/>
              <a:gd name="connsiteY3" fmla="*/ 835380 h 837761"/>
              <a:gd name="connsiteX4" fmla="*/ 0 w 366713"/>
              <a:gd name="connsiteY4" fmla="*/ 142436 h 837761"/>
              <a:gd name="connsiteX0" fmla="*/ 0 w 373857"/>
              <a:gd name="connsiteY0" fmla="*/ 143409 h 836353"/>
              <a:gd name="connsiteX1" fmla="*/ 245269 w 373857"/>
              <a:gd name="connsiteY1" fmla="*/ 119597 h 836353"/>
              <a:gd name="connsiteX2" fmla="*/ 373857 w 373857"/>
              <a:gd name="connsiteY2" fmla="*/ 836353 h 836353"/>
              <a:gd name="connsiteX3" fmla="*/ 307182 w 373857"/>
              <a:gd name="connsiteY3" fmla="*/ 833972 h 836353"/>
              <a:gd name="connsiteX4" fmla="*/ 0 w 373857"/>
              <a:gd name="connsiteY4" fmla="*/ 143409 h 836353"/>
              <a:gd name="connsiteX0" fmla="*/ 0 w 371476"/>
              <a:gd name="connsiteY0" fmla="*/ 145385 h 833567"/>
              <a:gd name="connsiteX1" fmla="*/ 242888 w 371476"/>
              <a:gd name="connsiteY1" fmla="*/ 116811 h 833567"/>
              <a:gd name="connsiteX2" fmla="*/ 371476 w 371476"/>
              <a:gd name="connsiteY2" fmla="*/ 833567 h 833567"/>
              <a:gd name="connsiteX3" fmla="*/ 304801 w 371476"/>
              <a:gd name="connsiteY3" fmla="*/ 831186 h 833567"/>
              <a:gd name="connsiteX4" fmla="*/ 0 w 371476"/>
              <a:gd name="connsiteY4" fmla="*/ 145385 h 8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6" h="833567">
                <a:moveTo>
                  <a:pt x="0" y="145385"/>
                </a:moveTo>
                <a:cubicBezTo>
                  <a:pt x="69850" y="-95121"/>
                  <a:pt x="213520" y="12037"/>
                  <a:pt x="242888" y="116811"/>
                </a:cubicBezTo>
                <a:lnTo>
                  <a:pt x="371476" y="833567"/>
                </a:lnTo>
                <a:lnTo>
                  <a:pt x="304801" y="831186"/>
                </a:lnTo>
                <a:lnTo>
                  <a:pt x="0" y="145385"/>
                </a:lnTo>
                <a:close/>
              </a:path>
            </a:pathLst>
          </a:cu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Freeform 6"/>
          <p:cNvSpPr/>
          <p:nvPr/>
        </p:nvSpPr>
        <p:spPr>
          <a:xfrm>
            <a:off x="4478338" y="5246688"/>
            <a:ext cx="249237" cy="839787"/>
          </a:xfrm>
          <a:custGeom>
            <a:avLst/>
            <a:gdLst>
              <a:gd name="connsiteX0" fmla="*/ 0 w 326231"/>
              <a:gd name="connsiteY0" fmla="*/ 0 h 716756"/>
              <a:gd name="connsiteX1" fmla="*/ 128587 w 326231"/>
              <a:gd name="connsiteY1" fmla="*/ 716756 h 716756"/>
              <a:gd name="connsiteX2" fmla="*/ 207168 w 326231"/>
              <a:gd name="connsiteY2" fmla="*/ 716756 h 716756"/>
              <a:gd name="connsiteX3" fmla="*/ 326231 w 326231"/>
              <a:gd name="connsiteY3" fmla="*/ 9525 h 716756"/>
              <a:gd name="connsiteX4" fmla="*/ 0 w 326231"/>
              <a:gd name="connsiteY4" fmla="*/ 0 h 716756"/>
              <a:gd name="connsiteX0" fmla="*/ 0 w 326231"/>
              <a:gd name="connsiteY0" fmla="*/ 78357 h 795113"/>
              <a:gd name="connsiteX1" fmla="*/ 128587 w 326231"/>
              <a:gd name="connsiteY1" fmla="*/ 795113 h 795113"/>
              <a:gd name="connsiteX2" fmla="*/ 207168 w 326231"/>
              <a:gd name="connsiteY2" fmla="*/ 795113 h 795113"/>
              <a:gd name="connsiteX3" fmla="*/ 326231 w 326231"/>
              <a:gd name="connsiteY3" fmla="*/ 87882 h 795113"/>
              <a:gd name="connsiteX4" fmla="*/ 0 w 326231"/>
              <a:gd name="connsiteY4" fmla="*/ 78357 h 795113"/>
              <a:gd name="connsiteX0" fmla="*/ 0 w 326231"/>
              <a:gd name="connsiteY0" fmla="*/ 123346 h 840102"/>
              <a:gd name="connsiteX1" fmla="*/ 128587 w 326231"/>
              <a:gd name="connsiteY1" fmla="*/ 840102 h 840102"/>
              <a:gd name="connsiteX2" fmla="*/ 207168 w 326231"/>
              <a:gd name="connsiteY2" fmla="*/ 840102 h 840102"/>
              <a:gd name="connsiteX3" fmla="*/ 326231 w 326231"/>
              <a:gd name="connsiteY3" fmla="*/ 132871 h 840102"/>
              <a:gd name="connsiteX4" fmla="*/ 0 w 326231"/>
              <a:gd name="connsiteY4" fmla="*/ 123346 h 84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31" h="840102">
                <a:moveTo>
                  <a:pt x="0" y="123346"/>
                </a:moveTo>
                <a:lnTo>
                  <a:pt x="128587" y="840102"/>
                </a:lnTo>
                <a:lnTo>
                  <a:pt x="207168" y="840102"/>
                </a:lnTo>
                <a:lnTo>
                  <a:pt x="326231" y="132871"/>
                </a:lnTo>
                <a:cubicBezTo>
                  <a:pt x="248443" y="-27467"/>
                  <a:pt x="99219" y="-56835"/>
                  <a:pt x="0" y="12334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Freeform 7"/>
          <p:cNvSpPr/>
          <p:nvPr/>
        </p:nvSpPr>
        <p:spPr>
          <a:xfrm>
            <a:off x="4633913" y="5253038"/>
            <a:ext cx="265112" cy="835025"/>
          </a:xfrm>
          <a:custGeom>
            <a:avLst/>
            <a:gdLst>
              <a:gd name="connsiteX0" fmla="*/ 121444 w 345281"/>
              <a:gd name="connsiteY0" fmla="*/ 0 h 714375"/>
              <a:gd name="connsiteX1" fmla="*/ 0 w 345281"/>
              <a:gd name="connsiteY1" fmla="*/ 714375 h 714375"/>
              <a:gd name="connsiteX2" fmla="*/ 59531 w 345281"/>
              <a:gd name="connsiteY2" fmla="*/ 714375 h 714375"/>
              <a:gd name="connsiteX3" fmla="*/ 345281 w 345281"/>
              <a:gd name="connsiteY3" fmla="*/ 23813 h 714375"/>
              <a:gd name="connsiteX4" fmla="*/ 121444 w 345281"/>
              <a:gd name="connsiteY4" fmla="*/ 0 h 714375"/>
              <a:gd name="connsiteX0" fmla="*/ 121444 w 345281"/>
              <a:gd name="connsiteY0" fmla="*/ 72751 h 787126"/>
              <a:gd name="connsiteX1" fmla="*/ 0 w 345281"/>
              <a:gd name="connsiteY1" fmla="*/ 787126 h 787126"/>
              <a:gd name="connsiteX2" fmla="*/ 59531 w 345281"/>
              <a:gd name="connsiteY2" fmla="*/ 787126 h 787126"/>
              <a:gd name="connsiteX3" fmla="*/ 345281 w 345281"/>
              <a:gd name="connsiteY3" fmla="*/ 96564 h 787126"/>
              <a:gd name="connsiteX4" fmla="*/ 121444 w 345281"/>
              <a:gd name="connsiteY4" fmla="*/ 72751 h 787126"/>
              <a:gd name="connsiteX0" fmla="*/ 121444 w 345281"/>
              <a:gd name="connsiteY0" fmla="*/ 121545 h 835920"/>
              <a:gd name="connsiteX1" fmla="*/ 0 w 345281"/>
              <a:gd name="connsiteY1" fmla="*/ 835920 h 835920"/>
              <a:gd name="connsiteX2" fmla="*/ 59531 w 345281"/>
              <a:gd name="connsiteY2" fmla="*/ 835920 h 835920"/>
              <a:gd name="connsiteX3" fmla="*/ 345281 w 345281"/>
              <a:gd name="connsiteY3" fmla="*/ 145358 h 835920"/>
              <a:gd name="connsiteX4" fmla="*/ 121444 w 345281"/>
              <a:gd name="connsiteY4" fmla="*/ 121545 h 83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281" h="835920">
                <a:moveTo>
                  <a:pt x="121444" y="121545"/>
                </a:moveTo>
                <a:lnTo>
                  <a:pt x="0" y="835920"/>
                </a:lnTo>
                <a:lnTo>
                  <a:pt x="59531" y="835920"/>
                </a:lnTo>
                <a:lnTo>
                  <a:pt x="345281" y="145358"/>
                </a:lnTo>
                <a:cubicBezTo>
                  <a:pt x="332582" y="-36412"/>
                  <a:pt x="157956" y="-51492"/>
                  <a:pt x="121444" y="121545"/>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Freeform 3"/>
          <p:cNvSpPr/>
          <p:nvPr/>
        </p:nvSpPr>
        <p:spPr>
          <a:xfrm>
            <a:off x="4518025" y="6062663"/>
            <a:ext cx="165100" cy="279400"/>
          </a:xfrm>
          <a:custGeom>
            <a:avLst/>
            <a:gdLst>
              <a:gd name="connsiteX0" fmla="*/ 0 w 216694"/>
              <a:gd name="connsiteY0" fmla="*/ 0 h 247650"/>
              <a:gd name="connsiteX1" fmla="*/ 216694 w 216694"/>
              <a:gd name="connsiteY1" fmla="*/ 0 h 247650"/>
              <a:gd name="connsiteX2" fmla="*/ 138113 w 216694"/>
              <a:gd name="connsiteY2" fmla="*/ 247650 h 247650"/>
              <a:gd name="connsiteX3" fmla="*/ 80963 w 216694"/>
              <a:gd name="connsiteY3" fmla="*/ 247650 h 247650"/>
              <a:gd name="connsiteX4" fmla="*/ 0 w 216694"/>
              <a:gd name="connsiteY4" fmla="*/ 0 h 247650"/>
              <a:gd name="connsiteX0" fmla="*/ 0 w 216694"/>
              <a:gd name="connsiteY0" fmla="*/ 0 h 271991"/>
              <a:gd name="connsiteX1" fmla="*/ 216694 w 216694"/>
              <a:gd name="connsiteY1" fmla="*/ 0 h 271991"/>
              <a:gd name="connsiteX2" fmla="*/ 138113 w 216694"/>
              <a:gd name="connsiteY2" fmla="*/ 247650 h 271991"/>
              <a:gd name="connsiteX3" fmla="*/ 80963 w 216694"/>
              <a:gd name="connsiteY3" fmla="*/ 247650 h 271991"/>
              <a:gd name="connsiteX4" fmla="*/ 0 w 216694"/>
              <a:gd name="connsiteY4" fmla="*/ 0 h 271991"/>
              <a:gd name="connsiteX0" fmla="*/ 0 w 216694"/>
              <a:gd name="connsiteY0" fmla="*/ 0 h 293300"/>
              <a:gd name="connsiteX1" fmla="*/ 216694 w 216694"/>
              <a:gd name="connsiteY1" fmla="*/ 0 h 293300"/>
              <a:gd name="connsiteX2" fmla="*/ 138113 w 216694"/>
              <a:gd name="connsiteY2" fmla="*/ 247650 h 293300"/>
              <a:gd name="connsiteX3" fmla="*/ 80963 w 216694"/>
              <a:gd name="connsiteY3" fmla="*/ 247650 h 293300"/>
              <a:gd name="connsiteX4" fmla="*/ 0 w 216694"/>
              <a:gd name="connsiteY4" fmla="*/ 0 h 293300"/>
              <a:gd name="connsiteX0" fmla="*/ 0 w 216694"/>
              <a:gd name="connsiteY0" fmla="*/ 0 h 286094"/>
              <a:gd name="connsiteX1" fmla="*/ 216694 w 216694"/>
              <a:gd name="connsiteY1" fmla="*/ 0 h 286094"/>
              <a:gd name="connsiteX2" fmla="*/ 138113 w 216694"/>
              <a:gd name="connsiteY2" fmla="*/ 247650 h 286094"/>
              <a:gd name="connsiteX3" fmla="*/ 80963 w 216694"/>
              <a:gd name="connsiteY3" fmla="*/ 247650 h 286094"/>
              <a:gd name="connsiteX4" fmla="*/ 0 w 216694"/>
              <a:gd name="connsiteY4" fmla="*/ 0 h 286094"/>
              <a:gd name="connsiteX0" fmla="*/ 0 w 216694"/>
              <a:gd name="connsiteY0" fmla="*/ 0 h 279061"/>
              <a:gd name="connsiteX1" fmla="*/ 216694 w 216694"/>
              <a:gd name="connsiteY1" fmla="*/ 0 h 279061"/>
              <a:gd name="connsiteX2" fmla="*/ 138113 w 216694"/>
              <a:gd name="connsiteY2" fmla="*/ 247650 h 279061"/>
              <a:gd name="connsiteX3" fmla="*/ 80963 w 216694"/>
              <a:gd name="connsiteY3" fmla="*/ 247650 h 279061"/>
              <a:gd name="connsiteX4" fmla="*/ 0 w 216694"/>
              <a:gd name="connsiteY4" fmla="*/ 0 h 27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694" h="279061">
                <a:moveTo>
                  <a:pt x="0" y="0"/>
                </a:moveTo>
                <a:lnTo>
                  <a:pt x="216694" y="0"/>
                </a:lnTo>
                <a:lnTo>
                  <a:pt x="138113" y="247650"/>
                </a:lnTo>
                <a:cubicBezTo>
                  <a:pt x="126206" y="283369"/>
                  <a:pt x="102394" y="295275"/>
                  <a:pt x="80963" y="247650"/>
                </a:cubicBezTo>
                <a:lnTo>
                  <a:pt x="0" y="0"/>
                </a:lnTo>
                <a:close/>
              </a:path>
            </a:pathLst>
          </a:custGeom>
          <a:gradFill flip="none" rotWithShape="1">
            <a:gsLst>
              <a:gs pos="27000">
                <a:schemeClr val="tx1">
                  <a:lumMod val="75000"/>
                  <a:lumOff val="25000"/>
                  <a:shade val="30000"/>
                  <a:satMod val="115000"/>
                </a:schemeClr>
              </a:gs>
              <a:gs pos="76000">
                <a:schemeClr val="tx1">
                  <a:lumMod val="75000"/>
                  <a:lumOff val="25000"/>
                  <a:shade val="67500"/>
                  <a:satMod val="115000"/>
                </a:schemeClr>
              </a:gs>
              <a:gs pos="100000">
                <a:schemeClr val="tx1">
                  <a:lumMod val="75000"/>
                  <a:lumOff val="25000"/>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Rectangle 21"/>
          <p:cNvSpPr/>
          <p:nvPr/>
        </p:nvSpPr>
        <p:spPr>
          <a:xfrm>
            <a:off x="4958745" y="4200525"/>
            <a:ext cx="3779018" cy="1044665"/>
          </a:xfrm>
          <a:custGeom>
            <a:avLst/>
            <a:gdLst>
              <a:gd name="connsiteX0" fmla="*/ 0 w 1528761"/>
              <a:gd name="connsiteY0" fmla="*/ 0 h 652462"/>
              <a:gd name="connsiteX1" fmla="*/ 1528761 w 1528761"/>
              <a:gd name="connsiteY1" fmla="*/ 0 h 652462"/>
              <a:gd name="connsiteX2" fmla="*/ 1528761 w 1528761"/>
              <a:gd name="connsiteY2" fmla="*/ 652462 h 652462"/>
              <a:gd name="connsiteX3" fmla="*/ 0 w 1528761"/>
              <a:gd name="connsiteY3" fmla="*/ 652462 h 652462"/>
              <a:gd name="connsiteX4" fmla="*/ 0 w 1528761"/>
              <a:gd name="connsiteY4" fmla="*/ 0 h 652462"/>
              <a:gd name="connsiteX0" fmla="*/ 0 w 1528761"/>
              <a:gd name="connsiteY0" fmla="*/ 0 h 652462"/>
              <a:gd name="connsiteX1" fmla="*/ 1528761 w 1528761"/>
              <a:gd name="connsiteY1" fmla="*/ 0 h 652462"/>
              <a:gd name="connsiteX2" fmla="*/ 1526380 w 1528761"/>
              <a:gd name="connsiteY2" fmla="*/ 323850 h 652462"/>
              <a:gd name="connsiteX3" fmla="*/ 1528761 w 1528761"/>
              <a:gd name="connsiteY3" fmla="*/ 652462 h 652462"/>
              <a:gd name="connsiteX4" fmla="*/ 0 w 1528761"/>
              <a:gd name="connsiteY4" fmla="*/ 652462 h 652462"/>
              <a:gd name="connsiteX5" fmla="*/ 0 w 1528761"/>
              <a:gd name="connsiteY5" fmla="*/ 0 h 652462"/>
              <a:gd name="connsiteX0" fmla="*/ 0 w 1802606"/>
              <a:gd name="connsiteY0" fmla="*/ 0 h 652462"/>
              <a:gd name="connsiteX1" fmla="*/ 1528761 w 1802606"/>
              <a:gd name="connsiteY1" fmla="*/ 0 h 652462"/>
              <a:gd name="connsiteX2" fmla="*/ 1802605 w 1802606"/>
              <a:gd name="connsiteY2" fmla="*/ 311944 h 652462"/>
              <a:gd name="connsiteX3" fmla="*/ 1528761 w 1802606"/>
              <a:gd name="connsiteY3" fmla="*/ 652462 h 652462"/>
              <a:gd name="connsiteX4" fmla="*/ 0 w 1802606"/>
              <a:gd name="connsiteY4" fmla="*/ 652462 h 652462"/>
              <a:gd name="connsiteX5" fmla="*/ 0 w 1802606"/>
              <a:gd name="connsiteY5" fmla="*/ 0 h 652462"/>
              <a:gd name="connsiteX0" fmla="*/ 0 w 1802607"/>
              <a:gd name="connsiteY0" fmla="*/ 9 h 652471"/>
              <a:gd name="connsiteX1" fmla="*/ 1528761 w 1802607"/>
              <a:gd name="connsiteY1" fmla="*/ 9 h 652471"/>
              <a:gd name="connsiteX2" fmla="*/ 1802605 w 1802607"/>
              <a:gd name="connsiteY2" fmla="*/ 311953 h 652471"/>
              <a:gd name="connsiteX3" fmla="*/ 1528761 w 1802607"/>
              <a:gd name="connsiteY3" fmla="*/ 652471 h 652471"/>
              <a:gd name="connsiteX4" fmla="*/ 0 w 1802607"/>
              <a:gd name="connsiteY4" fmla="*/ 652471 h 652471"/>
              <a:gd name="connsiteX5" fmla="*/ 0 w 1802607"/>
              <a:gd name="connsiteY5" fmla="*/ 9 h 652471"/>
              <a:gd name="connsiteX0" fmla="*/ 0 w 1802606"/>
              <a:gd name="connsiteY0" fmla="*/ 9 h 652471"/>
              <a:gd name="connsiteX1" fmla="*/ 1476373 w 1802606"/>
              <a:gd name="connsiteY1" fmla="*/ 9 h 652471"/>
              <a:gd name="connsiteX2" fmla="*/ 1802605 w 1802606"/>
              <a:gd name="connsiteY2" fmla="*/ 311953 h 652471"/>
              <a:gd name="connsiteX3" fmla="*/ 1528761 w 1802606"/>
              <a:gd name="connsiteY3" fmla="*/ 652471 h 652471"/>
              <a:gd name="connsiteX4" fmla="*/ 0 w 1802606"/>
              <a:gd name="connsiteY4" fmla="*/ 652471 h 652471"/>
              <a:gd name="connsiteX5" fmla="*/ 0 w 1802606"/>
              <a:gd name="connsiteY5" fmla="*/ 9 h 652471"/>
              <a:gd name="connsiteX0" fmla="*/ 0 w 1802607"/>
              <a:gd name="connsiteY0" fmla="*/ 0 h 652462"/>
              <a:gd name="connsiteX1" fmla="*/ 1476373 w 1802607"/>
              <a:gd name="connsiteY1" fmla="*/ 0 h 652462"/>
              <a:gd name="connsiteX2" fmla="*/ 1802605 w 1802607"/>
              <a:gd name="connsiteY2" fmla="*/ 311944 h 652462"/>
              <a:gd name="connsiteX3" fmla="*/ 1528761 w 1802607"/>
              <a:gd name="connsiteY3" fmla="*/ 652462 h 652462"/>
              <a:gd name="connsiteX4" fmla="*/ 0 w 1802607"/>
              <a:gd name="connsiteY4" fmla="*/ 652462 h 652462"/>
              <a:gd name="connsiteX5" fmla="*/ 0 w 1802607"/>
              <a:gd name="connsiteY5" fmla="*/ 0 h 652462"/>
              <a:gd name="connsiteX0" fmla="*/ 0 w 1802606"/>
              <a:gd name="connsiteY0" fmla="*/ 0 h 652462"/>
              <a:gd name="connsiteX1" fmla="*/ 1476373 w 1802606"/>
              <a:gd name="connsiteY1" fmla="*/ 0 h 652462"/>
              <a:gd name="connsiteX2" fmla="*/ 1802605 w 1802606"/>
              <a:gd name="connsiteY2" fmla="*/ 311944 h 652462"/>
              <a:gd name="connsiteX3" fmla="*/ 1528761 w 1802606"/>
              <a:gd name="connsiteY3" fmla="*/ 652462 h 652462"/>
              <a:gd name="connsiteX4" fmla="*/ 0 w 1802606"/>
              <a:gd name="connsiteY4" fmla="*/ 652462 h 652462"/>
              <a:gd name="connsiteX5" fmla="*/ 0 w 1802606"/>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528761 w 1802605"/>
              <a:gd name="connsiteY3" fmla="*/ 652462 h 652462"/>
              <a:gd name="connsiteX4" fmla="*/ 0 w 1802605"/>
              <a:gd name="connsiteY4" fmla="*/ 652462 h 652462"/>
              <a:gd name="connsiteX5" fmla="*/ 0 w 1802605"/>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497805 w 1802605"/>
              <a:gd name="connsiteY3" fmla="*/ 652462 h 652462"/>
              <a:gd name="connsiteX4" fmla="*/ 0 w 1802605"/>
              <a:gd name="connsiteY4" fmla="*/ 652462 h 652462"/>
              <a:gd name="connsiteX5" fmla="*/ 0 w 1802605"/>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497805 w 1802605"/>
              <a:gd name="connsiteY3" fmla="*/ 652462 h 652462"/>
              <a:gd name="connsiteX4" fmla="*/ 0 w 1802605"/>
              <a:gd name="connsiteY4" fmla="*/ 652462 h 652462"/>
              <a:gd name="connsiteX5" fmla="*/ 0 w 1802605"/>
              <a:gd name="connsiteY5" fmla="*/ 0 h 652462"/>
              <a:gd name="connsiteX0" fmla="*/ 0 w 1802706"/>
              <a:gd name="connsiteY0" fmla="*/ 0 h 652462"/>
              <a:gd name="connsiteX1" fmla="*/ 1476373 w 1802706"/>
              <a:gd name="connsiteY1" fmla="*/ 0 h 652462"/>
              <a:gd name="connsiteX2" fmla="*/ 1802605 w 1802706"/>
              <a:gd name="connsiteY2" fmla="*/ 311944 h 652462"/>
              <a:gd name="connsiteX3" fmla="*/ 1497805 w 1802706"/>
              <a:gd name="connsiteY3" fmla="*/ 652462 h 652462"/>
              <a:gd name="connsiteX4" fmla="*/ 0 w 1802706"/>
              <a:gd name="connsiteY4" fmla="*/ 652462 h 652462"/>
              <a:gd name="connsiteX5" fmla="*/ 0 w 1802706"/>
              <a:gd name="connsiteY5" fmla="*/ 0 h 652462"/>
              <a:gd name="connsiteX0" fmla="*/ 0 w 1802706"/>
              <a:gd name="connsiteY0" fmla="*/ 0 h 652462"/>
              <a:gd name="connsiteX1" fmla="*/ 1476373 w 1802706"/>
              <a:gd name="connsiteY1" fmla="*/ 0 h 652462"/>
              <a:gd name="connsiteX2" fmla="*/ 1802605 w 1802706"/>
              <a:gd name="connsiteY2" fmla="*/ 311944 h 652462"/>
              <a:gd name="connsiteX3" fmla="*/ 1497805 w 1802706"/>
              <a:gd name="connsiteY3" fmla="*/ 652462 h 652462"/>
              <a:gd name="connsiteX4" fmla="*/ 0 w 1802706"/>
              <a:gd name="connsiteY4" fmla="*/ 652462 h 652462"/>
              <a:gd name="connsiteX5" fmla="*/ 0 w 1802706"/>
              <a:gd name="connsiteY5" fmla="*/ 0 h 652462"/>
              <a:gd name="connsiteX0" fmla="*/ 0 w 1802706"/>
              <a:gd name="connsiteY0" fmla="*/ 4763 h 657225"/>
              <a:gd name="connsiteX1" fmla="*/ 1559725 w 1802706"/>
              <a:gd name="connsiteY1" fmla="*/ 0 h 657225"/>
              <a:gd name="connsiteX2" fmla="*/ 1802605 w 1802706"/>
              <a:gd name="connsiteY2" fmla="*/ 316707 h 657225"/>
              <a:gd name="connsiteX3" fmla="*/ 1497805 w 1802706"/>
              <a:gd name="connsiteY3" fmla="*/ 657225 h 657225"/>
              <a:gd name="connsiteX4" fmla="*/ 0 w 1802706"/>
              <a:gd name="connsiteY4" fmla="*/ 657225 h 657225"/>
              <a:gd name="connsiteX5" fmla="*/ 0 w 1802706"/>
              <a:gd name="connsiteY5" fmla="*/ 4763 h 657225"/>
              <a:gd name="connsiteX0" fmla="*/ 0 w 1802738"/>
              <a:gd name="connsiteY0" fmla="*/ 4763 h 657225"/>
              <a:gd name="connsiteX1" fmla="*/ 1559725 w 1802738"/>
              <a:gd name="connsiteY1" fmla="*/ 0 h 657225"/>
              <a:gd name="connsiteX2" fmla="*/ 1802605 w 1802738"/>
              <a:gd name="connsiteY2" fmla="*/ 316707 h 657225"/>
              <a:gd name="connsiteX3" fmla="*/ 1552080 w 1802738"/>
              <a:gd name="connsiteY3" fmla="*/ 657225 h 657225"/>
              <a:gd name="connsiteX4" fmla="*/ 0 w 1802738"/>
              <a:gd name="connsiteY4" fmla="*/ 657225 h 657225"/>
              <a:gd name="connsiteX5" fmla="*/ 0 w 1802738"/>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2605" h="657225">
                <a:moveTo>
                  <a:pt x="0" y="4763"/>
                </a:moveTo>
                <a:lnTo>
                  <a:pt x="1559725" y="0"/>
                </a:lnTo>
                <a:cubicBezTo>
                  <a:pt x="1658944" y="793"/>
                  <a:pt x="1795978" y="199232"/>
                  <a:pt x="1802605" y="316707"/>
                </a:cubicBezTo>
                <a:cubicBezTo>
                  <a:pt x="1802347" y="445295"/>
                  <a:pt x="1639392" y="654844"/>
                  <a:pt x="1552080" y="657225"/>
                </a:cubicBezTo>
                <a:lnTo>
                  <a:pt x="0" y="657225"/>
                </a:lnTo>
                <a:lnTo>
                  <a:pt x="0" y="4763"/>
                </a:lnTo>
                <a:close/>
              </a:path>
            </a:pathLst>
          </a:custGeom>
          <a:gradFill flip="none" rotWithShape="1">
            <a:gsLst>
              <a:gs pos="0">
                <a:srgbClr val="EFC7C8"/>
              </a:gs>
              <a:gs pos="3000">
                <a:srgbClr val="EFC7C8"/>
              </a:gs>
              <a:gs pos="34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Rectangle 21"/>
          <p:cNvSpPr/>
          <p:nvPr/>
        </p:nvSpPr>
        <p:spPr>
          <a:xfrm>
            <a:off x="4897438" y="2182822"/>
            <a:ext cx="3923034" cy="1039804"/>
          </a:xfrm>
          <a:custGeom>
            <a:avLst/>
            <a:gdLst>
              <a:gd name="connsiteX0" fmla="*/ 0 w 1528761"/>
              <a:gd name="connsiteY0" fmla="*/ 0 h 652462"/>
              <a:gd name="connsiteX1" fmla="*/ 1528761 w 1528761"/>
              <a:gd name="connsiteY1" fmla="*/ 0 h 652462"/>
              <a:gd name="connsiteX2" fmla="*/ 1528761 w 1528761"/>
              <a:gd name="connsiteY2" fmla="*/ 652462 h 652462"/>
              <a:gd name="connsiteX3" fmla="*/ 0 w 1528761"/>
              <a:gd name="connsiteY3" fmla="*/ 652462 h 652462"/>
              <a:gd name="connsiteX4" fmla="*/ 0 w 1528761"/>
              <a:gd name="connsiteY4" fmla="*/ 0 h 652462"/>
              <a:gd name="connsiteX0" fmla="*/ 0 w 1528761"/>
              <a:gd name="connsiteY0" fmla="*/ 0 h 652462"/>
              <a:gd name="connsiteX1" fmla="*/ 1528761 w 1528761"/>
              <a:gd name="connsiteY1" fmla="*/ 0 h 652462"/>
              <a:gd name="connsiteX2" fmla="*/ 1526380 w 1528761"/>
              <a:gd name="connsiteY2" fmla="*/ 323850 h 652462"/>
              <a:gd name="connsiteX3" fmla="*/ 1528761 w 1528761"/>
              <a:gd name="connsiteY3" fmla="*/ 652462 h 652462"/>
              <a:gd name="connsiteX4" fmla="*/ 0 w 1528761"/>
              <a:gd name="connsiteY4" fmla="*/ 652462 h 652462"/>
              <a:gd name="connsiteX5" fmla="*/ 0 w 1528761"/>
              <a:gd name="connsiteY5" fmla="*/ 0 h 652462"/>
              <a:gd name="connsiteX0" fmla="*/ 0 w 1802606"/>
              <a:gd name="connsiteY0" fmla="*/ 0 h 652462"/>
              <a:gd name="connsiteX1" fmla="*/ 1528761 w 1802606"/>
              <a:gd name="connsiteY1" fmla="*/ 0 h 652462"/>
              <a:gd name="connsiteX2" fmla="*/ 1802605 w 1802606"/>
              <a:gd name="connsiteY2" fmla="*/ 311944 h 652462"/>
              <a:gd name="connsiteX3" fmla="*/ 1528761 w 1802606"/>
              <a:gd name="connsiteY3" fmla="*/ 652462 h 652462"/>
              <a:gd name="connsiteX4" fmla="*/ 0 w 1802606"/>
              <a:gd name="connsiteY4" fmla="*/ 652462 h 652462"/>
              <a:gd name="connsiteX5" fmla="*/ 0 w 1802606"/>
              <a:gd name="connsiteY5" fmla="*/ 0 h 652462"/>
              <a:gd name="connsiteX0" fmla="*/ 0 w 1802607"/>
              <a:gd name="connsiteY0" fmla="*/ 9 h 652471"/>
              <a:gd name="connsiteX1" fmla="*/ 1528761 w 1802607"/>
              <a:gd name="connsiteY1" fmla="*/ 9 h 652471"/>
              <a:gd name="connsiteX2" fmla="*/ 1802605 w 1802607"/>
              <a:gd name="connsiteY2" fmla="*/ 311953 h 652471"/>
              <a:gd name="connsiteX3" fmla="*/ 1528761 w 1802607"/>
              <a:gd name="connsiteY3" fmla="*/ 652471 h 652471"/>
              <a:gd name="connsiteX4" fmla="*/ 0 w 1802607"/>
              <a:gd name="connsiteY4" fmla="*/ 652471 h 652471"/>
              <a:gd name="connsiteX5" fmla="*/ 0 w 1802607"/>
              <a:gd name="connsiteY5" fmla="*/ 9 h 652471"/>
              <a:gd name="connsiteX0" fmla="*/ 0 w 1802606"/>
              <a:gd name="connsiteY0" fmla="*/ 9 h 652471"/>
              <a:gd name="connsiteX1" fmla="*/ 1476373 w 1802606"/>
              <a:gd name="connsiteY1" fmla="*/ 9 h 652471"/>
              <a:gd name="connsiteX2" fmla="*/ 1802605 w 1802606"/>
              <a:gd name="connsiteY2" fmla="*/ 311953 h 652471"/>
              <a:gd name="connsiteX3" fmla="*/ 1528761 w 1802606"/>
              <a:gd name="connsiteY3" fmla="*/ 652471 h 652471"/>
              <a:gd name="connsiteX4" fmla="*/ 0 w 1802606"/>
              <a:gd name="connsiteY4" fmla="*/ 652471 h 652471"/>
              <a:gd name="connsiteX5" fmla="*/ 0 w 1802606"/>
              <a:gd name="connsiteY5" fmla="*/ 9 h 652471"/>
              <a:gd name="connsiteX0" fmla="*/ 0 w 1802607"/>
              <a:gd name="connsiteY0" fmla="*/ 0 h 652462"/>
              <a:gd name="connsiteX1" fmla="*/ 1476373 w 1802607"/>
              <a:gd name="connsiteY1" fmla="*/ 0 h 652462"/>
              <a:gd name="connsiteX2" fmla="*/ 1802605 w 1802607"/>
              <a:gd name="connsiteY2" fmla="*/ 311944 h 652462"/>
              <a:gd name="connsiteX3" fmla="*/ 1528761 w 1802607"/>
              <a:gd name="connsiteY3" fmla="*/ 652462 h 652462"/>
              <a:gd name="connsiteX4" fmla="*/ 0 w 1802607"/>
              <a:gd name="connsiteY4" fmla="*/ 652462 h 652462"/>
              <a:gd name="connsiteX5" fmla="*/ 0 w 1802607"/>
              <a:gd name="connsiteY5" fmla="*/ 0 h 652462"/>
              <a:gd name="connsiteX0" fmla="*/ 0 w 1802606"/>
              <a:gd name="connsiteY0" fmla="*/ 0 h 652462"/>
              <a:gd name="connsiteX1" fmla="*/ 1476373 w 1802606"/>
              <a:gd name="connsiteY1" fmla="*/ 0 h 652462"/>
              <a:gd name="connsiteX2" fmla="*/ 1802605 w 1802606"/>
              <a:gd name="connsiteY2" fmla="*/ 311944 h 652462"/>
              <a:gd name="connsiteX3" fmla="*/ 1528761 w 1802606"/>
              <a:gd name="connsiteY3" fmla="*/ 652462 h 652462"/>
              <a:gd name="connsiteX4" fmla="*/ 0 w 1802606"/>
              <a:gd name="connsiteY4" fmla="*/ 652462 h 652462"/>
              <a:gd name="connsiteX5" fmla="*/ 0 w 1802606"/>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528761 w 1802605"/>
              <a:gd name="connsiteY3" fmla="*/ 652462 h 652462"/>
              <a:gd name="connsiteX4" fmla="*/ 0 w 1802605"/>
              <a:gd name="connsiteY4" fmla="*/ 652462 h 652462"/>
              <a:gd name="connsiteX5" fmla="*/ 0 w 1802605"/>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497805 w 1802605"/>
              <a:gd name="connsiteY3" fmla="*/ 652462 h 652462"/>
              <a:gd name="connsiteX4" fmla="*/ 0 w 1802605"/>
              <a:gd name="connsiteY4" fmla="*/ 652462 h 652462"/>
              <a:gd name="connsiteX5" fmla="*/ 0 w 1802605"/>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497805 w 1802605"/>
              <a:gd name="connsiteY3" fmla="*/ 652462 h 652462"/>
              <a:gd name="connsiteX4" fmla="*/ 0 w 1802605"/>
              <a:gd name="connsiteY4" fmla="*/ 652462 h 652462"/>
              <a:gd name="connsiteX5" fmla="*/ 0 w 1802605"/>
              <a:gd name="connsiteY5" fmla="*/ 0 h 652462"/>
              <a:gd name="connsiteX0" fmla="*/ 0 w 1802706"/>
              <a:gd name="connsiteY0" fmla="*/ 0 h 652462"/>
              <a:gd name="connsiteX1" fmla="*/ 1476373 w 1802706"/>
              <a:gd name="connsiteY1" fmla="*/ 0 h 652462"/>
              <a:gd name="connsiteX2" fmla="*/ 1802605 w 1802706"/>
              <a:gd name="connsiteY2" fmla="*/ 311944 h 652462"/>
              <a:gd name="connsiteX3" fmla="*/ 1497805 w 1802706"/>
              <a:gd name="connsiteY3" fmla="*/ 652462 h 652462"/>
              <a:gd name="connsiteX4" fmla="*/ 0 w 1802706"/>
              <a:gd name="connsiteY4" fmla="*/ 652462 h 652462"/>
              <a:gd name="connsiteX5" fmla="*/ 0 w 1802706"/>
              <a:gd name="connsiteY5" fmla="*/ 0 h 652462"/>
              <a:gd name="connsiteX0" fmla="*/ 0 w 1802706"/>
              <a:gd name="connsiteY0" fmla="*/ 0 h 652462"/>
              <a:gd name="connsiteX1" fmla="*/ 1476373 w 1802706"/>
              <a:gd name="connsiteY1" fmla="*/ 0 h 652462"/>
              <a:gd name="connsiteX2" fmla="*/ 1802605 w 1802706"/>
              <a:gd name="connsiteY2" fmla="*/ 311944 h 652462"/>
              <a:gd name="connsiteX3" fmla="*/ 1497805 w 1802706"/>
              <a:gd name="connsiteY3" fmla="*/ 652462 h 652462"/>
              <a:gd name="connsiteX4" fmla="*/ 0 w 1802706"/>
              <a:gd name="connsiteY4" fmla="*/ 652462 h 652462"/>
              <a:gd name="connsiteX5" fmla="*/ 0 w 1802706"/>
              <a:gd name="connsiteY5" fmla="*/ 0 h 652462"/>
              <a:gd name="connsiteX0" fmla="*/ 0 w 1802706"/>
              <a:gd name="connsiteY0" fmla="*/ 4763 h 657225"/>
              <a:gd name="connsiteX1" fmla="*/ 1559725 w 1802706"/>
              <a:gd name="connsiteY1" fmla="*/ 0 h 657225"/>
              <a:gd name="connsiteX2" fmla="*/ 1802605 w 1802706"/>
              <a:gd name="connsiteY2" fmla="*/ 316707 h 657225"/>
              <a:gd name="connsiteX3" fmla="*/ 1497805 w 1802706"/>
              <a:gd name="connsiteY3" fmla="*/ 657225 h 657225"/>
              <a:gd name="connsiteX4" fmla="*/ 0 w 1802706"/>
              <a:gd name="connsiteY4" fmla="*/ 657225 h 657225"/>
              <a:gd name="connsiteX5" fmla="*/ 0 w 1802706"/>
              <a:gd name="connsiteY5" fmla="*/ 4763 h 657225"/>
              <a:gd name="connsiteX0" fmla="*/ 0 w 1802738"/>
              <a:gd name="connsiteY0" fmla="*/ 4763 h 657225"/>
              <a:gd name="connsiteX1" fmla="*/ 1559725 w 1802738"/>
              <a:gd name="connsiteY1" fmla="*/ 0 h 657225"/>
              <a:gd name="connsiteX2" fmla="*/ 1802605 w 1802738"/>
              <a:gd name="connsiteY2" fmla="*/ 316707 h 657225"/>
              <a:gd name="connsiteX3" fmla="*/ 1552080 w 1802738"/>
              <a:gd name="connsiteY3" fmla="*/ 657225 h 657225"/>
              <a:gd name="connsiteX4" fmla="*/ 0 w 1802738"/>
              <a:gd name="connsiteY4" fmla="*/ 657225 h 657225"/>
              <a:gd name="connsiteX5" fmla="*/ 0 w 1802738"/>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2605" h="657225">
                <a:moveTo>
                  <a:pt x="0" y="4763"/>
                </a:moveTo>
                <a:lnTo>
                  <a:pt x="1559725" y="0"/>
                </a:lnTo>
                <a:cubicBezTo>
                  <a:pt x="1658944" y="793"/>
                  <a:pt x="1795978" y="199232"/>
                  <a:pt x="1802605" y="316707"/>
                </a:cubicBezTo>
                <a:cubicBezTo>
                  <a:pt x="1802347" y="445295"/>
                  <a:pt x="1639392" y="654844"/>
                  <a:pt x="1552080" y="657225"/>
                </a:cubicBezTo>
                <a:lnTo>
                  <a:pt x="0" y="657225"/>
                </a:lnTo>
                <a:lnTo>
                  <a:pt x="0" y="4763"/>
                </a:lnTo>
                <a:close/>
              </a:path>
            </a:pathLst>
          </a:custGeom>
          <a:gradFill flip="none" rotWithShape="1">
            <a:gsLst>
              <a:gs pos="0">
                <a:srgbClr val="EFC7C8"/>
              </a:gs>
              <a:gs pos="3000">
                <a:srgbClr val="EFC7C8"/>
              </a:gs>
              <a:gs pos="34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ectangle 21"/>
          <p:cNvSpPr/>
          <p:nvPr/>
        </p:nvSpPr>
        <p:spPr>
          <a:xfrm flipH="1">
            <a:off x="718580" y="3064300"/>
            <a:ext cx="3562908" cy="990175"/>
          </a:xfrm>
          <a:custGeom>
            <a:avLst/>
            <a:gdLst>
              <a:gd name="connsiteX0" fmla="*/ 0 w 1528761"/>
              <a:gd name="connsiteY0" fmla="*/ 0 h 652462"/>
              <a:gd name="connsiteX1" fmla="*/ 1528761 w 1528761"/>
              <a:gd name="connsiteY1" fmla="*/ 0 h 652462"/>
              <a:gd name="connsiteX2" fmla="*/ 1528761 w 1528761"/>
              <a:gd name="connsiteY2" fmla="*/ 652462 h 652462"/>
              <a:gd name="connsiteX3" fmla="*/ 0 w 1528761"/>
              <a:gd name="connsiteY3" fmla="*/ 652462 h 652462"/>
              <a:gd name="connsiteX4" fmla="*/ 0 w 1528761"/>
              <a:gd name="connsiteY4" fmla="*/ 0 h 652462"/>
              <a:gd name="connsiteX0" fmla="*/ 0 w 1528761"/>
              <a:gd name="connsiteY0" fmla="*/ 0 h 652462"/>
              <a:gd name="connsiteX1" fmla="*/ 1528761 w 1528761"/>
              <a:gd name="connsiteY1" fmla="*/ 0 h 652462"/>
              <a:gd name="connsiteX2" fmla="*/ 1526380 w 1528761"/>
              <a:gd name="connsiteY2" fmla="*/ 323850 h 652462"/>
              <a:gd name="connsiteX3" fmla="*/ 1528761 w 1528761"/>
              <a:gd name="connsiteY3" fmla="*/ 652462 h 652462"/>
              <a:gd name="connsiteX4" fmla="*/ 0 w 1528761"/>
              <a:gd name="connsiteY4" fmla="*/ 652462 h 652462"/>
              <a:gd name="connsiteX5" fmla="*/ 0 w 1528761"/>
              <a:gd name="connsiteY5" fmla="*/ 0 h 652462"/>
              <a:gd name="connsiteX0" fmla="*/ 0 w 1802606"/>
              <a:gd name="connsiteY0" fmla="*/ 0 h 652462"/>
              <a:gd name="connsiteX1" fmla="*/ 1528761 w 1802606"/>
              <a:gd name="connsiteY1" fmla="*/ 0 h 652462"/>
              <a:gd name="connsiteX2" fmla="*/ 1802605 w 1802606"/>
              <a:gd name="connsiteY2" fmla="*/ 311944 h 652462"/>
              <a:gd name="connsiteX3" fmla="*/ 1528761 w 1802606"/>
              <a:gd name="connsiteY3" fmla="*/ 652462 h 652462"/>
              <a:gd name="connsiteX4" fmla="*/ 0 w 1802606"/>
              <a:gd name="connsiteY4" fmla="*/ 652462 h 652462"/>
              <a:gd name="connsiteX5" fmla="*/ 0 w 1802606"/>
              <a:gd name="connsiteY5" fmla="*/ 0 h 652462"/>
              <a:gd name="connsiteX0" fmla="*/ 0 w 1802607"/>
              <a:gd name="connsiteY0" fmla="*/ 9 h 652471"/>
              <a:gd name="connsiteX1" fmla="*/ 1528761 w 1802607"/>
              <a:gd name="connsiteY1" fmla="*/ 9 h 652471"/>
              <a:gd name="connsiteX2" fmla="*/ 1802605 w 1802607"/>
              <a:gd name="connsiteY2" fmla="*/ 311953 h 652471"/>
              <a:gd name="connsiteX3" fmla="*/ 1528761 w 1802607"/>
              <a:gd name="connsiteY3" fmla="*/ 652471 h 652471"/>
              <a:gd name="connsiteX4" fmla="*/ 0 w 1802607"/>
              <a:gd name="connsiteY4" fmla="*/ 652471 h 652471"/>
              <a:gd name="connsiteX5" fmla="*/ 0 w 1802607"/>
              <a:gd name="connsiteY5" fmla="*/ 9 h 652471"/>
              <a:gd name="connsiteX0" fmla="*/ 0 w 1802606"/>
              <a:gd name="connsiteY0" fmla="*/ 9 h 652471"/>
              <a:gd name="connsiteX1" fmla="*/ 1476373 w 1802606"/>
              <a:gd name="connsiteY1" fmla="*/ 9 h 652471"/>
              <a:gd name="connsiteX2" fmla="*/ 1802605 w 1802606"/>
              <a:gd name="connsiteY2" fmla="*/ 311953 h 652471"/>
              <a:gd name="connsiteX3" fmla="*/ 1528761 w 1802606"/>
              <a:gd name="connsiteY3" fmla="*/ 652471 h 652471"/>
              <a:gd name="connsiteX4" fmla="*/ 0 w 1802606"/>
              <a:gd name="connsiteY4" fmla="*/ 652471 h 652471"/>
              <a:gd name="connsiteX5" fmla="*/ 0 w 1802606"/>
              <a:gd name="connsiteY5" fmla="*/ 9 h 652471"/>
              <a:gd name="connsiteX0" fmla="*/ 0 w 1802607"/>
              <a:gd name="connsiteY0" fmla="*/ 0 h 652462"/>
              <a:gd name="connsiteX1" fmla="*/ 1476373 w 1802607"/>
              <a:gd name="connsiteY1" fmla="*/ 0 h 652462"/>
              <a:gd name="connsiteX2" fmla="*/ 1802605 w 1802607"/>
              <a:gd name="connsiteY2" fmla="*/ 311944 h 652462"/>
              <a:gd name="connsiteX3" fmla="*/ 1528761 w 1802607"/>
              <a:gd name="connsiteY3" fmla="*/ 652462 h 652462"/>
              <a:gd name="connsiteX4" fmla="*/ 0 w 1802607"/>
              <a:gd name="connsiteY4" fmla="*/ 652462 h 652462"/>
              <a:gd name="connsiteX5" fmla="*/ 0 w 1802607"/>
              <a:gd name="connsiteY5" fmla="*/ 0 h 652462"/>
              <a:gd name="connsiteX0" fmla="*/ 0 w 1802606"/>
              <a:gd name="connsiteY0" fmla="*/ 0 h 652462"/>
              <a:gd name="connsiteX1" fmla="*/ 1476373 w 1802606"/>
              <a:gd name="connsiteY1" fmla="*/ 0 h 652462"/>
              <a:gd name="connsiteX2" fmla="*/ 1802605 w 1802606"/>
              <a:gd name="connsiteY2" fmla="*/ 311944 h 652462"/>
              <a:gd name="connsiteX3" fmla="*/ 1528761 w 1802606"/>
              <a:gd name="connsiteY3" fmla="*/ 652462 h 652462"/>
              <a:gd name="connsiteX4" fmla="*/ 0 w 1802606"/>
              <a:gd name="connsiteY4" fmla="*/ 652462 h 652462"/>
              <a:gd name="connsiteX5" fmla="*/ 0 w 1802606"/>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528761 w 1802605"/>
              <a:gd name="connsiteY3" fmla="*/ 652462 h 652462"/>
              <a:gd name="connsiteX4" fmla="*/ 0 w 1802605"/>
              <a:gd name="connsiteY4" fmla="*/ 652462 h 652462"/>
              <a:gd name="connsiteX5" fmla="*/ 0 w 1802605"/>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497805 w 1802605"/>
              <a:gd name="connsiteY3" fmla="*/ 652462 h 652462"/>
              <a:gd name="connsiteX4" fmla="*/ 0 w 1802605"/>
              <a:gd name="connsiteY4" fmla="*/ 652462 h 652462"/>
              <a:gd name="connsiteX5" fmla="*/ 0 w 1802605"/>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497805 w 1802605"/>
              <a:gd name="connsiteY3" fmla="*/ 652462 h 652462"/>
              <a:gd name="connsiteX4" fmla="*/ 0 w 1802605"/>
              <a:gd name="connsiteY4" fmla="*/ 652462 h 652462"/>
              <a:gd name="connsiteX5" fmla="*/ 0 w 1802605"/>
              <a:gd name="connsiteY5" fmla="*/ 0 h 652462"/>
              <a:gd name="connsiteX0" fmla="*/ 0 w 1802706"/>
              <a:gd name="connsiteY0" fmla="*/ 0 h 652462"/>
              <a:gd name="connsiteX1" fmla="*/ 1476373 w 1802706"/>
              <a:gd name="connsiteY1" fmla="*/ 0 h 652462"/>
              <a:gd name="connsiteX2" fmla="*/ 1802605 w 1802706"/>
              <a:gd name="connsiteY2" fmla="*/ 311944 h 652462"/>
              <a:gd name="connsiteX3" fmla="*/ 1497805 w 1802706"/>
              <a:gd name="connsiteY3" fmla="*/ 652462 h 652462"/>
              <a:gd name="connsiteX4" fmla="*/ 0 w 1802706"/>
              <a:gd name="connsiteY4" fmla="*/ 652462 h 652462"/>
              <a:gd name="connsiteX5" fmla="*/ 0 w 1802706"/>
              <a:gd name="connsiteY5" fmla="*/ 0 h 652462"/>
              <a:gd name="connsiteX0" fmla="*/ 0 w 1802706"/>
              <a:gd name="connsiteY0" fmla="*/ 0 h 652462"/>
              <a:gd name="connsiteX1" fmla="*/ 1476373 w 1802706"/>
              <a:gd name="connsiteY1" fmla="*/ 0 h 652462"/>
              <a:gd name="connsiteX2" fmla="*/ 1802605 w 1802706"/>
              <a:gd name="connsiteY2" fmla="*/ 311944 h 652462"/>
              <a:gd name="connsiteX3" fmla="*/ 1497805 w 1802706"/>
              <a:gd name="connsiteY3" fmla="*/ 652462 h 652462"/>
              <a:gd name="connsiteX4" fmla="*/ 0 w 1802706"/>
              <a:gd name="connsiteY4" fmla="*/ 652462 h 652462"/>
              <a:gd name="connsiteX5" fmla="*/ 0 w 1802706"/>
              <a:gd name="connsiteY5" fmla="*/ 0 h 652462"/>
              <a:gd name="connsiteX0" fmla="*/ 0 w 1802706"/>
              <a:gd name="connsiteY0" fmla="*/ 4763 h 657225"/>
              <a:gd name="connsiteX1" fmla="*/ 1559725 w 1802706"/>
              <a:gd name="connsiteY1" fmla="*/ 0 h 657225"/>
              <a:gd name="connsiteX2" fmla="*/ 1802605 w 1802706"/>
              <a:gd name="connsiteY2" fmla="*/ 316707 h 657225"/>
              <a:gd name="connsiteX3" fmla="*/ 1497805 w 1802706"/>
              <a:gd name="connsiteY3" fmla="*/ 657225 h 657225"/>
              <a:gd name="connsiteX4" fmla="*/ 0 w 1802706"/>
              <a:gd name="connsiteY4" fmla="*/ 657225 h 657225"/>
              <a:gd name="connsiteX5" fmla="*/ 0 w 1802706"/>
              <a:gd name="connsiteY5" fmla="*/ 4763 h 657225"/>
              <a:gd name="connsiteX0" fmla="*/ 0 w 1802738"/>
              <a:gd name="connsiteY0" fmla="*/ 4763 h 657225"/>
              <a:gd name="connsiteX1" fmla="*/ 1559725 w 1802738"/>
              <a:gd name="connsiteY1" fmla="*/ 0 h 657225"/>
              <a:gd name="connsiteX2" fmla="*/ 1802605 w 1802738"/>
              <a:gd name="connsiteY2" fmla="*/ 316707 h 657225"/>
              <a:gd name="connsiteX3" fmla="*/ 1552080 w 1802738"/>
              <a:gd name="connsiteY3" fmla="*/ 657225 h 657225"/>
              <a:gd name="connsiteX4" fmla="*/ 0 w 1802738"/>
              <a:gd name="connsiteY4" fmla="*/ 657225 h 657225"/>
              <a:gd name="connsiteX5" fmla="*/ 0 w 1802738"/>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2605" h="657225">
                <a:moveTo>
                  <a:pt x="0" y="4763"/>
                </a:moveTo>
                <a:lnTo>
                  <a:pt x="1559725" y="0"/>
                </a:lnTo>
                <a:cubicBezTo>
                  <a:pt x="1658944" y="793"/>
                  <a:pt x="1795978" y="199232"/>
                  <a:pt x="1802605" y="316707"/>
                </a:cubicBezTo>
                <a:cubicBezTo>
                  <a:pt x="1802347" y="445295"/>
                  <a:pt x="1639392" y="654844"/>
                  <a:pt x="1552080" y="657225"/>
                </a:cubicBezTo>
                <a:lnTo>
                  <a:pt x="0" y="657225"/>
                </a:lnTo>
                <a:lnTo>
                  <a:pt x="0" y="4763"/>
                </a:lnTo>
                <a:close/>
              </a:path>
            </a:pathLst>
          </a:custGeom>
          <a:gradFill flip="none" rotWithShape="1">
            <a:gsLst>
              <a:gs pos="0">
                <a:srgbClr val="EFC7C8"/>
              </a:gs>
              <a:gs pos="9000">
                <a:srgbClr val="EFC7C8"/>
              </a:gs>
              <a:gs pos="34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4108" name="Group 37"/>
          <p:cNvGrpSpPr>
            <a:grpSpLocks/>
          </p:cNvGrpSpPr>
          <p:nvPr/>
        </p:nvGrpSpPr>
        <p:grpSpPr bwMode="auto">
          <a:xfrm>
            <a:off x="4205288" y="2570163"/>
            <a:ext cx="773112" cy="2459037"/>
            <a:chOff x="4043363" y="2597965"/>
            <a:chExt cx="1011555" cy="2459972"/>
          </a:xfrm>
        </p:grpSpPr>
        <p:sp>
          <p:nvSpPr>
            <p:cNvPr id="10" name="Freeform 9"/>
            <p:cNvSpPr/>
            <p:nvPr/>
          </p:nvSpPr>
          <p:spPr>
            <a:xfrm>
              <a:off x="4944831" y="4233712"/>
              <a:ext cx="108010" cy="147693"/>
            </a:xfrm>
            <a:custGeom>
              <a:avLst/>
              <a:gdLst>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Lst>
              <a:ahLst/>
              <a:cxnLst>
                <a:cxn ang="0">
                  <a:pos x="connsiteX0" y="connsiteY0"/>
                </a:cxn>
                <a:cxn ang="0">
                  <a:pos x="connsiteX1" y="connsiteY1"/>
                </a:cxn>
                <a:cxn ang="0">
                  <a:pos x="connsiteX2" y="connsiteY2"/>
                </a:cxn>
                <a:cxn ang="0">
                  <a:pos x="connsiteX3" y="connsiteY3"/>
                </a:cxn>
              </a:cxnLst>
              <a:rect l="l" t="t" r="r" b="b"/>
              <a:pathLst>
                <a:path w="109537" h="147637">
                  <a:moveTo>
                    <a:pt x="0" y="0"/>
                  </a:moveTo>
                  <a:lnTo>
                    <a:pt x="0" y="147637"/>
                  </a:lnTo>
                  <a:lnTo>
                    <a:pt x="109537" y="95250"/>
                  </a:lnTo>
                  <a:cubicBezTo>
                    <a:pt x="108744" y="42069"/>
                    <a:pt x="98425" y="7937"/>
                    <a:pt x="0" y="0"/>
                  </a:cubicBezTo>
                  <a:close/>
                </a:path>
              </a:pathLst>
            </a:custGeom>
            <a:gradFill flip="none" rotWithShape="1">
              <a:gsLst>
                <a:gs pos="0">
                  <a:srgbClr val="E58789">
                    <a:shade val="30000"/>
                    <a:satMod val="115000"/>
                  </a:srgbClr>
                </a:gs>
                <a:gs pos="50000">
                  <a:srgbClr val="E58789">
                    <a:shade val="67500"/>
                    <a:satMod val="115000"/>
                  </a:srgbClr>
                </a:gs>
                <a:gs pos="100000">
                  <a:srgbClr val="E58789">
                    <a:shade val="100000"/>
                    <a:satMod val="115000"/>
                  </a:srgb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Freeform 11"/>
            <p:cNvSpPr/>
            <p:nvPr/>
          </p:nvSpPr>
          <p:spPr>
            <a:xfrm flipH="1">
              <a:off x="4043363" y="4233712"/>
              <a:ext cx="103856" cy="147693"/>
            </a:xfrm>
            <a:custGeom>
              <a:avLst/>
              <a:gdLst>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Lst>
              <a:ahLst/>
              <a:cxnLst>
                <a:cxn ang="0">
                  <a:pos x="connsiteX0" y="connsiteY0"/>
                </a:cxn>
                <a:cxn ang="0">
                  <a:pos x="connsiteX1" y="connsiteY1"/>
                </a:cxn>
                <a:cxn ang="0">
                  <a:pos x="connsiteX2" y="connsiteY2"/>
                </a:cxn>
                <a:cxn ang="0">
                  <a:pos x="connsiteX3" y="connsiteY3"/>
                </a:cxn>
              </a:cxnLst>
              <a:rect l="l" t="t" r="r" b="b"/>
              <a:pathLst>
                <a:path w="109537" h="147637">
                  <a:moveTo>
                    <a:pt x="0" y="0"/>
                  </a:moveTo>
                  <a:lnTo>
                    <a:pt x="0" y="147637"/>
                  </a:lnTo>
                  <a:lnTo>
                    <a:pt x="109537" y="95250"/>
                  </a:lnTo>
                  <a:cubicBezTo>
                    <a:pt x="108744" y="42069"/>
                    <a:pt x="98425" y="7937"/>
                    <a:pt x="0" y="0"/>
                  </a:cubicBezTo>
                  <a:close/>
                </a:path>
              </a:pathLst>
            </a:custGeom>
            <a:gradFill flip="none" rotWithShape="1">
              <a:gsLst>
                <a:gs pos="0">
                  <a:srgbClr val="E58789">
                    <a:shade val="30000"/>
                    <a:satMod val="115000"/>
                  </a:srgbClr>
                </a:gs>
                <a:gs pos="50000">
                  <a:srgbClr val="E58789">
                    <a:shade val="67500"/>
                    <a:satMod val="115000"/>
                  </a:srgbClr>
                </a:gs>
                <a:gs pos="100000">
                  <a:srgbClr val="E58789">
                    <a:shade val="100000"/>
                    <a:satMod val="115000"/>
                  </a:srgb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4043363" y="4319469"/>
              <a:ext cx="1009479" cy="738468"/>
            </a:xfrm>
            <a:custGeom>
              <a:avLst/>
              <a:gdLst>
                <a:gd name="connsiteX0" fmla="*/ 0 w 1009650"/>
                <a:gd name="connsiteY0" fmla="*/ 0 h 628650"/>
                <a:gd name="connsiteX1" fmla="*/ 1009650 w 1009650"/>
                <a:gd name="connsiteY1" fmla="*/ 0 h 628650"/>
                <a:gd name="connsiteX2" fmla="*/ 1009650 w 1009650"/>
                <a:gd name="connsiteY2" fmla="*/ 628650 h 628650"/>
                <a:gd name="connsiteX3" fmla="*/ 0 w 1009650"/>
                <a:gd name="connsiteY3" fmla="*/ 628650 h 628650"/>
                <a:gd name="connsiteX4" fmla="*/ 0 w 1009650"/>
                <a:gd name="connsiteY4" fmla="*/ 0 h 628650"/>
                <a:gd name="connsiteX0" fmla="*/ 0 w 1009650"/>
                <a:gd name="connsiteY0" fmla="*/ 0 h 706966"/>
                <a:gd name="connsiteX1" fmla="*/ 1009650 w 1009650"/>
                <a:gd name="connsiteY1" fmla="*/ 0 h 706966"/>
                <a:gd name="connsiteX2" fmla="*/ 1009650 w 1009650"/>
                <a:gd name="connsiteY2" fmla="*/ 628650 h 706966"/>
                <a:gd name="connsiteX3" fmla="*/ 0 w 1009650"/>
                <a:gd name="connsiteY3" fmla="*/ 628650 h 706966"/>
                <a:gd name="connsiteX4" fmla="*/ 0 w 1009650"/>
                <a:gd name="connsiteY4" fmla="*/ 0 h 706966"/>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50" h="738802">
                  <a:moveTo>
                    <a:pt x="0" y="0"/>
                  </a:moveTo>
                  <a:cubicBezTo>
                    <a:pt x="260350" y="142875"/>
                    <a:pt x="882650" y="104775"/>
                    <a:pt x="1009650" y="0"/>
                  </a:cubicBezTo>
                  <a:lnTo>
                    <a:pt x="1009650" y="628650"/>
                  </a:lnTo>
                  <a:cubicBezTo>
                    <a:pt x="901700" y="742950"/>
                    <a:pt x="284163" y="804863"/>
                    <a:pt x="0" y="628650"/>
                  </a:cubicBezTo>
                  <a:lnTo>
                    <a:pt x="0" y="0"/>
                  </a:lnTo>
                  <a:close/>
                </a:path>
              </a:pathLst>
            </a:custGeom>
            <a:gradFill flip="none" rotWithShape="1">
              <a:gsLst>
                <a:gs pos="0">
                  <a:srgbClr val="E58789">
                    <a:lumMod val="60000"/>
                    <a:lumOff val="40000"/>
                  </a:srgbClr>
                </a:gs>
                <a:gs pos="15000">
                  <a:srgbClr val="EFC7C8"/>
                </a:gs>
                <a:gs pos="50000">
                  <a:schemeClr val="bg1">
                    <a:lumMod val="9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Freeform 26"/>
            <p:cNvSpPr/>
            <p:nvPr/>
          </p:nvSpPr>
          <p:spPr>
            <a:xfrm>
              <a:off x="4944831" y="2597965"/>
              <a:ext cx="108010" cy="147693"/>
            </a:xfrm>
            <a:custGeom>
              <a:avLst/>
              <a:gdLst>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Lst>
              <a:ahLst/>
              <a:cxnLst>
                <a:cxn ang="0">
                  <a:pos x="connsiteX0" y="connsiteY0"/>
                </a:cxn>
                <a:cxn ang="0">
                  <a:pos x="connsiteX1" y="connsiteY1"/>
                </a:cxn>
                <a:cxn ang="0">
                  <a:pos x="connsiteX2" y="connsiteY2"/>
                </a:cxn>
                <a:cxn ang="0">
                  <a:pos x="connsiteX3" y="connsiteY3"/>
                </a:cxn>
              </a:cxnLst>
              <a:rect l="l" t="t" r="r" b="b"/>
              <a:pathLst>
                <a:path w="109537" h="147637">
                  <a:moveTo>
                    <a:pt x="0" y="0"/>
                  </a:moveTo>
                  <a:lnTo>
                    <a:pt x="0" y="147637"/>
                  </a:lnTo>
                  <a:lnTo>
                    <a:pt x="109537" y="95250"/>
                  </a:lnTo>
                  <a:cubicBezTo>
                    <a:pt x="108744" y="42069"/>
                    <a:pt x="98425" y="7937"/>
                    <a:pt x="0" y="0"/>
                  </a:cubicBezTo>
                  <a:close/>
                </a:path>
              </a:pathLst>
            </a:custGeom>
            <a:gradFill flip="none" rotWithShape="1">
              <a:gsLst>
                <a:gs pos="0">
                  <a:srgbClr val="E58789">
                    <a:shade val="30000"/>
                    <a:satMod val="115000"/>
                  </a:srgbClr>
                </a:gs>
                <a:gs pos="50000">
                  <a:srgbClr val="E58789">
                    <a:shade val="67500"/>
                    <a:satMod val="115000"/>
                  </a:srgbClr>
                </a:gs>
                <a:gs pos="100000">
                  <a:srgbClr val="E58789">
                    <a:shade val="100000"/>
                    <a:satMod val="115000"/>
                  </a:srgb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Freeform 27"/>
            <p:cNvSpPr/>
            <p:nvPr/>
          </p:nvSpPr>
          <p:spPr>
            <a:xfrm flipH="1">
              <a:off x="4043363" y="2597965"/>
              <a:ext cx="103856" cy="147693"/>
            </a:xfrm>
            <a:custGeom>
              <a:avLst/>
              <a:gdLst>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Lst>
              <a:ahLst/>
              <a:cxnLst>
                <a:cxn ang="0">
                  <a:pos x="connsiteX0" y="connsiteY0"/>
                </a:cxn>
                <a:cxn ang="0">
                  <a:pos x="connsiteX1" y="connsiteY1"/>
                </a:cxn>
                <a:cxn ang="0">
                  <a:pos x="connsiteX2" y="connsiteY2"/>
                </a:cxn>
                <a:cxn ang="0">
                  <a:pos x="connsiteX3" y="connsiteY3"/>
                </a:cxn>
              </a:cxnLst>
              <a:rect l="l" t="t" r="r" b="b"/>
              <a:pathLst>
                <a:path w="109537" h="147637">
                  <a:moveTo>
                    <a:pt x="0" y="0"/>
                  </a:moveTo>
                  <a:lnTo>
                    <a:pt x="0" y="147637"/>
                  </a:lnTo>
                  <a:lnTo>
                    <a:pt x="109537" y="95250"/>
                  </a:lnTo>
                  <a:cubicBezTo>
                    <a:pt x="108744" y="42069"/>
                    <a:pt x="98425" y="7937"/>
                    <a:pt x="0" y="0"/>
                  </a:cubicBezTo>
                  <a:close/>
                </a:path>
              </a:pathLst>
            </a:custGeom>
            <a:gradFill flip="none" rotWithShape="1">
              <a:gsLst>
                <a:gs pos="0">
                  <a:srgbClr val="E58789">
                    <a:shade val="30000"/>
                    <a:satMod val="115000"/>
                  </a:srgbClr>
                </a:gs>
                <a:gs pos="50000">
                  <a:srgbClr val="E58789">
                    <a:shade val="67500"/>
                    <a:satMod val="115000"/>
                  </a:srgbClr>
                </a:gs>
                <a:gs pos="100000">
                  <a:srgbClr val="E58789">
                    <a:shade val="100000"/>
                    <a:satMod val="115000"/>
                  </a:srgb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Rectangle 8"/>
            <p:cNvSpPr/>
            <p:nvPr/>
          </p:nvSpPr>
          <p:spPr>
            <a:xfrm>
              <a:off x="4043363" y="2683723"/>
              <a:ext cx="1009479" cy="738468"/>
            </a:xfrm>
            <a:custGeom>
              <a:avLst/>
              <a:gdLst>
                <a:gd name="connsiteX0" fmla="*/ 0 w 1009650"/>
                <a:gd name="connsiteY0" fmla="*/ 0 h 628650"/>
                <a:gd name="connsiteX1" fmla="*/ 1009650 w 1009650"/>
                <a:gd name="connsiteY1" fmla="*/ 0 h 628650"/>
                <a:gd name="connsiteX2" fmla="*/ 1009650 w 1009650"/>
                <a:gd name="connsiteY2" fmla="*/ 628650 h 628650"/>
                <a:gd name="connsiteX3" fmla="*/ 0 w 1009650"/>
                <a:gd name="connsiteY3" fmla="*/ 628650 h 628650"/>
                <a:gd name="connsiteX4" fmla="*/ 0 w 1009650"/>
                <a:gd name="connsiteY4" fmla="*/ 0 h 628650"/>
                <a:gd name="connsiteX0" fmla="*/ 0 w 1009650"/>
                <a:gd name="connsiteY0" fmla="*/ 0 h 706966"/>
                <a:gd name="connsiteX1" fmla="*/ 1009650 w 1009650"/>
                <a:gd name="connsiteY1" fmla="*/ 0 h 706966"/>
                <a:gd name="connsiteX2" fmla="*/ 1009650 w 1009650"/>
                <a:gd name="connsiteY2" fmla="*/ 628650 h 706966"/>
                <a:gd name="connsiteX3" fmla="*/ 0 w 1009650"/>
                <a:gd name="connsiteY3" fmla="*/ 628650 h 706966"/>
                <a:gd name="connsiteX4" fmla="*/ 0 w 1009650"/>
                <a:gd name="connsiteY4" fmla="*/ 0 h 706966"/>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50" h="738802">
                  <a:moveTo>
                    <a:pt x="0" y="0"/>
                  </a:moveTo>
                  <a:cubicBezTo>
                    <a:pt x="260350" y="142875"/>
                    <a:pt x="882650" y="104775"/>
                    <a:pt x="1009650" y="0"/>
                  </a:cubicBezTo>
                  <a:lnTo>
                    <a:pt x="1009650" y="628650"/>
                  </a:lnTo>
                  <a:cubicBezTo>
                    <a:pt x="901700" y="742950"/>
                    <a:pt x="284163" y="804863"/>
                    <a:pt x="0" y="628650"/>
                  </a:cubicBezTo>
                  <a:lnTo>
                    <a:pt x="0" y="0"/>
                  </a:lnTo>
                  <a:close/>
                </a:path>
              </a:pathLst>
            </a:custGeom>
            <a:gradFill flip="none" rotWithShape="1">
              <a:gsLst>
                <a:gs pos="0">
                  <a:srgbClr val="E58789">
                    <a:lumMod val="60000"/>
                    <a:lumOff val="40000"/>
                  </a:srgbClr>
                </a:gs>
                <a:gs pos="15000">
                  <a:srgbClr val="EFC7C8"/>
                </a:gs>
                <a:gs pos="50000">
                  <a:schemeClr val="bg1">
                    <a:lumMod val="9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Freeform 32"/>
            <p:cNvSpPr/>
            <p:nvPr/>
          </p:nvSpPr>
          <p:spPr>
            <a:xfrm flipH="1">
              <a:off x="4045439" y="3422190"/>
              <a:ext cx="103856" cy="147694"/>
            </a:xfrm>
            <a:custGeom>
              <a:avLst/>
              <a:gdLst>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Lst>
              <a:ahLst/>
              <a:cxnLst>
                <a:cxn ang="0">
                  <a:pos x="connsiteX0" y="connsiteY0"/>
                </a:cxn>
                <a:cxn ang="0">
                  <a:pos x="connsiteX1" y="connsiteY1"/>
                </a:cxn>
                <a:cxn ang="0">
                  <a:pos x="connsiteX2" y="connsiteY2"/>
                </a:cxn>
                <a:cxn ang="0">
                  <a:pos x="connsiteX3" y="connsiteY3"/>
                </a:cxn>
              </a:cxnLst>
              <a:rect l="l" t="t" r="r" b="b"/>
              <a:pathLst>
                <a:path w="109537" h="147637">
                  <a:moveTo>
                    <a:pt x="0" y="0"/>
                  </a:moveTo>
                  <a:lnTo>
                    <a:pt x="0" y="147637"/>
                  </a:lnTo>
                  <a:lnTo>
                    <a:pt x="109537" y="95250"/>
                  </a:lnTo>
                  <a:cubicBezTo>
                    <a:pt x="108744" y="42069"/>
                    <a:pt x="98425" y="7937"/>
                    <a:pt x="0" y="0"/>
                  </a:cubicBezTo>
                  <a:close/>
                </a:path>
              </a:pathLst>
            </a:custGeom>
            <a:gradFill flip="none" rotWithShape="1">
              <a:gsLst>
                <a:gs pos="0">
                  <a:srgbClr val="E58789">
                    <a:shade val="30000"/>
                    <a:satMod val="115000"/>
                  </a:srgbClr>
                </a:gs>
                <a:gs pos="50000">
                  <a:srgbClr val="E58789">
                    <a:shade val="67500"/>
                    <a:satMod val="115000"/>
                  </a:srgbClr>
                </a:gs>
                <a:gs pos="100000">
                  <a:srgbClr val="E58789">
                    <a:shade val="100000"/>
                    <a:satMod val="115000"/>
                  </a:srgb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Freeform 33"/>
            <p:cNvSpPr/>
            <p:nvPr/>
          </p:nvSpPr>
          <p:spPr>
            <a:xfrm>
              <a:off x="4951062" y="3422190"/>
              <a:ext cx="103856" cy="147694"/>
            </a:xfrm>
            <a:custGeom>
              <a:avLst/>
              <a:gdLst>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 name="connsiteX0" fmla="*/ 0 w 109537"/>
                <a:gd name="connsiteY0" fmla="*/ 0 h 147637"/>
                <a:gd name="connsiteX1" fmla="*/ 0 w 109537"/>
                <a:gd name="connsiteY1" fmla="*/ 147637 h 147637"/>
                <a:gd name="connsiteX2" fmla="*/ 109537 w 109537"/>
                <a:gd name="connsiteY2" fmla="*/ 95250 h 147637"/>
                <a:gd name="connsiteX3" fmla="*/ 0 w 109537"/>
                <a:gd name="connsiteY3" fmla="*/ 0 h 147637"/>
              </a:gdLst>
              <a:ahLst/>
              <a:cxnLst>
                <a:cxn ang="0">
                  <a:pos x="connsiteX0" y="connsiteY0"/>
                </a:cxn>
                <a:cxn ang="0">
                  <a:pos x="connsiteX1" y="connsiteY1"/>
                </a:cxn>
                <a:cxn ang="0">
                  <a:pos x="connsiteX2" y="connsiteY2"/>
                </a:cxn>
                <a:cxn ang="0">
                  <a:pos x="connsiteX3" y="connsiteY3"/>
                </a:cxn>
              </a:cxnLst>
              <a:rect l="l" t="t" r="r" b="b"/>
              <a:pathLst>
                <a:path w="109537" h="147637">
                  <a:moveTo>
                    <a:pt x="0" y="0"/>
                  </a:moveTo>
                  <a:lnTo>
                    <a:pt x="0" y="147637"/>
                  </a:lnTo>
                  <a:lnTo>
                    <a:pt x="109537" y="95250"/>
                  </a:lnTo>
                  <a:cubicBezTo>
                    <a:pt x="108744" y="42069"/>
                    <a:pt x="98425" y="7937"/>
                    <a:pt x="0" y="0"/>
                  </a:cubicBezTo>
                  <a:close/>
                </a:path>
              </a:pathLst>
            </a:custGeom>
            <a:gradFill flip="none" rotWithShape="1">
              <a:gsLst>
                <a:gs pos="0">
                  <a:srgbClr val="E58789">
                    <a:shade val="30000"/>
                    <a:satMod val="115000"/>
                  </a:srgbClr>
                </a:gs>
                <a:gs pos="50000">
                  <a:srgbClr val="E58789">
                    <a:shade val="67500"/>
                    <a:satMod val="115000"/>
                  </a:srgbClr>
                </a:gs>
                <a:gs pos="100000">
                  <a:srgbClr val="E58789">
                    <a:shade val="100000"/>
                    <a:satMod val="115000"/>
                  </a:srgb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8"/>
            <p:cNvSpPr/>
            <p:nvPr/>
          </p:nvSpPr>
          <p:spPr>
            <a:xfrm flipH="1">
              <a:off x="4045439" y="3507948"/>
              <a:ext cx="1009479" cy="740056"/>
            </a:xfrm>
            <a:custGeom>
              <a:avLst/>
              <a:gdLst>
                <a:gd name="connsiteX0" fmla="*/ 0 w 1009650"/>
                <a:gd name="connsiteY0" fmla="*/ 0 h 628650"/>
                <a:gd name="connsiteX1" fmla="*/ 1009650 w 1009650"/>
                <a:gd name="connsiteY1" fmla="*/ 0 h 628650"/>
                <a:gd name="connsiteX2" fmla="*/ 1009650 w 1009650"/>
                <a:gd name="connsiteY2" fmla="*/ 628650 h 628650"/>
                <a:gd name="connsiteX3" fmla="*/ 0 w 1009650"/>
                <a:gd name="connsiteY3" fmla="*/ 628650 h 628650"/>
                <a:gd name="connsiteX4" fmla="*/ 0 w 1009650"/>
                <a:gd name="connsiteY4" fmla="*/ 0 h 628650"/>
                <a:gd name="connsiteX0" fmla="*/ 0 w 1009650"/>
                <a:gd name="connsiteY0" fmla="*/ 0 h 706966"/>
                <a:gd name="connsiteX1" fmla="*/ 1009650 w 1009650"/>
                <a:gd name="connsiteY1" fmla="*/ 0 h 706966"/>
                <a:gd name="connsiteX2" fmla="*/ 1009650 w 1009650"/>
                <a:gd name="connsiteY2" fmla="*/ 628650 h 706966"/>
                <a:gd name="connsiteX3" fmla="*/ 0 w 1009650"/>
                <a:gd name="connsiteY3" fmla="*/ 628650 h 706966"/>
                <a:gd name="connsiteX4" fmla="*/ 0 w 1009650"/>
                <a:gd name="connsiteY4" fmla="*/ 0 h 706966"/>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 name="connsiteX0" fmla="*/ 0 w 1009650"/>
                <a:gd name="connsiteY0" fmla="*/ 0 h 738802"/>
                <a:gd name="connsiteX1" fmla="*/ 1009650 w 1009650"/>
                <a:gd name="connsiteY1" fmla="*/ 0 h 738802"/>
                <a:gd name="connsiteX2" fmla="*/ 1009650 w 1009650"/>
                <a:gd name="connsiteY2" fmla="*/ 628650 h 738802"/>
                <a:gd name="connsiteX3" fmla="*/ 0 w 1009650"/>
                <a:gd name="connsiteY3" fmla="*/ 628650 h 738802"/>
                <a:gd name="connsiteX4" fmla="*/ 0 w 1009650"/>
                <a:gd name="connsiteY4" fmla="*/ 0 h 73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50" h="738802">
                  <a:moveTo>
                    <a:pt x="0" y="0"/>
                  </a:moveTo>
                  <a:cubicBezTo>
                    <a:pt x="260350" y="142875"/>
                    <a:pt x="882650" y="104775"/>
                    <a:pt x="1009650" y="0"/>
                  </a:cubicBezTo>
                  <a:lnTo>
                    <a:pt x="1009650" y="628650"/>
                  </a:lnTo>
                  <a:cubicBezTo>
                    <a:pt x="901700" y="742950"/>
                    <a:pt x="284163" y="804863"/>
                    <a:pt x="0" y="628650"/>
                  </a:cubicBezTo>
                  <a:lnTo>
                    <a:pt x="0" y="0"/>
                  </a:lnTo>
                  <a:close/>
                </a:path>
              </a:pathLst>
            </a:custGeom>
            <a:gradFill flip="none" rotWithShape="1">
              <a:gsLst>
                <a:gs pos="0">
                  <a:srgbClr val="E58789">
                    <a:lumMod val="60000"/>
                    <a:lumOff val="40000"/>
                  </a:srgbClr>
                </a:gs>
                <a:gs pos="15000">
                  <a:srgbClr val="EFC7C8"/>
                </a:gs>
                <a:gs pos="50000">
                  <a:schemeClr val="bg1">
                    <a:lumMod val="9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4109" name="Picture 2" descr="C:\Documents and Settings\jaewook\Desktop\Eng\그림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713" y="6424613"/>
            <a:ext cx="2389187"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 name="Rectangle 25"/>
          <p:cNvSpPr>
            <a:spLocks noChangeArrowheads="1"/>
          </p:cNvSpPr>
          <p:nvPr/>
        </p:nvSpPr>
        <p:spPr bwMode="auto">
          <a:xfrm>
            <a:off x="5183188" y="4229527"/>
            <a:ext cx="31332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a:r>
              <a:rPr lang="en-US" sz="2400" b="1">
                <a:solidFill>
                  <a:srgbClr val="002060"/>
                </a:solidFill>
              </a:rPr>
              <a:t>G</a:t>
            </a:r>
            <a:r>
              <a:rPr lang="vi-VN" sz="2400" b="1">
                <a:solidFill>
                  <a:srgbClr val="002060"/>
                </a:solidFill>
              </a:rPr>
              <a:t>iao nghĩa vụ cho người thừa kế</a:t>
            </a:r>
            <a:endParaRPr lang="en-US" sz="2400" b="1">
              <a:solidFill>
                <a:srgbClr val="002060"/>
              </a:solidFill>
            </a:endParaRPr>
          </a:p>
        </p:txBody>
      </p:sp>
      <p:sp>
        <p:nvSpPr>
          <p:cNvPr id="4113" name="Rectangle 25"/>
          <p:cNvSpPr>
            <a:spLocks noChangeArrowheads="1"/>
          </p:cNvSpPr>
          <p:nvPr/>
        </p:nvSpPr>
        <p:spPr bwMode="auto">
          <a:xfrm>
            <a:off x="5004308" y="2139893"/>
            <a:ext cx="38161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a:r>
              <a:rPr lang="vi-VN" sz="2400" b="1">
                <a:solidFill>
                  <a:schemeClr val="accent6">
                    <a:lumMod val="75000"/>
                  </a:schemeClr>
                </a:solidFill>
              </a:rPr>
              <a:t>Chỉ định người thừa kế, truất quyền hưởng </a:t>
            </a:r>
            <a:endParaRPr lang="en-US" sz="2400" b="1" smtClean="0">
              <a:solidFill>
                <a:schemeClr val="accent6">
                  <a:lumMod val="75000"/>
                </a:schemeClr>
              </a:solidFill>
            </a:endParaRPr>
          </a:p>
          <a:p>
            <a:pPr algn="ctr"/>
            <a:r>
              <a:rPr lang="vi-VN" sz="2400" b="1" smtClean="0">
                <a:solidFill>
                  <a:schemeClr val="accent6">
                    <a:lumMod val="75000"/>
                  </a:schemeClr>
                </a:solidFill>
              </a:rPr>
              <a:t>di </a:t>
            </a:r>
            <a:r>
              <a:rPr lang="vi-VN" sz="2400" b="1">
                <a:solidFill>
                  <a:schemeClr val="accent6">
                    <a:lumMod val="75000"/>
                  </a:schemeClr>
                </a:solidFill>
              </a:rPr>
              <a:t>sản</a:t>
            </a:r>
            <a:endParaRPr lang="en-US" sz="2400" b="1">
              <a:solidFill>
                <a:schemeClr val="accent6">
                  <a:lumMod val="75000"/>
                </a:schemeClr>
              </a:solidFill>
            </a:endParaRPr>
          </a:p>
        </p:txBody>
      </p:sp>
      <p:sp>
        <p:nvSpPr>
          <p:cNvPr id="4115" name="Rectangle 25"/>
          <p:cNvSpPr>
            <a:spLocks noChangeArrowheads="1"/>
          </p:cNvSpPr>
          <p:nvPr/>
        </p:nvSpPr>
        <p:spPr bwMode="auto">
          <a:xfrm>
            <a:off x="1412391" y="3064301"/>
            <a:ext cx="25003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vi-VN" sz="2400" b="1">
                <a:solidFill>
                  <a:srgbClr val="002060"/>
                </a:solidFill>
              </a:rPr>
              <a:t>Phân định phần </a:t>
            </a:r>
            <a:endParaRPr lang="en-US" sz="2400" b="1">
              <a:solidFill>
                <a:srgbClr val="002060"/>
              </a:solidFill>
            </a:endParaRPr>
          </a:p>
          <a:p>
            <a:pPr algn="ctr" eaLnBrk="0" hangingPunct="0"/>
            <a:r>
              <a:rPr lang="vi-VN" sz="2400" b="1">
                <a:solidFill>
                  <a:srgbClr val="002060"/>
                </a:solidFill>
              </a:rPr>
              <a:t>di sản</a:t>
            </a:r>
            <a:endParaRPr lang="en-US" sz="2400" b="1">
              <a:solidFill>
                <a:srgbClr val="002060"/>
              </a:solidFill>
            </a:endParaRPr>
          </a:p>
        </p:txBody>
      </p:sp>
      <p:sp>
        <p:nvSpPr>
          <p:cNvPr id="4117" name="Rectangle 25"/>
          <p:cNvSpPr>
            <a:spLocks noChangeArrowheads="1"/>
          </p:cNvSpPr>
          <p:nvPr/>
        </p:nvSpPr>
        <p:spPr bwMode="auto">
          <a:xfrm>
            <a:off x="4208463" y="3625850"/>
            <a:ext cx="795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2400" b="1" smtClean="0">
                <a:solidFill>
                  <a:srgbClr val="AE3335"/>
                </a:solidFill>
                <a:latin typeface="Verdana" pitchFamily="34" charset="0"/>
              </a:rPr>
              <a:t>02</a:t>
            </a:r>
            <a:endParaRPr lang="en-US" sz="2400" b="1">
              <a:solidFill>
                <a:srgbClr val="AE3335"/>
              </a:solidFill>
              <a:latin typeface="Verdana" pitchFamily="34" charset="0"/>
            </a:endParaRPr>
          </a:p>
        </p:txBody>
      </p:sp>
      <p:sp>
        <p:nvSpPr>
          <p:cNvPr id="4118" name="Rectangle 25"/>
          <p:cNvSpPr>
            <a:spLocks noChangeArrowheads="1"/>
          </p:cNvSpPr>
          <p:nvPr/>
        </p:nvSpPr>
        <p:spPr bwMode="auto">
          <a:xfrm>
            <a:off x="4208463" y="2792413"/>
            <a:ext cx="795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2400" b="1" smtClean="0">
                <a:solidFill>
                  <a:srgbClr val="AE3335"/>
                </a:solidFill>
                <a:latin typeface="Verdana" pitchFamily="34" charset="0"/>
              </a:rPr>
              <a:t>01</a:t>
            </a:r>
            <a:endParaRPr lang="en-US" sz="2400" b="1">
              <a:solidFill>
                <a:srgbClr val="AE3335"/>
              </a:solidFill>
              <a:latin typeface="Verdana" pitchFamily="34" charset="0"/>
            </a:endParaRPr>
          </a:p>
        </p:txBody>
      </p:sp>
      <p:sp>
        <p:nvSpPr>
          <p:cNvPr id="4119" name="TextBox 39"/>
          <p:cNvSpPr txBox="1">
            <a:spLocks noChangeArrowheads="1"/>
          </p:cNvSpPr>
          <p:nvPr/>
        </p:nvSpPr>
        <p:spPr bwMode="auto">
          <a:xfrm>
            <a:off x="611561" y="317500"/>
            <a:ext cx="83529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2800" b="1" smtClean="0">
                <a:solidFill>
                  <a:srgbClr val="4A452A"/>
                </a:solidFill>
                <a:latin typeface="Verdana" pitchFamily="34" charset="0"/>
              </a:rPr>
              <a:t>QUYỀN CỦA NGƯỜI LẬP DI CHÚC (Đ648)</a:t>
            </a:r>
            <a:endParaRPr lang="en-US" sz="2800" b="1">
              <a:solidFill>
                <a:srgbClr val="4A452A"/>
              </a:solidFill>
              <a:latin typeface="Verdana" pitchFamily="34" charset="0"/>
            </a:endParaRPr>
          </a:p>
        </p:txBody>
      </p:sp>
      <p:sp>
        <p:nvSpPr>
          <p:cNvPr id="40" name="Rectangle 21"/>
          <p:cNvSpPr/>
          <p:nvPr/>
        </p:nvSpPr>
        <p:spPr>
          <a:xfrm flipH="1">
            <a:off x="726517" y="4900825"/>
            <a:ext cx="3562908" cy="990175"/>
          </a:xfrm>
          <a:custGeom>
            <a:avLst/>
            <a:gdLst>
              <a:gd name="connsiteX0" fmla="*/ 0 w 1528761"/>
              <a:gd name="connsiteY0" fmla="*/ 0 h 652462"/>
              <a:gd name="connsiteX1" fmla="*/ 1528761 w 1528761"/>
              <a:gd name="connsiteY1" fmla="*/ 0 h 652462"/>
              <a:gd name="connsiteX2" fmla="*/ 1528761 w 1528761"/>
              <a:gd name="connsiteY2" fmla="*/ 652462 h 652462"/>
              <a:gd name="connsiteX3" fmla="*/ 0 w 1528761"/>
              <a:gd name="connsiteY3" fmla="*/ 652462 h 652462"/>
              <a:gd name="connsiteX4" fmla="*/ 0 w 1528761"/>
              <a:gd name="connsiteY4" fmla="*/ 0 h 652462"/>
              <a:gd name="connsiteX0" fmla="*/ 0 w 1528761"/>
              <a:gd name="connsiteY0" fmla="*/ 0 h 652462"/>
              <a:gd name="connsiteX1" fmla="*/ 1528761 w 1528761"/>
              <a:gd name="connsiteY1" fmla="*/ 0 h 652462"/>
              <a:gd name="connsiteX2" fmla="*/ 1526380 w 1528761"/>
              <a:gd name="connsiteY2" fmla="*/ 323850 h 652462"/>
              <a:gd name="connsiteX3" fmla="*/ 1528761 w 1528761"/>
              <a:gd name="connsiteY3" fmla="*/ 652462 h 652462"/>
              <a:gd name="connsiteX4" fmla="*/ 0 w 1528761"/>
              <a:gd name="connsiteY4" fmla="*/ 652462 h 652462"/>
              <a:gd name="connsiteX5" fmla="*/ 0 w 1528761"/>
              <a:gd name="connsiteY5" fmla="*/ 0 h 652462"/>
              <a:gd name="connsiteX0" fmla="*/ 0 w 1802606"/>
              <a:gd name="connsiteY0" fmla="*/ 0 h 652462"/>
              <a:gd name="connsiteX1" fmla="*/ 1528761 w 1802606"/>
              <a:gd name="connsiteY1" fmla="*/ 0 h 652462"/>
              <a:gd name="connsiteX2" fmla="*/ 1802605 w 1802606"/>
              <a:gd name="connsiteY2" fmla="*/ 311944 h 652462"/>
              <a:gd name="connsiteX3" fmla="*/ 1528761 w 1802606"/>
              <a:gd name="connsiteY3" fmla="*/ 652462 h 652462"/>
              <a:gd name="connsiteX4" fmla="*/ 0 w 1802606"/>
              <a:gd name="connsiteY4" fmla="*/ 652462 h 652462"/>
              <a:gd name="connsiteX5" fmla="*/ 0 w 1802606"/>
              <a:gd name="connsiteY5" fmla="*/ 0 h 652462"/>
              <a:gd name="connsiteX0" fmla="*/ 0 w 1802607"/>
              <a:gd name="connsiteY0" fmla="*/ 9 h 652471"/>
              <a:gd name="connsiteX1" fmla="*/ 1528761 w 1802607"/>
              <a:gd name="connsiteY1" fmla="*/ 9 h 652471"/>
              <a:gd name="connsiteX2" fmla="*/ 1802605 w 1802607"/>
              <a:gd name="connsiteY2" fmla="*/ 311953 h 652471"/>
              <a:gd name="connsiteX3" fmla="*/ 1528761 w 1802607"/>
              <a:gd name="connsiteY3" fmla="*/ 652471 h 652471"/>
              <a:gd name="connsiteX4" fmla="*/ 0 w 1802607"/>
              <a:gd name="connsiteY4" fmla="*/ 652471 h 652471"/>
              <a:gd name="connsiteX5" fmla="*/ 0 w 1802607"/>
              <a:gd name="connsiteY5" fmla="*/ 9 h 652471"/>
              <a:gd name="connsiteX0" fmla="*/ 0 w 1802606"/>
              <a:gd name="connsiteY0" fmla="*/ 9 h 652471"/>
              <a:gd name="connsiteX1" fmla="*/ 1476373 w 1802606"/>
              <a:gd name="connsiteY1" fmla="*/ 9 h 652471"/>
              <a:gd name="connsiteX2" fmla="*/ 1802605 w 1802606"/>
              <a:gd name="connsiteY2" fmla="*/ 311953 h 652471"/>
              <a:gd name="connsiteX3" fmla="*/ 1528761 w 1802606"/>
              <a:gd name="connsiteY3" fmla="*/ 652471 h 652471"/>
              <a:gd name="connsiteX4" fmla="*/ 0 w 1802606"/>
              <a:gd name="connsiteY4" fmla="*/ 652471 h 652471"/>
              <a:gd name="connsiteX5" fmla="*/ 0 w 1802606"/>
              <a:gd name="connsiteY5" fmla="*/ 9 h 652471"/>
              <a:gd name="connsiteX0" fmla="*/ 0 w 1802607"/>
              <a:gd name="connsiteY0" fmla="*/ 0 h 652462"/>
              <a:gd name="connsiteX1" fmla="*/ 1476373 w 1802607"/>
              <a:gd name="connsiteY1" fmla="*/ 0 h 652462"/>
              <a:gd name="connsiteX2" fmla="*/ 1802605 w 1802607"/>
              <a:gd name="connsiteY2" fmla="*/ 311944 h 652462"/>
              <a:gd name="connsiteX3" fmla="*/ 1528761 w 1802607"/>
              <a:gd name="connsiteY3" fmla="*/ 652462 h 652462"/>
              <a:gd name="connsiteX4" fmla="*/ 0 w 1802607"/>
              <a:gd name="connsiteY4" fmla="*/ 652462 h 652462"/>
              <a:gd name="connsiteX5" fmla="*/ 0 w 1802607"/>
              <a:gd name="connsiteY5" fmla="*/ 0 h 652462"/>
              <a:gd name="connsiteX0" fmla="*/ 0 w 1802606"/>
              <a:gd name="connsiteY0" fmla="*/ 0 h 652462"/>
              <a:gd name="connsiteX1" fmla="*/ 1476373 w 1802606"/>
              <a:gd name="connsiteY1" fmla="*/ 0 h 652462"/>
              <a:gd name="connsiteX2" fmla="*/ 1802605 w 1802606"/>
              <a:gd name="connsiteY2" fmla="*/ 311944 h 652462"/>
              <a:gd name="connsiteX3" fmla="*/ 1528761 w 1802606"/>
              <a:gd name="connsiteY3" fmla="*/ 652462 h 652462"/>
              <a:gd name="connsiteX4" fmla="*/ 0 w 1802606"/>
              <a:gd name="connsiteY4" fmla="*/ 652462 h 652462"/>
              <a:gd name="connsiteX5" fmla="*/ 0 w 1802606"/>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528761 w 1802605"/>
              <a:gd name="connsiteY3" fmla="*/ 652462 h 652462"/>
              <a:gd name="connsiteX4" fmla="*/ 0 w 1802605"/>
              <a:gd name="connsiteY4" fmla="*/ 652462 h 652462"/>
              <a:gd name="connsiteX5" fmla="*/ 0 w 1802605"/>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497805 w 1802605"/>
              <a:gd name="connsiteY3" fmla="*/ 652462 h 652462"/>
              <a:gd name="connsiteX4" fmla="*/ 0 w 1802605"/>
              <a:gd name="connsiteY4" fmla="*/ 652462 h 652462"/>
              <a:gd name="connsiteX5" fmla="*/ 0 w 1802605"/>
              <a:gd name="connsiteY5" fmla="*/ 0 h 652462"/>
              <a:gd name="connsiteX0" fmla="*/ 0 w 1802605"/>
              <a:gd name="connsiteY0" fmla="*/ 0 h 652462"/>
              <a:gd name="connsiteX1" fmla="*/ 1476373 w 1802605"/>
              <a:gd name="connsiteY1" fmla="*/ 0 h 652462"/>
              <a:gd name="connsiteX2" fmla="*/ 1802605 w 1802605"/>
              <a:gd name="connsiteY2" fmla="*/ 311944 h 652462"/>
              <a:gd name="connsiteX3" fmla="*/ 1497805 w 1802605"/>
              <a:gd name="connsiteY3" fmla="*/ 652462 h 652462"/>
              <a:gd name="connsiteX4" fmla="*/ 0 w 1802605"/>
              <a:gd name="connsiteY4" fmla="*/ 652462 h 652462"/>
              <a:gd name="connsiteX5" fmla="*/ 0 w 1802605"/>
              <a:gd name="connsiteY5" fmla="*/ 0 h 652462"/>
              <a:gd name="connsiteX0" fmla="*/ 0 w 1802706"/>
              <a:gd name="connsiteY0" fmla="*/ 0 h 652462"/>
              <a:gd name="connsiteX1" fmla="*/ 1476373 w 1802706"/>
              <a:gd name="connsiteY1" fmla="*/ 0 h 652462"/>
              <a:gd name="connsiteX2" fmla="*/ 1802605 w 1802706"/>
              <a:gd name="connsiteY2" fmla="*/ 311944 h 652462"/>
              <a:gd name="connsiteX3" fmla="*/ 1497805 w 1802706"/>
              <a:gd name="connsiteY3" fmla="*/ 652462 h 652462"/>
              <a:gd name="connsiteX4" fmla="*/ 0 w 1802706"/>
              <a:gd name="connsiteY4" fmla="*/ 652462 h 652462"/>
              <a:gd name="connsiteX5" fmla="*/ 0 w 1802706"/>
              <a:gd name="connsiteY5" fmla="*/ 0 h 652462"/>
              <a:gd name="connsiteX0" fmla="*/ 0 w 1802706"/>
              <a:gd name="connsiteY0" fmla="*/ 0 h 652462"/>
              <a:gd name="connsiteX1" fmla="*/ 1476373 w 1802706"/>
              <a:gd name="connsiteY1" fmla="*/ 0 h 652462"/>
              <a:gd name="connsiteX2" fmla="*/ 1802605 w 1802706"/>
              <a:gd name="connsiteY2" fmla="*/ 311944 h 652462"/>
              <a:gd name="connsiteX3" fmla="*/ 1497805 w 1802706"/>
              <a:gd name="connsiteY3" fmla="*/ 652462 h 652462"/>
              <a:gd name="connsiteX4" fmla="*/ 0 w 1802706"/>
              <a:gd name="connsiteY4" fmla="*/ 652462 h 652462"/>
              <a:gd name="connsiteX5" fmla="*/ 0 w 1802706"/>
              <a:gd name="connsiteY5" fmla="*/ 0 h 652462"/>
              <a:gd name="connsiteX0" fmla="*/ 0 w 1802706"/>
              <a:gd name="connsiteY0" fmla="*/ 4763 h 657225"/>
              <a:gd name="connsiteX1" fmla="*/ 1559725 w 1802706"/>
              <a:gd name="connsiteY1" fmla="*/ 0 h 657225"/>
              <a:gd name="connsiteX2" fmla="*/ 1802605 w 1802706"/>
              <a:gd name="connsiteY2" fmla="*/ 316707 h 657225"/>
              <a:gd name="connsiteX3" fmla="*/ 1497805 w 1802706"/>
              <a:gd name="connsiteY3" fmla="*/ 657225 h 657225"/>
              <a:gd name="connsiteX4" fmla="*/ 0 w 1802706"/>
              <a:gd name="connsiteY4" fmla="*/ 657225 h 657225"/>
              <a:gd name="connsiteX5" fmla="*/ 0 w 1802706"/>
              <a:gd name="connsiteY5" fmla="*/ 4763 h 657225"/>
              <a:gd name="connsiteX0" fmla="*/ 0 w 1802738"/>
              <a:gd name="connsiteY0" fmla="*/ 4763 h 657225"/>
              <a:gd name="connsiteX1" fmla="*/ 1559725 w 1802738"/>
              <a:gd name="connsiteY1" fmla="*/ 0 h 657225"/>
              <a:gd name="connsiteX2" fmla="*/ 1802605 w 1802738"/>
              <a:gd name="connsiteY2" fmla="*/ 316707 h 657225"/>
              <a:gd name="connsiteX3" fmla="*/ 1552080 w 1802738"/>
              <a:gd name="connsiteY3" fmla="*/ 657225 h 657225"/>
              <a:gd name="connsiteX4" fmla="*/ 0 w 1802738"/>
              <a:gd name="connsiteY4" fmla="*/ 657225 h 657225"/>
              <a:gd name="connsiteX5" fmla="*/ 0 w 1802738"/>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 name="connsiteX0" fmla="*/ 0 w 1802605"/>
              <a:gd name="connsiteY0" fmla="*/ 4763 h 657225"/>
              <a:gd name="connsiteX1" fmla="*/ 1559725 w 1802605"/>
              <a:gd name="connsiteY1" fmla="*/ 0 h 657225"/>
              <a:gd name="connsiteX2" fmla="*/ 1802605 w 1802605"/>
              <a:gd name="connsiteY2" fmla="*/ 316707 h 657225"/>
              <a:gd name="connsiteX3" fmla="*/ 1552080 w 1802605"/>
              <a:gd name="connsiteY3" fmla="*/ 657225 h 657225"/>
              <a:gd name="connsiteX4" fmla="*/ 0 w 1802605"/>
              <a:gd name="connsiteY4" fmla="*/ 657225 h 657225"/>
              <a:gd name="connsiteX5" fmla="*/ 0 w 1802605"/>
              <a:gd name="connsiteY5" fmla="*/ 4763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2605" h="657225">
                <a:moveTo>
                  <a:pt x="0" y="4763"/>
                </a:moveTo>
                <a:lnTo>
                  <a:pt x="1559725" y="0"/>
                </a:lnTo>
                <a:cubicBezTo>
                  <a:pt x="1658944" y="793"/>
                  <a:pt x="1795978" y="199232"/>
                  <a:pt x="1802605" y="316707"/>
                </a:cubicBezTo>
                <a:cubicBezTo>
                  <a:pt x="1802347" y="445295"/>
                  <a:pt x="1639392" y="654844"/>
                  <a:pt x="1552080" y="657225"/>
                </a:cubicBezTo>
                <a:lnTo>
                  <a:pt x="0" y="657225"/>
                </a:lnTo>
                <a:lnTo>
                  <a:pt x="0" y="4763"/>
                </a:lnTo>
                <a:close/>
              </a:path>
            </a:pathLst>
          </a:custGeom>
          <a:gradFill flip="none" rotWithShape="1">
            <a:gsLst>
              <a:gs pos="0">
                <a:srgbClr val="EFC7C8"/>
              </a:gs>
              <a:gs pos="9000">
                <a:srgbClr val="EFC7C8"/>
              </a:gs>
              <a:gs pos="34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0" hangingPunct="0"/>
            <a:r>
              <a:rPr lang="en-US" sz="2400" b="1">
                <a:solidFill>
                  <a:srgbClr val="002060"/>
                </a:solidFill>
                <a:latin typeface="Arial" pitchFamily="34" charset="0"/>
                <a:cs typeface="Arial" pitchFamily="34" charset="0"/>
              </a:rPr>
              <a:t>S</a:t>
            </a:r>
            <a:r>
              <a:rPr lang="vi-VN" sz="2400" b="1">
                <a:solidFill>
                  <a:srgbClr val="002060"/>
                </a:solidFill>
                <a:latin typeface="Arial" pitchFamily="34" charset="0"/>
                <a:cs typeface="Arial" pitchFamily="34" charset="0"/>
              </a:rPr>
              <a:t>ửa đổi, bổ sung,</a:t>
            </a:r>
            <a:r>
              <a:rPr lang="en-US" sz="2400" b="1">
                <a:solidFill>
                  <a:srgbClr val="002060"/>
                </a:solidFill>
                <a:latin typeface="Arial" pitchFamily="34" charset="0"/>
                <a:cs typeface="Arial" pitchFamily="34" charset="0"/>
              </a:rPr>
              <a:t> thay thế,</a:t>
            </a:r>
            <a:r>
              <a:rPr lang="vi-VN" sz="2400" b="1">
                <a:solidFill>
                  <a:srgbClr val="002060"/>
                </a:solidFill>
                <a:latin typeface="Arial" pitchFamily="34" charset="0"/>
                <a:cs typeface="Arial" pitchFamily="34" charset="0"/>
              </a:rPr>
              <a:t> hủy bỏ di chúc</a:t>
            </a:r>
            <a:endParaRPr lang="en-US" sz="2400" b="1">
              <a:solidFill>
                <a:srgbClr val="002060"/>
              </a:solidFill>
              <a:latin typeface="Arial" pitchFamily="34" charset="0"/>
              <a:cs typeface="Arial" pitchFamily="34" charset="0"/>
            </a:endParaRPr>
          </a:p>
        </p:txBody>
      </p:sp>
      <p:sp>
        <p:nvSpPr>
          <p:cNvPr id="41" name="Rectangle 25"/>
          <p:cNvSpPr>
            <a:spLocks noChangeArrowheads="1"/>
          </p:cNvSpPr>
          <p:nvPr/>
        </p:nvSpPr>
        <p:spPr bwMode="auto">
          <a:xfrm>
            <a:off x="4246563" y="4474314"/>
            <a:ext cx="731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a:r>
              <a:rPr lang="en-US" sz="2400" b="1" smtClean="0">
                <a:solidFill>
                  <a:srgbClr val="AE3335"/>
                </a:solidFill>
                <a:latin typeface="Verdana" pitchFamily="34" charset="0"/>
              </a:rPr>
              <a:t>03</a:t>
            </a:r>
            <a:endParaRPr lang="en-US" sz="2400" b="1">
              <a:solidFill>
                <a:srgbClr val="AE3335"/>
              </a:solidFill>
              <a:latin typeface="Verdana" pitchFamily="34" charset="0"/>
            </a:endParaRPr>
          </a:p>
        </p:txBody>
      </p:sp>
      <p:sp>
        <p:nvSpPr>
          <p:cNvPr id="2" name="Slide Number Placeholder 1"/>
          <p:cNvSpPr>
            <a:spLocks noGrp="1"/>
          </p:cNvSpPr>
          <p:nvPr>
            <p:ph type="sldNum" sz="quarter" idx="12"/>
          </p:nvPr>
        </p:nvSpPr>
        <p:spPr/>
        <p:txBody>
          <a:bodyPr/>
          <a:lstStyle/>
          <a:p>
            <a:fld id="{C47B13B7-50A5-45B6-B530-7C9A1EBD305F}" type="slidenum">
              <a:rPr lang="en-US" smtClean="0"/>
              <a:pPr/>
              <a:t>171</a:t>
            </a:fld>
            <a:endParaRPr lang="en-US"/>
          </a:p>
        </p:txBody>
      </p:sp>
      <p:sp>
        <p:nvSpPr>
          <p:cNvPr id="3" name="Can 2"/>
          <p:cNvSpPr/>
          <p:nvPr/>
        </p:nvSpPr>
        <p:spPr>
          <a:xfrm>
            <a:off x="4244975" y="5029200"/>
            <a:ext cx="693737" cy="861800"/>
          </a:xfrm>
          <a:prstGeom prst="ca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mtClean="0">
                <a:solidFill>
                  <a:schemeClr val="accent2">
                    <a:lumMod val="75000"/>
                  </a:schemeClr>
                </a:solidFill>
              </a:rPr>
              <a:t>04</a:t>
            </a:r>
            <a:endParaRPr lang="en-US" sz="2800" b="1">
              <a:solidFill>
                <a:schemeClr val="accent2">
                  <a:lumMod val="75000"/>
                </a:schemeClr>
              </a:solidFill>
            </a:endParaRPr>
          </a:p>
        </p:txBody>
      </p:sp>
    </p:spTree>
    <p:extLst>
      <p:ext uri="{BB962C8B-B14F-4D97-AF65-F5344CB8AC3E}">
        <p14:creationId xmlns:p14="http://schemas.microsoft.com/office/powerpoint/2010/main" val="10047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13"/>
                                        </p:tgtEl>
                                        <p:attrNameLst>
                                          <p:attrName>style.visibility</p:attrName>
                                        </p:attrNameLst>
                                      </p:cBhvr>
                                      <p:to>
                                        <p:strVal val="visible"/>
                                      </p:to>
                                    </p:set>
                                    <p:animEffect transition="in" filter="wipe(left)">
                                      <p:cBhvr>
                                        <p:cTn id="7" dur="1500"/>
                                        <p:tgtEl>
                                          <p:spTgt spid="41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1500"/>
                                        <p:tgtEl>
                                          <p:spTgt spid="2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18"/>
                                        </p:tgtEl>
                                        <p:attrNameLst>
                                          <p:attrName>style.visibility</p:attrName>
                                        </p:attrNameLst>
                                      </p:cBhvr>
                                      <p:to>
                                        <p:strVal val="visible"/>
                                      </p:to>
                                    </p:set>
                                    <p:animEffect transition="in" filter="wipe(left)">
                                      <p:cBhvr>
                                        <p:cTn id="13" dur="1500"/>
                                        <p:tgtEl>
                                          <p:spTgt spid="41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4115"/>
                                        </p:tgtEl>
                                        <p:attrNameLst>
                                          <p:attrName>style.visibility</p:attrName>
                                        </p:attrNameLst>
                                      </p:cBhvr>
                                      <p:to>
                                        <p:strVal val="visible"/>
                                      </p:to>
                                    </p:set>
                                    <p:animEffect transition="in" filter="wipe(right)">
                                      <p:cBhvr>
                                        <p:cTn id="18" dur="1500"/>
                                        <p:tgtEl>
                                          <p:spTgt spid="4115"/>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1500"/>
                                        <p:tgtEl>
                                          <p:spTgt spid="32"/>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4117"/>
                                        </p:tgtEl>
                                        <p:attrNameLst>
                                          <p:attrName>style.visibility</p:attrName>
                                        </p:attrNameLst>
                                      </p:cBhvr>
                                      <p:to>
                                        <p:strVal val="visible"/>
                                      </p:to>
                                    </p:set>
                                    <p:animEffect transition="in" filter="wipe(right)">
                                      <p:cBhvr>
                                        <p:cTn id="24" dur="1500"/>
                                        <p:tgtEl>
                                          <p:spTgt spid="41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111"/>
                                        </p:tgtEl>
                                        <p:attrNameLst>
                                          <p:attrName>style.visibility</p:attrName>
                                        </p:attrNameLst>
                                      </p:cBhvr>
                                      <p:to>
                                        <p:strVal val="visible"/>
                                      </p:to>
                                    </p:set>
                                    <p:animEffect transition="in" filter="wipe(left)">
                                      <p:cBhvr>
                                        <p:cTn id="29" dur="1500"/>
                                        <p:tgtEl>
                                          <p:spTgt spid="411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1500"/>
                                        <p:tgtEl>
                                          <p:spTgt spid="2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left)">
                                      <p:cBhvr>
                                        <p:cTn id="35" dur="1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right)">
                                      <p:cBhvr>
                                        <p:cTn id="40" dur="1500"/>
                                        <p:tgtEl>
                                          <p:spTgt spid="40"/>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right)">
                                      <p:cBhvr>
                                        <p:cTn id="43"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32" grpId="0" animBg="1"/>
      <p:bldP spid="4111" grpId="0"/>
      <p:bldP spid="4113" grpId="0"/>
      <p:bldP spid="4115" grpId="0"/>
      <p:bldP spid="4117" grpId="0"/>
      <p:bldP spid="4118" grpId="0"/>
      <p:bldP spid="40" grpId="0" animBg="1"/>
      <p:bldP spid="41" grpId="0"/>
      <p:bldP spid="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 Same Side Corner Rectangle 28"/>
          <p:cNvSpPr/>
          <p:nvPr/>
        </p:nvSpPr>
        <p:spPr>
          <a:xfrm>
            <a:off x="4395788" y="1171575"/>
            <a:ext cx="493712" cy="765175"/>
          </a:xfrm>
          <a:prstGeom prst="round2SameRect">
            <a:avLst>
              <a:gd name="adj1" fmla="val 33292"/>
              <a:gd name="adj2" fmla="val 0"/>
            </a:avLst>
          </a:prstGeom>
          <a:gradFill flip="none" rotWithShape="1">
            <a:gsLst>
              <a:gs pos="0">
                <a:schemeClr val="bg1">
                  <a:lumMod val="65000"/>
                </a:schemeClr>
              </a:gs>
              <a:gs pos="38000">
                <a:schemeClr val="bg1">
                  <a:lumMod val="95000"/>
                </a:schemeClr>
              </a:gs>
              <a:gs pos="74000">
                <a:schemeClr val="bg1">
                  <a:lumMod val="95000"/>
                </a:schemeClr>
              </a:gs>
              <a:gs pos="100000">
                <a:schemeClr val="bg1">
                  <a:lumMod val="75000"/>
                </a:schemeClr>
              </a:gs>
            </a:gsLst>
            <a:lin ang="21000000" scaled="0"/>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Freeform 10"/>
          <p:cNvSpPr/>
          <p:nvPr/>
        </p:nvSpPr>
        <p:spPr>
          <a:xfrm>
            <a:off x="4395788" y="5487988"/>
            <a:ext cx="246062" cy="792162"/>
          </a:xfrm>
          <a:custGeom>
            <a:avLst/>
            <a:gdLst>
              <a:gd name="connsiteX0" fmla="*/ 0 w 425450"/>
              <a:gd name="connsiteY0" fmla="*/ 0 h 1371600"/>
              <a:gd name="connsiteX1" fmla="*/ 206375 w 425450"/>
              <a:gd name="connsiteY1" fmla="*/ 0 h 1371600"/>
              <a:gd name="connsiteX2" fmla="*/ 206375 w 425450"/>
              <a:gd name="connsiteY2" fmla="*/ 250825 h 1371600"/>
              <a:gd name="connsiteX3" fmla="*/ 425450 w 425450"/>
              <a:gd name="connsiteY3" fmla="*/ 1371600 h 1371600"/>
              <a:gd name="connsiteX4" fmla="*/ 342900 w 425450"/>
              <a:gd name="connsiteY4" fmla="*/ 1273175 h 1371600"/>
              <a:gd name="connsiteX5" fmla="*/ 6350 w 425450"/>
              <a:gd name="connsiteY5" fmla="*/ 206375 h 1371600"/>
              <a:gd name="connsiteX6" fmla="*/ 0 w 425450"/>
              <a:gd name="connsiteY6" fmla="*/ 0 h 1371600"/>
              <a:gd name="connsiteX0" fmla="*/ 0 w 425450"/>
              <a:gd name="connsiteY0" fmla="*/ 0 h 1371600"/>
              <a:gd name="connsiteX1" fmla="*/ 206375 w 425450"/>
              <a:gd name="connsiteY1" fmla="*/ 0 h 1371600"/>
              <a:gd name="connsiteX2" fmla="*/ 206375 w 425450"/>
              <a:gd name="connsiteY2" fmla="*/ 250825 h 1371600"/>
              <a:gd name="connsiteX3" fmla="*/ 425450 w 425450"/>
              <a:gd name="connsiteY3" fmla="*/ 1371600 h 1371600"/>
              <a:gd name="connsiteX4" fmla="*/ 342900 w 425450"/>
              <a:gd name="connsiteY4" fmla="*/ 1273175 h 1371600"/>
              <a:gd name="connsiteX5" fmla="*/ 3968 w 425450"/>
              <a:gd name="connsiteY5" fmla="*/ 199231 h 1371600"/>
              <a:gd name="connsiteX6" fmla="*/ 0 w 425450"/>
              <a:gd name="connsiteY6" fmla="*/ 0 h 1371600"/>
              <a:gd name="connsiteX0" fmla="*/ 0 w 425450"/>
              <a:gd name="connsiteY0" fmla="*/ 0 h 1371600"/>
              <a:gd name="connsiteX1" fmla="*/ 206375 w 425450"/>
              <a:gd name="connsiteY1" fmla="*/ 0 h 1371600"/>
              <a:gd name="connsiteX2" fmla="*/ 206375 w 425450"/>
              <a:gd name="connsiteY2" fmla="*/ 250825 h 1371600"/>
              <a:gd name="connsiteX3" fmla="*/ 425450 w 425450"/>
              <a:gd name="connsiteY3" fmla="*/ 1371600 h 1371600"/>
              <a:gd name="connsiteX4" fmla="*/ 342900 w 425450"/>
              <a:gd name="connsiteY4" fmla="*/ 1273175 h 1371600"/>
              <a:gd name="connsiteX5" fmla="*/ 3968 w 425450"/>
              <a:gd name="connsiteY5" fmla="*/ 199231 h 1371600"/>
              <a:gd name="connsiteX6" fmla="*/ 0 w 425450"/>
              <a:gd name="connsiteY6" fmla="*/ 0 h 1371600"/>
              <a:gd name="connsiteX0" fmla="*/ 0 w 425450"/>
              <a:gd name="connsiteY0" fmla="*/ 0 h 1371600"/>
              <a:gd name="connsiteX1" fmla="*/ 206375 w 425450"/>
              <a:gd name="connsiteY1" fmla="*/ 0 h 1371600"/>
              <a:gd name="connsiteX2" fmla="*/ 206375 w 425450"/>
              <a:gd name="connsiteY2" fmla="*/ 250825 h 1371600"/>
              <a:gd name="connsiteX3" fmla="*/ 425450 w 425450"/>
              <a:gd name="connsiteY3" fmla="*/ 1371600 h 1371600"/>
              <a:gd name="connsiteX4" fmla="*/ 342900 w 425450"/>
              <a:gd name="connsiteY4" fmla="*/ 1273175 h 1371600"/>
              <a:gd name="connsiteX5" fmla="*/ 3968 w 425450"/>
              <a:gd name="connsiteY5" fmla="*/ 199231 h 1371600"/>
              <a:gd name="connsiteX6" fmla="*/ 0 w 425450"/>
              <a:gd name="connsiteY6" fmla="*/ 0 h 1371600"/>
              <a:gd name="connsiteX0" fmla="*/ 0 w 425450"/>
              <a:gd name="connsiteY0" fmla="*/ 0 h 1371600"/>
              <a:gd name="connsiteX1" fmla="*/ 206375 w 425450"/>
              <a:gd name="connsiteY1" fmla="*/ 0 h 1371600"/>
              <a:gd name="connsiteX2" fmla="*/ 206375 w 425450"/>
              <a:gd name="connsiteY2" fmla="*/ 250825 h 1371600"/>
              <a:gd name="connsiteX3" fmla="*/ 425450 w 425450"/>
              <a:gd name="connsiteY3" fmla="*/ 1371600 h 1371600"/>
              <a:gd name="connsiteX4" fmla="*/ 342900 w 425450"/>
              <a:gd name="connsiteY4" fmla="*/ 1273175 h 1371600"/>
              <a:gd name="connsiteX5" fmla="*/ 1587 w 425450"/>
              <a:gd name="connsiteY5" fmla="*/ 194469 h 1371600"/>
              <a:gd name="connsiteX6" fmla="*/ 0 w 425450"/>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450" h="1371600">
                <a:moveTo>
                  <a:pt x="0" y="0"/>
                </a:moveTo>
                <a:lnTo>
                  <a:pt x="206375" y="0"/>
                </a:lnTo>
                <a:lnTo>
                  <a:pt x="206375" y="250825"/>
                </a:lnTo>
                <a:lnTo>
                  <a:pt x="425450" y="1371600"/>
                </a:lnTo>
                <a:cubicBezTo>
                  <a:pt x="390790" y="1369749"/>
                  <a:pt x="370417" y="1353608"/>
                  <a:pt x="342900" y="1273175"/>
                </a:cubicBezTo>
                <a:lnTo>
                  <a:pt x="1587" y="194469"/>
                </a:lnTo>
                <a:cubicBezTo>
                  <a:pt x="264" y="128059"/>
                  <a:pt x="1323" y="66410"/>
                  <a:pt x="0" y="0"/>
                </a:cubicBezTo>
                <a:close/>
              </a:path>
            </a:pathLst>
          </a:custGeom>
          <a:solidFill>
            <a:srgbClr val="F5C8A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Freeform 11"/>
          <p:cNvSpPr/>
          <p:nvPr/>
        </p:nvSpPr>
        <p:spPr>
          <a:xfrm>
            <a:off x="4514850" y="5486400"/>
            <a:ext cx="252413" cy="793750"/>
          </a:xfrm>
          <a:custGeom>
            <a:avLst/>
            <a:gdLst>
              <a:gd name="connsiteX0" fmla="*/ 2381 w 435769"/>
              <a:gd name="connsiteY0" fmla="*/ 0 h 1078706"/>
              <a:gd name="connsiteX1" fmla="*/ 435769 w 435769"/>
              <a:gd name="connsiteY1" fmla="*/ 0 h 1078706"/>
              <a:gd name="connsiteX2" fmla="*/ 435769 w 435769"/>
              <a:gd name="connsiteY2" fmla="*/ 245269 h 1078706"/>
              <a:gd name="connsiteX3" fmla="*/ 288131 w 435769"/>
              <a:gd name="connsiteY3" fmla="*/ 1078706 h 1078706"/>
              <a:gd name="connsiteX4" fmla="*/ 164306 w 435769"/>
              <a:gd name="connsiteY4" fmla="*/ 1078706 h 1078706"/>
              <a:gd name="connsiteX5" fmla="*/ 0 w 435769"/>
              <a:gd name="connsiteY5" fmla="*/ 257175 h 1078706"/>
              <a:gd name="connsiteX6" fmla="*/ 2381 w 435769"/>
              <a:gd name="connsiteY6" fmla="*/ 0 h 1078706"/>
              <a:gd name="connsiteX0" fmla="*/ 2381 w 435769"/>
              <a:gd name="connsiteY0" fmla="*/ 0 h 1380331"/>
              <a:gd name="connsiteX1" fmla="*/ 435769 w 435769"/>
              <a:gd name="connsiteY1" fmla="*/ 0 h 1380331"/>
              <a:gd name="connsiteX2" fmla="*/ 435769 w 435769"/>
              <a:gd name="connsiteY2" fmla="*/ 245269 h 1380331"/>
              <a:gd name="connsiteX3" fmla="*/ 240506 w 435769"/>
              <a:gd name="connsiteY3" fmla="*/ 1380331 h 1380331"/>
              <a:gd name="connsiteX4" fmla="*/ 164306 w 435769"/>
              <a:gd name="connsiteY4" fmla="*/ 1078706 h 1380331"/>
              <a:gd name="connsiteX5" fmla="*/ 0 w 435769"/>
              <a:gd name="connsiteY5" fmla="*/ 257175 h 1380331"/>
              <a:gd name="connsiteX6" fmla="*/ 2381 w 435769"/>
              <a:gd name="connsiteY6" fmla="*/ 0 h 1380331"/>
              <a:gd name="connsiteX0" fmla="*/ 2381 w 435769"/>
              <a:gd name="connsiteY0" fmla="*/ 0 h 1380523"/>
              <a:gd name="connsiteX1" fmla="*/ 435769 w 435769"/>
              <a:gd name="connsiteY1" fmla="*/ 0 h 1380523"/>
              <a:gd name="connsiteX2" fmla="*/ 435769 w 435769"/>
              <a:gd name="connsiteY2" fmla="*/ 245269 h 1380523"/>
              <a:gd name="connsiteX3" fmla="*/ 240506 w 435769"/>
              <a:gd name="connsiteY3" fmla="*/ 1380331 h 1380523"/>
              <a:gd name="connsiteX4" fmla="*/ 164306 w 435769"/>
              <a:gd name="connsiteY4" fmla="*/ 1078706 h 1380523"/>
              <a:gd name="connsiteX5" fmla="*/ 0 w 435769"/>
              <a:gd name="connsiteY5" fmla="*/ 257175 h 1380523"/>
              <a:gd name="connsiteX6" fmla="*/ 2381 w 435769"/>
              <a:gd name="connsiteY6" fmla="*/ 0 h 1380523"/>
              <a:gd name="connsiteX0" fmla="*/ 2381 w 435769"/>
              <a:gd name="connsiteY0" fmla="*/ 0 h 1380331"/>
              <a:gd name="connsiteX1" fmla="*/ 435769 w 435769"/>
              <a:gd name="connsiteY1" fmla="*/ 0 h 1380331"/>
              <a:gd name="connsiteX2" fmla="*/ 435769 w 435769"/>
              <a:gd name="connsiteY2" fmla="*/ 245269 h 1380331"/>
              <a:gd name="connsiteX3" fmla="*/ 240506 w 435769"/>
              <a:gd name="connsiteY3" fmla="*/ 1380331 h 1380331"/>
              <a:gd name="connsiteX4" fmla="*/ 164306 w 435769"/>
              <a:gd name="connsiteY4" fmla="*/ 1078706 h 1380331"/>
              <a:gd name="connsiteX5" fmla="*/ 0 w 435769"/>
              <a:gd name="connsiteY5" fmla="*/ 257175 h 1380331"/>
              <a:gd name="connsiteX6" fmla="*/ 2381 w 435769"/>
              <a:gd name="connsiteY6" fmla="*/ 0 h 1380331"/>
              <a:gd name="connsiteX0" fmla="*/ 2381 w 435769"/>
              <a:gd name="connsiteY0" fmla="*/ 0 h 1380331"/>
              <a:gd name="connsiteX1" fmla="*/ 435769 w 435769"/>
              <a:gd name="connsiteY1" fmla="*/ 0 h 1380331"/>
              <a:gd name="connsiteX2" fmla="*/ 435769 w 435769"/>
              <a:gd name="connsiteY2" fmla="*/ 245269 h 1380331"/>
              <a:gd name="connsiteX3" fmla="*/ 240506 w 435769"/>
              <a:gd name="connsiteY3" fmla="*/ 1380331 h 1380331"/>
              <a:gd name="connsiteX4" fmla="*/ 178593 w 435769"/>
              <a:gd name="connsiteY4" fmla="*/ 1283493 h 1380331"/>
              <a:gd name="connsiteX5" fmla="*/ 0 w 435769"/>
              <a:gd name="connsiteY5" fmla="*/ 257175 h 1380331"/>
              <a:gd name="connsiteX6" fmla="*/ 2381 w 435769"/>
              <a:gd name="connsiteY6" fmla="*/ 0 h 1380331"/>
              <a:gd name="connsiteX0" fmla="*/ 2381 w 435769"/>
              <a:gd name="connsiteY0" fmla="*/ 0 h 1380331"/>
              <a:gd name="connsiteX1" fmla="*/ 435769 w 435769"/>
              <a:gd name="connsiteY1" fmla="*/ 0 h 1380331"/>
              <a:gd name="connsiteX2" fmla="*/ 435769 w 435769"/>
              <a:gd name="connsiteY2" fmla="*/ 245269 h 1380331"/>
              <a:gd name="connsiteX3" fmla="*/ 240506 w 435769"/>
              <a:gd name="connsiteY3" fmla="*/ 1380331 h 1380331"/>
              <a:gd name="connsiteX4" fmla="*/ 202406 w 435769"/>
              <a:gd name="connsiteY4" fmla="*/ 1285874 h 1380331"/>
              <a:gd name="connsiteX5" fmla="*/ 0 w 435769"/>
              <a:gd name="connsiteY5" fmla="*/ 257175 h 1380331"/>
              <a:gd name="connsiteX6" fmla="*/ 2381 w 435769"/>
              <a:gd name="connsiteY6" fmla="*/ 0 h 1380331"/>
              <a:gd name="connsiteX0" fmla="*/ 2381 w 435769"/>
              <a:gd name="connsiteY0" fmla="*/ 0 h 1380331"/>
              <a:gd name="connsiteX1" fmla="*/ 435769 w 435769"/>
              <a:gd name="connsiteY1" fmla="*/ 0 h 1380331"/>
              <a:gd name="connsiteX2" fmla="*/ 435769 w 435769"/>
              <a:gd name="connsiteY2" fmla="*/ 245269 h 1380331"/>
              <a:gd name="connsiteX3" fmla="*/ 240506 w 435769"/>
              <a:gd name="connsiteY3" fmla="*/ 1380331 h 1380331"/>
              <a:gd name="connsiteX4" fmla="*/ 202406 w 435769"/>
              <a:gd name="connsiteY4" fmla="*/ 1285874 h 1380331"/>
              <a:gd name="connsiteX5" fmla="*/ 0 w 435769"/>
              <a:gd name="connsiteY5" fmla="*/ 257175 h 1380331"/>
              <a:gd name="connsiteX6" fmla="*/ 2381 w 435769"/>
              <a:gd name="connsiteY6" fmla="*/ 0 h 1380331"/>
              <a:gd name="connsiteX0" fmla="*/ 2381 w 435769"/>
              <a:gd name="connsiteY0" fmla="*/ 0 h 1370806"/>
              <a:gd name="connsiteX1" fmla="*/ 435769 w 435769"/>
              <a:gd name="connsiteY1" fmla="*/ 0 h 1370806"/>
              <a:gd name="connsiteX2" fmla="*/ 435769 w 435769"/>
              <a:gd name="connsiteY2" fmla="*/ 245269 h 1370806"/>
              <a:gd name="connsiteX3" fmla="*/ 240506 w 435769"/>
              <a:gd name="connsiteY3" fmla="*/ 1370806 h 1370806"/>
              <a:gd name="connsiteX4" fmla="*/ 202406 w 435769"/>
              <a:gd name="connsiteY4" fmla="*/ 1285874 h 1370806"/>
              <a:gd name="connsiteX5" fmla="*/ 0 w 435769"/>
              <a:gd name="connsiteY5" fmla="*/ 257175 h 1370806"/>
              <a:gd name="connsiteX6" fmla="*/ 2381 w 435769"/>
              <a:gd name="connsiteY6" fmla="*/ 0 h 1370806"/>
              <a:gd name="connsiteX0" fmla="*/ 2381 w 435769"/>
              <a:gd name="connsiteY0" fmla="*/ 0 h 1373591"/>
              <a:gd name="connsiteX1" fmla="*/ 435769 w 435769"/>
              <a:gd name="connsiteY1" fmla="*/ 0 h 1373591"/>
              <a:gd name="connsiteX2" fmla="*/ 435769 w 435769"/>
              <a:gd name="connsiteY2" fmla="*/ 245269 h 1373591"/>
              <a:gd name="connsiteX3" fmla="*/ 240506 w 435769"/>
              <a:gd name="connsiteY3" fmla="*/ 1370806 h 1373591"/>
              <a:gd name="connsiteX4" fmla="*/ 202406 w 435769"/>
              <a:gd name="connsiteY4" fmla="*/ 1285874 h 1373591"/>
              <a:gd name="connsiteX5" fmla="*/ 0 w 435769"/>
              <a:gd name="connsiteY5" fmla="*/ 257175 h 1373591"/>
              <a:gd name="connsiteX6" fmla="*/ 2381 w 435769"/>
              <a:gd name="connsiteY6" fmla="*/ 0 h 1373591"/>
              <a:gd name="connsiteX0" fmla="*/ 2381 w 435769"/>
              <a:gd name="connsiteY0" fmla="*/ 0 h 1373591"/>
              <a:gd name="connsiteX1" fmla="*/ 435769 w 435769"/>
              <a:gd name="connsiteY1" fmla="*/ 0 h 1373591"/>
              <a:gd name="connsiteX2" fmla="*/ 435769 w 435769"/>
              <a:gd name="connsiteY2" fmla="*/ 245269 h 1373591"/>
              <a:gd name="connsiteX3" fmla="*/ 240506 w 435769"/>
              <a:gd name="connsiteY3" fmla="*/ 1370806 h 1373591"/>
              <a:gd name="connsiteX4" fmla="*/ 202406 w 435769"/>
              <a:gd name="connsiteY4" fmla="*/ 1285874 h 1373591"/>
              <a:gd name="connsiteX5" fmla="*/ 0 w 435769"/>
              <a:gd name="connsiteY5" fmla="*/ 257175 h 1373591"/>
              <a:gd name="connsiteX6" fmla="*/ 2381 w 435769"/>
              <a:gd name="connsiteY6" fmla="*/ 0 h 137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69" h="1373591">
                <a:moveTo>
                  <a:pt x="2381" y="0"/>
                </a:moveTo>
                <a:lnTo>
                  <a:pt x="435769" y="0"/>
                </a:lnTo>
                <a:lnTo>
                  <a:pt x="435769" y="245269"/>
                </a:lnTo>
                <a:lnTo>
                  <a:pt x="240506" y="1370806"/>
                </a:lnTo>
                <a:cubicBezTo>
                  <a:pt x="207169" y="1380596"/>
                  <a:pt x="218281" y="1367366"/>
                  <a:pt x="202406" y="1285874"/>
                </a:cubicBezTo>
                <a:lnTo>
                  <a:pt x="0" y="257175"/>
                </a:lnTo>
                <a:cubicBezTo>
                  <a:pt x="794" y="171450"/>
                  <a:pt x="1587" y="85725"/>
                  <a:pt x="2381" y="0"/>
                </a:cubicBezTo>
                <a:close/>
              </a:path>
            </a:pathLst>
          </a:custGeom>
          <a:gradFill flip="none" rotWithShape="1">
            <a:gsLst>
              <a:gs pos="0">
                <a:srgbClr val="B98A5E">
                  <a:lumMod val="80000"/>
                  <a:lumOff val="20000"/>
                </a:srgbClr>
              </a:gs>
              <a:gs pos="48000">
                <a:srgbClr val="E4C396"/>
              </a:gs>
              <a:gs pos="100000">
                <a:srgbClr val="E4C396">
                  <a:shade val="100000"/>
                  <a:satMod val="115000"/>
                </a:srgbClr>
              </a:gs>
            </a:gsLst>
            <a:lin ang="21000000" scaled="0"/>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Freeform 12"/>
          <p:cNvSpPr/>
          <p:nvPr/>
        </p:nvSpPr>
        <p:spPr>
          <a:xfrm>
            <a:off x="4649788" y="5484813"/>
            <a:ext cx="239712" cy="795337"/>
          </a:xfrm>
          <a:custGeom>
            <a:avLst/>
            <a:gdLst>
              <a:gd name="connsiteX0" fmla="*/ 190500 w 409575"/>
              <a:gd name="connsiteY0" fmla="*/ 0 h 1365250"/>
              <a:gd name="connsiteX1" fmla="*/ 409575 w 409575"/>
              <a:gd name="connsiteY1" fmla="*/ 0 h 1365250"/>
              <a:gd name="connsiteX2" fmla="*/ 409575 w 409575"/>
              <a:gd name="connsiteY2" fmla="*/ 225425 h 1365250"/>
              <a:gd name="connsiteX3" fmla="*/ 19050 w 409575"/>
              <a:gd name="connsiteY3" fmla="*/ 1365250 h 1365250"/>
              <a:gd name="connsiteX4" fmla="*/ 0 w 409575"/>
              <a:gd name="connsiteY4" fmla="*/ 1358900 h 1365250"/>
              <a:gd name="connsiteX5" fmla="*/ 190500 w 409575"/>
              <a:gd name="connsiteY5" fmla="*/ 247650 h 1365250"/>
              <a:gd name="connsiteX6" fmla="*/ 190500 w 409575"/>
              <a:gd name="connsiteY6" fmla="*/ 0 h 1365250"/>
              <a:gd name="connsiteX0" fmla="*/ 199652 w 418727"/>
              <a:gd name="connsiteY0" fmla="*/ 0 h 1383314"/>
              <a:gd name="connsiteX1" fmla="*/ 418727 w 418727"/>
              <a:gd name="connsiteY1" fmla="*/ 0 h 1383314"/>
              <a:gd name="connsiteX2" fmla="*/ 418727 w 418727"/>
              <a:gd name="connsiteY2" fmla="*/ 225425 h 1383314"/>
              <a:gd name="connsiteX3" fmla="*/ 28202 w 418727"/>
              <a:gd name="connsiteY3" fmla="*/ 1365250 h 1383314"/>
              <a:gd name="connsiteX4" fmla="*/ 9152 w 418727"/>
              <a:gd name="connsiteY4" fmla="*/ 1358900 h 1383314"/>
              <a:gd name="connsiteX5" fmla="*/ 199652 w 418727"/>
              <a:gd name="connsiteY5" fmla="*/ 247650 h 1383314"/>
              <a:gd name="connsiteX6" fmla="*/ 199652 w 418727"/>
              <a:gd name="connsiteY6" fmla="*/ 0 h 1383314"/>
              <a:gd name="connsiteX0" fmla="*/ 198634 w 417709"/>
              <a:gd name="connsiteY0" fmla="*/ 0 h 1374898"/>
              <a:gd name="connsiteX1" fmla="*/ 417709 w 417709"/>
              <a:gd name="connsiteY1" fmla="*/ 0 h 1374898"/>
              <a:gd name="connsiteX2" fmla="*/ 417709 w 417709"/>
              <a:gd name="connsiteY2" fmla="*/ 225425 h 1374898"/>
              <a:gd name="connsiteX3" fmla="*/ 27184 w 417709"/>
              <a:gd name="connsiteY3" fmla="*/ 1365250 h 1374898"/>
              <a:gd name="connsiteX4" fmla="*/ 8134 w 417709"/>
              <a:gd name="connsiteY4" fmla="*/ 1358900 h 1374898"/>
              <a:gd name="connsiteX5" fmla="*/ 198634 w 417709"/>
              <a:gd name="connsiteY5" fmla="*/ 247650 h 1374898"/>
              <a:gd name="connsiteX6" fmla="*/ 198634 w 417709"/>
              <a:gd name="connsiteY6" fmla="*/ 0 h 1374898"/>
              <a:gd name="connsiteX0" fmla="*/ 195762 w 414837"/>
              <a:gd name="connsiteY0" fmla="*/ 0 h 1364878"/>
              <a:gd name="connsiteX1" fmla="*/ 414837 w 414837"/>
              <a:gd name="connsiteY1" fmla="*/ 0 h 1364878"/>
              <a:gd name="connsiteX2" fmla="*/ 414837 w 414837"/>
              <a:gd name="connsiteY2" fmla="*/ 225425 h 1364878"/>
              <a:gd name="connsiteX3" fmla="*/ 29075 w 414837"/>
              <a:gd name="connsiteY3" fmla="*/ 1350963 h 1364878"/>
              <a:gd name="connsiteX4" fmla="*/ 5262 w 414837"/>
              <a:gd name="connsiteY4" fmla="*/ 1358900 h 1364878"/>
              <a:gd name="connsiteX5" fmla="*/ 195762 w 414837"/>
              <a:gd name="connsiteY5" fmla="*/ 247650 h 1364878"/>
              <a:gd name="connsiteX6" fmla="*/ 195762 w 414837"/>
              <a:gd name="connsiteY6" fmla="*/ 0 h 1364878"/>
              <a:gd name="connsiteX0" fmla="*/ 194795 w 413870"/>
              <a:gd name="connsiteY0" fmla="*/ 0 h 1374045"/>
              <a:gd name="connsiteX1" fmla="*/ 413870 w 413870"/>
              <a:gd name="connsiteY1" fmla="*/ 0 h 1374045"/>
              <a:gd name="connsiteX2" fmla="*/ 413870 w 413870"/>
              <a:gd name="connsiteY2" fmla="*/ 225425 h 1374045"/>
              <a:gd name="connsiteX3" fmla="*/ 28108 w 413870"/>
              <a:gd name="connsiteY3" fmla="*/ 1350963 h 1374045"/>
              <a:gd name="connsiteX4" fmla="*/ 4295 w 413870"/>
              <a:gd name="connsiteY4" fmla="*/ 1358900 h 1374045"/>
              <a:gd name="connsiteX5" fmla="*/ 194795 w 413870"/>
              <a:gd name="connsiteY5" fmla="*/ 247650 h 1374045"/>
              <a:gd name="connsiteX6" fmla="*/ 194795 w 413870"/>
              <a:gd name="connsiteY6" fmla="*/ 0 h 1374045"/>
              <a:gd name="connsiteX0" fmla="*/ 196171 w 415246"/>
              <a:gd name="connsiteY0" fmla="*/ 0 h 1382553"/>
              <a:gd name="connsiteX1" fmla="*/ 415246 w 415246"/>
              <a:gd name="connsiteY1" fmla="*/ 0 h 1382553"/>
              <a:gd name="connsiteX2" fmla="*/ 415246 w 415246"/>
              <a:gd name="connsiteY2" fmla="*/ 225425 h 1382553"/>
              <a:gd name="connsiteX3" fmla="*/ 27103 w 415246"/>
              <a:gd name="connsiteY3" fmla="*/ 1362869 h 1382553"/>
              <a:gd name="connsiteX4" fmla="*/ 5671 w 415246"/>
              <a:gd name="connsiteY4" fmla="*/ 1358900 h 1382553"/>
              <a:gd name="connsiteX5" fmla="*/ 196171 w 415246"/>
              <a:gd name="connsiteY5" fmla="*/ 247650 h 1382553"/>
              <a:gd name="connsiteX6" fmla="*/ 196171 w 415246"/>
              <a:gd name="connsiteY6" fmla="*/ 0 h 1382553"/>
              <a:gd name="connsiteX0" fmla="*/ 196171 w 415246"/>
              <a:gd name="connsiteY0" fmla="*/ 0 h 1373043"/>
              <a:gd name="connsiteX1" fmla="*/ 415246 w 415246"/>
              <a:gd name="connsiteY1" fmla="*/ 0 h 1373043"/>
              <a:gd name="connsiteX2" fmla="*/ 415246 w 415246"/>
              <a:gd name="connsiteY2" fmla="*/ 225425 h 1373043"/>
              <a:gd name="connsiteX3" fmla="*/ 27103 w 415246"/>
              <a:gd name="connsiteY3" fmla="*/ 1362869 h 1373043"/>
              <a:gd name="connsiteX4" fmla="*/ 5671 w 415246"/>
              <a:gd name="connsiteY4" fmla="*/ 1358900 h 1373043"/>
              <a:gd name="connsiteX5" fmla="*/ 196171 w 415246"/>
              <a:gd name="connsiteY5" fmla="*/ 247650 h 1373043"/>
              <a:gd name="connsiteX6" fmla="*/ 196171 w 415246"/>
              <a:gd name="connsiteY6" fmla="*/ 0 h 1373043"/>
              <a:gd name="connsiteX0" fmla="*/ 193498 w 412573"/>
              <a:gd name="connsiteY0" fmla="*/ 0 h 1361443"/>
              <a:gd name="connsiteX1" fmla="*/ 412573 w 412573"/>
              <a:gd name="connsiteY1" fmla="*/ 0 h 1361443"/>
              <a:gd name="connsiteX2" fmla="*/ 412573 w 412573"/>
              <a:gd name="connsiteY2" fmla="*/ 225425 h 1361443"/>
              <a:gd name="connsiteX3" fmla="*/ 29193 w 412573"/>
              <a:gd name="connsiteY3" fmla="*/ 1343819 h 1361443"/>
              <a:gd name="connsiteX4" fmla="*/ 2998 w 412573"/>
              <a:gd name="connsiteY4" fmla="*/ 1358900 h 1361443"/>
              <a:gd name="connsiteX5" fmla="*/ 193498 w 412573"/>
              <a:gd name="connsiteY5" fmla="*/ 247650 h 1361443"/>
              <a:gd name="connsiteX6" fmla="*/ 193498 w 412573"/>
              <a:gd name="connsiteY6" fmla="*/ 0 h 1361443"/>
              <a:gd name="connsiteX0" fmla="*/ 190500 w 409575"/>
              <a:gd name="connsiteY0" fmla="*/ 0 h 1367580"/>
              <a:gd name="connsiteX1" fmla="*/ 409575 w 409575"/>
              <a:gd name="connsiteY1" fmla="*/ 0 h 1367580"/>
              <a:gd name="connsiteX2" fmla="*/ 409575 w 409575"/>
              <a:gd name="connsiteY2" fmla="*/ 225425 h 1367580"/>
              <a:gd name="connsiteX3" fmla="*/ 26195 w 409575"/>
              <a:gd name="connsiteY3" fmla="*/ 1343819 h 1367580"/>
              <a:gd name="connsiteX4" fmla="*/ 0 w 409575"/>
              <a:gd name="connsiteY4" fmla="*/ 1358900 h 1367580"/>
              <a:gd name="connsiteX5" fmla="*/ 190500 w 409575"/>
              <a:gd name="connsiteY5" fmla="*/ 247650 h 1367580"/>
              <a:gd name="connsiteX6" fmla="*/ 190500 w 409575"/>
              <a:gd name="connsiteY6" fmla="*/ 0 h 1367580"/>
              <a:gd name="connsiteX0" fmla="*/ 204096 w 423171"/>
              <a:gd name="connsiteY0" fmla="*/ 0 h 1377683"/>
              <a:gd name="connsiteX1" fmla="*/ 423171 w 423171"/>
              <a:gd name="connsiteY1" fmla="*/ 0 h 1377683"/>
              <a:gd name="connsiteX2" fmla="*/ 423171 w 423171"/>
              <a:gd name="connsiteY2" fmla="*/ 225425 h 1377683"/>
              <a:gd name="connsiteX3" fmla="*/ 39791 w 423171"/>
              <a:gd name="connsiteY3" fmla="*/ 1343819 h 1377683"/>
              <a:gd name="connsiteX4" fmla="*/ 13596 w 423171"/>
              <a:gd name="connsiteY4" fmla="*/ 1358900 h 1377683"/>
              <a:gd name="connsiteX5" fmla="*/ 204096 w 423171"/>
              <a:gd name="connsiteY5" fmla="*/ 247650 h 1377683"/>
              <a:gd name="connsiteX6" fmla="*/ 204096 w 423171"/>
              <a:gd name="connsiteY6" fmla="*/ 0 h 1377683"/>
              <a:gd name="connsiteX0" fmla="*/ 204096 w 423171"/>
              <a:gd name="connsiteY0" fmla="*/ 0 h 1377683"/>
              <a:gd name="connsiteX1" fmla="*/ 423171 w 423171"/>
              <a:gd name="connsiteY1" fmla="*/ 0 h 1377683"/>
              <a:gd name="connsiteX2" fmla="*/ 416027 w 423171"/>
              <a:gd name="connsiteY2" fmla="*/ 225425 h 1377683"/>
              <a:gd name="connsiteX3" fmla="*/ 39791 w 423171"/>
              <a:gd name="connsiteY3" fmla="*/ 1343819 h 1377683"/>
              <a:gd name="connsiteX4" fmla="*/ 13596 w 423171"/>
              <a:gd name="connsiteY4" fmla="*/ 1358900 h 1377683"/>
              <a:gd name="connsiteX5" fmla="*/ 204096 w 423171"/>
              <a:gd name="connsiteY5" fmla="*/ 247650 h 1377683"/>
              <a:gd name="connsiteX6" fmla="*/ 204096 w 423171"/>
              <a:gd name="connsiteY6" fmla="*/ 0 h 1377683"/>
              <a:gd name="connsiteX0" fmla="*/ 204096 w 418409"/>
              <a:gd name="connsiteY0" fmla="*/ 0 h 1377683"/>
              <a:gd name="connsiteX1" fmla="*/ 418409 w 418409"/>
              <a:gd name="connsiteY1" fmla="*/ 2381 h 1377683"/>
              <a:gd name="connsiteX2" fmla="*/ 416027 w 418409"/>
              <a:gd name="connsiteY2" fmla="*/ 225425 h 1377683"/>
              <a:gd name="connsiteX3" fmla="*/ 39791 w 418409"/>
              <a:gd name="connsiteY3" fmla="*/ 1343819 h 1377683"/>
              <a:gd name="connsiteX4" fmla="*/ 13596 w 418409"/>
              <a:gd name="connsiteY4" fmla="*/ 1358900 h 1377683"/>
              <a:gd name="connsiteX5" fmla="*/ 204096 w 418409"/>
              <a:gd name="connsiteY5" fmla="*/ 247650 h 1377683"/>
              <a:gd name="connsiteX6" fmla="*/ 204096 w 418409"/>
              <a:gd name="connsiteY6" fmla="*/ 0 h 1377683"/>
              <a:gd name="connsiteX0" fmla="*/ 204096 w 416027"/>
              <a:gd name="connsiteY0" fmla="*/ 0 h 1377683"/>
              <a:gd name="connsiteX1" fmla="*/ 413647 w 416027"/>
              <a:gd name="connsiteY1" fmla="*/ 2381 h 1377683"/>
              <a:gd name="connsiteX2" fmla="*/ 416027 w 416027"/>
              <a:gd name="connsiteY2" fmla="*/ 225425 h 1377683"/>
              <a:gd name="connsiteX3" fmla="*/ 39791 w 416027"/>
              <a:gd name="connsiteY3" fmla="*/ 1343819 h 1377683"/>
              <a:gd name="connsiteX4" fmla="*/ 13596 w 416027"/>
              <a:gd name="connsiteY4" fmla="*/ 1358900 h 1377683"/>
              <a:gd name="connsiteX5" fmla="*/ 204096 w 416027"/>
              <a:gd name="connsiteY5" fmla="*/ 247650 h 1377683"/>
              <a:gd name="connsiteX6" fmla="*/ 204096 w 416027"/>
              <a:gd name="connsiteY6" fmla="*/ 0 h 137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027" h="1377683">
                <a:moveTo>
                  <a:pt x="204096" y="0"/>
                </a:moveTo>
                <a:lnTo>
                  <a:pt x="413647" y="2381"/>
                </a:lnTo>
                <a:cubicBezTo>
                  <a:pt x="414440" y="76729"/>
                  <a:pt x="415234" y="151077"/>
                  <a:pt x="416027" y="225425"/>
                </a:cubicBezTo>
                <a:lnTo>
                  <a:pt x="39791" y="1343819"/>
                </a:lnTo>
                <a:cubicBezTo>
                  <a:pt x="12010" y="1384565"/>
                  <a:pt x="-18154" y="1387210"/>
                  <a:pt x="13596" y="1358900"/>
                </a:cubicBezTo>
                <a:lnTo>
                  <a:pt x="204096" y="247650"/>
                </a:lnTo>
                <a:lnTo>
                  <a:pt x="204096" y="0"/>
                </a:lnTo>
                <a:close/>
              </a:path>
            </a:pathLst>
          </a:custGeom>
          <a:solidFill>
            <a:srgbClr val="B47F6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Freeform 27"/>
          <p:cNvSpPr/>
          <p:nvPr/>
        </p:nvSpPr>
        <p:spPr>
          <a:xfrm>
            <a:off x="4543425" y="6013450"/>
            <a:ext cx="204788" cy="265113"/>
          </a:xfrm>
          <a:custGeom>
            <a:avLst/>
            <a:gdLst>
              <a:gd name="connsiteX0" fmla="*/ 0 w 347662"/>
              <a:gd name="connsiteY0" fmla="*/ 90487 h 409575"/>
              <a:gd name="connsiteX1" fmla="*/ 166687 w 347662"/>
              <a:gd name="connsiteY1" fmla="*/ 0 h 409575"/>
              <a:gd name="connsiteX2" fmla="*/ 347662 w 347662"/>
              <a:gd name="connsiteY2" fmla="*/ 71437 h 409575"/>
              <a:gd name="connsiteX3" fmla="*/ 238125 w 347662"/>
              <a:gd name="connsiteY3" fmla="*/ 409575 h 409575"/>
              <a:gd name="connsiteX4" fmla="*/ 90487 w 347662"/>
              <a:gd name="connsiteY4" fmla="*/ 409575 h 409575"/>
              <a:gd name="connsiteX5" fmla="*/ 0 w 347662"/>
              <a:gd name="connsiteY5" fmla="*/ 90487 h 409575"/>
              <a:gd name="connsiteX0" fmla="*/ 0 w 347662"/>
              <a:gd name="connsiteY0" fmla="*/ 90487 h 441325"/>
              <a:gd name="connsiteX1" fmla="*/ 166687 w 347662"/>
              <a:gd name="connsiteY1" fmla="*/ 0 h 441325"/>
              <a:gd name="connsiteX2" fmla="*/ 347662 w 347662"/>
              <a:gd name="connsiteY2" fmla="*/ 71437 h 441325"/>
              <a:gd name="connsiteX3" fmla="*/ 238125 w 347662"/>
              <a:gd name="connsiteY3" fmla="*/ 409575 h 441325"/>
              <a:gd name="connsiteX4" fmla="*/ 90487 w 347662"/>
              <a:gd name="connsiteY4" fmla="*/ 409575 h 441325"/>
              <a:gd name="connsiteX5" fmla="*/ 0 w 347662"/>
              <a:gd name="connsiteY5" fmla="*/ 90487 h 441325"/>
              <a:gd name="connsiteX0" fmla="*/ 0 w 347662"/>
              <a:gd name="connsiteY0" fmla="*/ 90487 h 457943"/>
              <a:gd name="connsiteX1" fmla="*/ 166687 w 347662"/>
              <a:gd name="connsiteY1" fmla="*/ 0 h 457943"/>
              <a:gd name="connsiteX2" fmla="*/ 347662 w 347662"/>
              <a:gd name="connsiteY2" fmla="*/ 71437 h 457943"/>
              <a:gd name="connsiteX3" fmla="*/ 238125 w 347662"/>
              <a:gd name="connsiteY3" fmla="*/ 409575 h 457943"/>
              <a:gd name="connsiteX4" fmla="*/ 90487 w 347662"/>
              <a:gd name="connsiteY4" fmla="*/ 409575 h 457943"/>
              <a:gd name="connsiteX5" fmla="*/ 0 w 347662"/>
              <a:gd name="connsiteY5" fmla="*/ 90487 h 457943"/>
              <a:gd name="connsiteX0" fmla="*/ 0 w 347662"/>
              <a:gd name="connsiteY0" fmla="*/ 90487 h 457943"/>
              <a:gd name="connsiteX1" fmla="*/ 166687 w 347662"/>
              <a:gd name="connsiteY1" fmla="*/ 0 h 457943"/>
              <a:gd name="connsiteX2" fmla="*/ 347662 w 347662"/>
              <a:gd name="connsiteY2" fmla="*/ 57150 h 457943"/>
              <a:gd name="connsiteX3" fmla="*/ 238125 w 347662"/>
              <a:gd name="connsiteY3" fmla="*/ 409575 h 457943"/>
              <a:gd name="connsiteX4" fmla="*/ 90487 w 347662"/>
              <a:gd name="connsiteY4" fmla="*/ 409575 h 457943"/>
              <a:gd name="connsiteX5" fmla="*/ 0 w 347662"/>
              <a:gd name="connsiteY5" fmla="*/ 90487 h 457943"/>
              <a:gd name="connsiteX0" fmla="*/ 0 w 347662"/>
              <a:gd name="connsiteY0" fmla="*/ 90487 h 457943"/>
              <a:gd name="connsiteX1" fmla="*/ 166687 w 347662"/>
              <a:gd name="connsiteY1" fmla="*/ 0 h 457943"/>
              <a:gd name="connsiteX2" fmla="*/ 347662 w 347662"/>
              <a:gd name="connsiteY2" fmla="*/ 57150 h 457943"/>
              <a:gd name="connsiteX3" fmla="*/ 238125 w 347662"/>
              <a:gd name="connsiteY3" fmla="*/ 409575 h 457943"/>
              <a:gd name="connsiteX4" fmla="*/ 90487 w 347662"/>
              <a:gd name="connsiteY4" fmla="*/ 409575 h 457943"/>
              <a:gd name="connsiteX5" fmla="*/ 0 w 347662"/>
              <a:gd name="connsiteY5" fmla="*/ 90487 h 457943"/>
              <a:gd name="connsiteX0" fmla="*/ 0 w 347662"/>
              <a:gd name="connsiteY0" fmla="*/ 90487 h 457943"/>
              <a:gd name="connsiteX1" fmla="*/ 166687 w 347662"/>
              <a:gd name="connsiteY1" fmla="*/ 0 h 457943"/>
              <a:gd name="connsiteX2" fmla="*/ 347662 w 347662"/>
              <a:gd name="connsiteY2" fmla="*/ 57150 h 457943"/>
              <a:gd name="connsiteX3" fmla="*/ 238125 w 347662"/>
              <a:gd name="connsiteY3" fmla="*/ 409575 h 457943"/>
              <a:gd name="connsiteX4" fmla="*/ 90487 w 347662"/>
              <a:gd name="connsiteY4" fmla="*/ 409575 h 457943"/>
              <a:gd name="connsiteX5" fmla="*/ 0 w 347662"/>
              <a:gd name="connsiteY5" fmla="*/ 90487 h 457943"/>
              <a:gd name="connsiteX0" fmla="*/ 0 w 347662"/>
              <a:gd name="connsiteY0" fmla="*/ 90487 h 457943"/>
              <a:gd name="connsiteX1" fmla="*/ 166687 w 347662"/>
              <a:gd name="connsiteY1" fmla="*/ 0 h 457943"/>
              <a:gd name="connsiteX2" fmla="*/ 347662 w 347662"/>
              <a:gd name="connsiteY2" fmla="*/ 57150 h 457943"/>
              <a:gd name="connsiteX3" fmla="*/ 238125 w 347662"/>
              <a:gd name="connsiteY3" fmla="*/ 409575 h 457943"/>
              <a:gd name="connsiteX4" fmla="*/ 90487 w 347662"/>
              <a:gd name="connsiteY4" fmla="*/ 409575 h 457943"/>
              <a:gd name="connsiteX5" fmla="*/ 0 w 347662"/>
              <a:gd name="connsiteY5" fmla="*/ 90487 h 457943"/>
              <a:gd name="connsiteX0" fmla="*/ 0 w 347662"/>
              <a:gd name="connsiteY0" fmla="*/ 90487 h 457943"/>
              <a:gd name="connsiteX1" fmla="*/ 166687 w 347662"/>
              <a:gd name="connsiteY1" fmla="*/ 0 h 457943"/>
              <a:gd name="connsiteX2" fmla="*/ 347662 w 347662"/>
              <a:gd name="connsiteY2" fmla="*/ 57150 h 457943"/>
              <a:gd name="connsiteX3" fmla="*/ 238125 w 347662"/>
              <a:gd name="connsiteY3" fmla="*/ 409575 h 457943"/>
              <a:gd name="connsiteX4" fmla="*/ 90487 w 347662"/>
              <a:gd name="connsiteY4" fmla="*/ 409575 h 457943"/>
              <a:gd name="connsiteX5" fmla="*/ 0 w 347662"/>
              <a:gd name="connsiteY5" fmla="*/ 90487 h 457943"/>
              <a:gd name="connsiteX0" fmla="*/ 0 w 352425"/>
              <a:gd name="connsiteY0" fmla="*/ 71437 h 457943"/>
              <a:gd name="connsiteX1" fmla="*/ 171450 w 352425"/>
              <a:gd name="connsiteY1" fmla="*/ 0 h 457943"/>
              <a:gd name="connsiteX2" fmla="*/ 352425 w 352425"/>
              <a:gd name="connsiteY2" fmla="*/ 57150 h 457943"/>
              <a:gd name="connsiteX3" fmla="*/ 242888 w 352425"/>
              <a:gd name="connsiteY3" fmla="*/ 409575 h 457943"/>
              <a:gd name="connsiteX4" fmla="*/ 95250 w 352425"/>
              <a:gd name="connsiteY4" fmla="*/ 409575 h 457943"/>
              <a:gd name="connsiteX5" fmla="*/ 0 w 352425"/>
              <a:gd name="connsiteY5" fmla="*/ 71437 h 457943"/>
              <a:gd name="connsiteX0" fmla="*/ 0 w 352425"/>
              <a:gd name="connsiteY0" fmla="*/ 71437 h 457943"/>
              <a:gd name="connsiteX1" fmla="*/ 171450 w 352425"/>
              <a:gd name="connsiteY1" fmla="*/ 0 h 457943"/>
              <a:gd name="connsiteX2" fmla="*/ 352425 w 352425"/>
              <a:gd name="connsiteY2" fmla="*/ 57150 h 457943"/>
              <a:gd name="connsiteX3" fmla="*/ 242888 w 352425"/>
              <a:gd name="connsiteY3" fmla="*/ 409575 h 457943"/>
              <a:gd name="connsiteX4" fmla="*/ 95250 w 352425"/>
              <a:gd name="connsiteY4" fmla="*/ 409575 h 457943"/>
              <a:gd name="connsiteX5" fmla="*/ 0 w 352425"/>
              <a:gd name="connsiteY5" fmla="*/ 71437 h 457943"/>
              <a:gd name="connsiteX0" fmla="*/ 0 w 352425"/>
              <a:gd name="connsiteY0" fmla="*/ 71437 h 457943"/>
              <a:gd name="connsiteX1" fmla="*/ 171450 w 352425"/>
              <a:gd name="connsiteY1" fmla="*/ 0 h 457943"/>
              <a:gd name="connsiteX2" fmla="*/ 352425 w 352425"/>
              <a:gd name="connsiteY2" fmla="*/ 57150 h 457943"/>
              <a:gd name="connsiteX3" fmla="*/ 242888 w 352425"/>
              <a:gd name="connsiteY3" fmla="*/ 409575 h 457943"/>
              <a:gd name="connsiteX4" fmla="*/ 95250 w 352425"/>
              <a:gd name="connsiteY4" fmla="*/ 409575 h 457943"/>
              <a:gd name="connsiteX5" fmla="*/ 0 w 352425"/>
              <a:gd name="connsiteY5" fmla="*/ 71437 h 4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457943">
                <a:moveTo>
                  <a:pt x="0" y="71437"/>
                </a:moveTo>
                <a:cubicBezTo>
                  <a:pt x="98424" y="74613"/>
                  <a:pt x="111125" y="1587"/>
                  <a:pt x="171450" y="0"/>
                </a:cubicBezTo>
                <a:cubicBezTo>
                  <a:pt x="241300" y="0"/>
                  <a:pt x="254000" y="76199"/>
                  <a:pt x="352425" y="57150"/>
                </a:cubicBezTo>
                <a:lnTo>
                  <a:pt x="242888" y="409575"/>
                </a:lnTo>
                <a:cubicBezTo>
                  <a:pt x="203200" y="466725"/>
                  <a:pt x="139700" y="481013"/>
                  <a:pt x="95250" y="409575"/>
                </a:cubicBezTo>
                <a:lnTo>
                  <a:pt x="0" y="71437"/>
                </a:lnTo>
                <a:close/>
              </a:path>
            </a:pathLst>
          </a:custGeom>
          <a:gradFill flip="none" rotWithShape="1">
            <a:gsLst>
              <a:gs pos="0">
                <a:schemeClr val="tx1">
                  <a:tint val="66000"/>
                  <a:satMod val="160000"/>
                  <a:lumMod val="0"/>
                </a:schemeClr>
              </a:gs>
              <a:gs pos="64000">
                <a:schemeClr val="tx1">
                  <a:tint val="44500"/>
                  <a:satMod val="160000"/>
                  <a:lumMod val="12000"/>
                </a:schemeClr>
              </a:gs>
              <a:gs pos="87000">
                <a:schemeClr val="bg1">
                  <a:lumMod val="75000"/>
                </a:schemeClr>
              </a:gs>
            </a:gsLst>
            <a:lin ang="10200000" scaled="0"/>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4395788" y="1936750"/>
            <a:ext cx="115887" cy="3551238"/>
          </a:xfrm>
          <a:prstGeom prst="rect">
            <a:avLst/>
          </a:prstGeom>
          <a:solidFill>
            <a:srgbClr val="E8D9B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4511675" y="1936750"/>
            <a:ext cx="260350" cy="3551238"/>
          </a:xfrm>
          <a:prstGeom prst="rect">
            <a:avLst/>
          </a:prstGeom>
          <a:gradFill flip="none" rotWithShape="1">
            <a:gsLst>
              <a:gs pos="0">
                <a:srgbClr val="E3C193"/>
              </a:gs>
              <a:gs pos="50000">
                <a:srgbClr val="DFB885"/>
              </a:gs>
              <a:gs pos="83000">
                <a:srgbClr val="D8AA7D"/>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p:nvSpPr>
        <p:spPr>
          <a:xfrm>
            <a:off x="4772025" y="1936750"/>
            <a:ext cx="119063" cy="3551238"/>
          </a:xfrm>
          <a:prstGeom prst="rect">
            <a:avLst/>
          </a:prstGeom>
          <a:solidFill>
            <a:srgbClr val="B1755A"/>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Freeform 18"/>
          <p:cNvSpPr/>
          <p:nvPr/>
        </p:nvSpPr>
        <p:spPr>
          <a:xfrm>
            <a:off x="4891088" y="4168208"/>
            <a:ext cx="122237" cy="384175"/>
          </a:xfrm>
          <a:custGeom>
            <a:avLst/>
            <a:gdLst>
              <a:gd name="connsiteX0" fmla="*/ 19050 w 209550"/>
              <a:gd name="connsiteY0" fmla="*/ 0 h 679450"/>
              <a:gd name="connsiteX1" fmla="*/ 209550 w 209550"/>
              <a:gd name="connsiteY1" fmla="*/ 184150 h 679450"/>
              <a:gd name="connsiteX2" fmla="*/ 0 w 209550"/>
              <a:gd name="connsiteY2" fmla="*/ 679450 h 679450"/>
              <a:gd name="connsiteX3" fmla="*/ 19050 w 209550"/>
              <a:gd name="connsiteY3" fmla="*/ 0 h 679450"/>
              <a:gd name="connsiteX0" fmla="*/ 0 w 211931"/>
              <a:gd name="connsiteY0" fmla="*/ 0 h 665163"/>
              <a:gd name="connsiteX1" fmla="*/ 211931 w 211931"/>
              <a:gd name="connsiteY1" fmla="*/ 169863 h 665163"/>
              <a:gd name="connsiteX2" fmla="*/ 2381 w 211931"/>
              <a:gd name="connsiteY2" fmla="*/ 665163 h 665163"/>
              <a:gd name="connsiteX3" fmla="*/ 0 w 211931"/>
              <a:gd name="connsiteY3" fmla="*/ 0 h 665163"/>
              <a:gd name="connsiteX0" fmla="*/ 0 w 211931"/>
              <a:gd name="connsiteY0" fmla="*/ 0 h 665163"/>
              <a:gd name="connsiteX1" fmla="*/ 211931 w 211931"/>
              <a:gd name="connsiteY1" fmla="*/ 169863 h 665163"/>
              <a:gd name="connsiteX2" fmla="*/ 2381 w 211931"/>
              <a:gd name="connsiteY2" fmla="*/ 665163 h 665163"/>
              <a:gd name="connsiteX3" fmla="*/ 0 w 211931"/>
              <a:gd name="connsiteY3" fmla="*/ 0 h 665163"/>
              <a:gd name="connsiteX0" fmla="*/ 0 w 211931"/>
              <a:gd name="connsiteY0" fmla="*/ 0 h 665163"/>
              <a:gd name="connsiteX1" fmla="*/ 211931 w 211931"/>
              <a:gd name="connsiteY1" fmla="*/ 269875 h 665163"/>
              <a:gd name="connsiteX2" fmla="*/ 2381 w 211931"/>
              <a:gd name="connsiteY2" fmla="*/ 665163 h 665163"/>
              <a:gd name="connsiteX3" fmla="*/ 0 w 211931"/>
              <a:gd name="connsiteY3" fmla="*/ 0 h 665163"/>
              <a:gd name="connsiteX0" fmla="*/ 0 w 211931"/>
              <a:gd name="connsiteY0" fmla="*/ 0 h 665163"/>
              <a:gd name="connsiteX1" fmla="*/ 211931 w 211931"/>
              <a:gd name="connsiteY1" fmla="*/ 269875 h 665163"/>
              <a:gd name="connsiteX2" fmla="*/ 2381 w 211931"/>
              <a:gd name="connsiteY2" fmla="*/ 665163 h 665163"/>
              <a:gd name="connsiteX3" fmla="*/ 0 w 211931"/>
              <a:gd name="connsiteY3" fmla="*/ 0 h 665163"/>
              <a:gd name="connsiteX0" fmla="*/ 0 w 211931"/>
              <a:gd name="connsiteY0" fmla="*/ 0 h 665163"/>
              <a:gd name="connsiteX1" fmla="*/ 211931 w 211931"/>
              <a:gd name="connsiteY1" fmla="*/ 269875 h 665163"/>
              <a:gd name="connsiteX2" fmla="*/ 2381 w 211931"/>
              <a:gd name="connsiteY2" fmla="*/ 665163 h 665163"/>
              <a:gd name="connsiteX3" fmla="*/ 0 w 211931"/>
              <a:gd name="connsiteY3" fmla="*/ 0 h 665163"/>
              <a:gd name="connsiteX0" fmla="*/ 0 w 211931"/>
              <a:gd name="connsiteY0" fmla="*/ 0 h 665163"/>
              <a:gd name="connsiteX1" fmla="*/ 211931 w 211931"/>
              <a:gd name="connsiteY1" fmla="*/ 269875 h 665163"/>
              <a:gd name="connsiteX2" fmla="*/ 2381 w 211931"/>
              <a:gd name="connsiteY2" fmla="*/ 665163 h 665163"/>
              <a:gd name="connsiteX3" fmla="*/ 0 w 211931"/>
              <a:gd name="connsiteY3" fmla="*/ 0 h 665163"/>
            </a:gdLst>
            <a:ahLst/>
            <a:cxnLst>
              <a:cxn ang="0">
                <a:pos x="connsiteX0" y="connsiteY0"/>
              </a:cxn>
              <a:cxn ang="0">
                <a:pos x="connsiteX1" y="connsiteY1"/>
              </a:cxn>
              <a:cxn ang="0">
                <a:pos x="connsiteX2" y="connsiteY2"/>
              </a:cxn>
              <a:cxn ang="0">
                <a:pos x="connsiteX3" y="connsiteY3"/>
              </a:cxn>
            </a:cxnLst>
            <a:rect l="l" t="t" r="r" b="b"/>
            <a:pathLst>
              <a:path w="211931" h="665163">
                <a:moveTo>
                  <a:pt x="0" y="0"/>
                </a:moveTo>
                <a:cubicBezTo>
                  <a:pt x="132556" y="28046"/>
                  <a:pt x="210343" y="108479"/>
                  <a:pt x="211931" y="269875"/>
                </a:cubicBezTo>
                <a:cubicBezTo>
                  <a:pt x="175419" y="442120"/>
                  <a:pt x="79374" y="557212"/>
                  <a:pt x="2381" y="665163"/>
                </a:cubicBezTo>
                <a:cubicBezTo>
                  <a:pt x="1587" y="443442"/>
                  <a:pt x="794" y="221721"/>
                  <a:pt x="0" y="0"/>
                </a:cubicBezTo>
                <a:close/>
              </a:path>
            </a:pathLst>
          </a:cu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ound Same Side Corner Rectangle 19"/>
          <p:cNvSpPr/>
          <p:nvPr/>
        </p:nvSpPr>
        <p:spPr>
          <a:xfrm rot="16200000">
            <a:off x="2451569" y="3070543"/>
            <a:ext cx="1038729" cy="2846535"/>
          </a:xfrm>
          <a:prstGeom prst="round2SameRect">
            <a:avLst>
              <a:gd name="adj1" fmla="val 22202"/>
              <a:gd name="adj2" fmla="val 0"/>
            </a:avLst>
          </a:prstGeom>
          <a:solidFill>
            <a:srgbClr val="6BE52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Round Same Side Corner Rectangle 21"/>
          <p:cNvSpPr/>
          <p:nvPr/>
        </p:nvSpPr>
        <p:spPr>
          <a:xfrm rot="16200000">
            <a:off x="2514019" y="1586917"/>
            <a:ext cx="987424" cy="2776114"/>
          </a:xfrm>
          <a:prstGeom prst="round2SameRect">
            <a:avLst>
              <a:gd name="adj1" fmla="val 27076"/>
              <a:gd name="adj2" fmla="val 0"/>
            </a:avLst>
          </a:prstGeom>
          <a:gradFill flip="none" rotWithShape="1">
            <a:gsLst>
              <a:gs pos="0">
                <a:srgbClr val="FFAD33">
                  <a:shade val="30000"/>
                  <a:satMod val="115000"/>
                  <a:lumMod val="80000"/>
                  <a:lumOff val="20000"/>
                </a:srgbClr>
              </a:gs>
              <a:gs pos="7000">
                <a:srgbClr val="FFAD33">
                  <a:shade val="67500"/>
                  <a:satMod val="115000"/>
                </a:srgbClr>
              </a:gs>
              <a:gs pos="90000">
                <a:srgbClr val="F3821A"/>
              </a:gs>
              <a:gs pos="27000">
                <a:srgbClr val="FFAD33">
                  <a:shade val="100000"/>
                  <a:satMod val="115000"/>
                </a:srgb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Round Same Side Corner Rectangle 22"/>
          <p:cNvSpPr/>
          <p:nvPr/>
        </p:nvSpPr>
        <p:spPr>
          <a:xfrm rot="5400000" flipH="1">
            <a:off x="6094431" y="2133446"/>
            <a:ext cx="800894" cy="3211027"/>
          </a:xfrm>
          <a:prstGeom prst="round2SameRect">
            <a:avLst>
              <a:gd name="adj1" fmla="val 30050"/>
              <a:gd name="adj2" fmla="val 0"/>
            </a:avLst>
          </a:prstGeom>
          <a:gradFill flip="none" rotWithShape="1">
            <a:gsLst>
              <a:gs pos="90000">
                <a:srgbClr val="32B4C3"/>
              </a:gs>
              <a:gs pos="0">
                <a:srgbClr val="50B9C8">
                  <a:shade val="30000"/>
                  <a:satMod val="115000"/>
                  <a:lumMod val="90000"/>
                  <a:lumOff val="10000"/>
                </a:srgbClr>
              </a:gs>
              <a:gs pos="10000">
                <a:srgbClr val="50B9C8">
                  <a:shade val="67500"/>
                  <a:satMod val="115000"/>
                </a:srgbClr>
              </a:gs>
              <a:gs pos="61000">
                <a:srgbClr val="48BECE">
                  <a:lumMod val="80000"/>
                  <a:lumOff val="20000"/>
                </a:srgbClr>
              </a:gs>
              <a:gs pos="31000">
                <a:srgbClr val="50B9C8">
                  <a:shade val="100000"/>
                  <a:satMod val="115000"/>
                  <a:lumMod val="90000"/>
                  <a:lumOff val="10000"/>
                </a:srgb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Freeform 24"/>
          <p:cNvSpPr/>
          <p:nvPr/>
        </p:nvSpPr>
        <p:spPr>
          <a:xfrm>
            <a:off x="4260850" y="3338513"/>
            <a:ext cx="134938" cy="347662"/>
          </a:xfrm>
          <a:custGeom>
            <a:avLst/>
            <a:gdLst>
              <a:gd name="connsiteX0" fmla="*/ 254000 w 254000"/>
              <a:gd name="connsiteY0" fmla="*/ 0 h 647700"/>
              <a:gd name="connsiteX1" fmla="*/ 254000 w 254000"/>
              <a:gd name="connsiteY1" fmla="*/ 647700 h 647700"/>
              <a:gd name="connsiteX2" fmla="*/ 0 w 254000"/>
              <a:gd name="connsiteY2" fmla="*/ 254000 h 647700"/>
              <a:gd name="connsiteX3" fmla="*/ 254000 w 254000"/>
              <a:gd name="connsiteY3" fmla="*/ 0 h 647700"/>
              <a:gd name="connsiteX0" fmla="*/ 230188 w 230188"/>
              <a:gd name="connsiteY0" fmla="*/ 0 h 647700"/>
              <a:gd name="connsiteX1" fmla="*/ 230188 w 230188"/>
              <a:gd name="connsiteY1" fmla="*/ 647700 h 647700"/>
              <a:gd name="connsiteX2" fmla="*/ 0 w 230188"/>
              <a:gd name="connsiteY2" fmla="*/ 234950 h 647700"/>
              <a:gd name="connsiteX3" fmla="*/ 230188 w 230188"/>
              <a:gd name="connsiteY3" fmla="*/ 0 h 647700"/>
              <a:gd name="connsiteX0" fmla="*/ 230188 w 230188"/>
              <a:gd name="connsiteY0" fmla="*/ 0 h 647700"/>
              <a:gd name="connsiteX1" fmla="*/ 230188 w 230188"/>
              <a:gd name="connsiteY1" fmla="*/ 647700 h 647700"/>
              <a:gd name="connsiteX2" fmla="*/ 0 w 230188"/>
              <a:gd name="connsiteY2" fmla="*/ 234950 h 647700"/>
              <a:gd name="connsiteX3" fmla="*/ 230188 w 230188"/>
              <a:gd name="connsiteY3" fmla="*/ 0 h 647700"/>
              <a:gd name="connsiteX0" fmla="*/ 230188 w 232569"/>
              <a:gd name="connsiteY0" fmla="*/ 0 h 611981"/>
              <a:gd name="connsiteX1" fmla="*/ 232569 w 232569"/>
              <a:gd name="connsiteY1" fmla="*/ 611981 h 611981"/>
              <a:gd name="connsiteX2" fmla="*/ 0 w 232569"/>
              <a:gd name="connsiteY2" fmla="*/ 234950 h 611981"/>
              <a:gd name="connsiteX3" fmla="*/ 230188 w 232569"/>
              <a:gd name="connsiteY3" fmla="*/ 0 h 611981"/>
              <a:gd name="connsiteX0" fmla="*/ 230188 w 232569"/>
              <a:gd name="connsiteY0" fmla="*/ 0 h 611981"/>
              <a:gd name="connsiteX1" fmla="*/ 232569 w 232569"/>
              <a:gd name="connsiteY1" fmla="*/ 611981 h 611981"/>
              <a:gd name="connsiteX2" fmla="*/ 0 w 232569"/>
              <a:gd name="connsiteY2" fmla="*/ 234950 h 611981"/>
              <a:gd name="connsiteX3" fmla="*/ 230188 w 232569"/>
              <a:gd name="connsiteY3" fmla="*/ 0 h 611981"/>
              <a:gd name="connsiteX0" fmla="*/ 232569 w 232798"/>
              <a:gd name="connsiteY0" fmla="*/ 0 h 602456"/>
              <a:gd name="connsiteX1" fmla="*/ 232569 w 232798"/>
              <a:gd name="connsiteY1" fmla="*/ 602456 h 602456"/>
              <a:gd name="connsiteX2" fmla="*/ 0 w 232798"/>
              <a:gd name="connsiteY2" fmla="*/ 225425 h 602456"/>
              <a:gd name="connsiteX3" fmla="*/ 232569 w 232798"/>
              <a:gd name="connsiteY3" fmla="*/ 0 h 602456"/>
              <a:gd name="connsiteX0" fmla="*/ 232569 w 232798"/>
              <a:gd name="connsiteY0" fmla="*/ 0 h 602456"/>
              <a:gd name="connsiteX1" fmla="*/ 232569 w 232798"/>
              <a:gd name="connsiteY1" fmla="*/ 602456 h 602456"/>
              <a:gd name="connsiteX2" fmla="*/ 0 w 232798"/>
              <a:gd name="connsiteY2" fmla="*/ 225425 h 602456"/>
              <a:gd name="connsiteX3" fmla="*/ 232569 w 232798"/>
              <a:gd name="connsiteY3" fmla="*/ 0 h 602456"/>
              <a:gd name="connsiteX0" fmla="*/ 232569 w 232798"/>
              <a:gd name="connsiteY0" fmla="*/ 0 h 602456"/>
              <a:gd name="connsiteX1" fmla="*/ 232569 w 232798"/>
              <a:gd name="connsiteY1" fmla="*/ 602456 h 602456"/>
              <a:gd name="connsiteX2" fmla="*/ 0 w 232798"/>
              <a:gd name="connsiteY2" fmla="*/ 225425 h 602456"/>
              <a:gd name="connsiteX3" fmla="*/ 232569 w 232798"/>
              <a:gd name="connsiteY3" fmla="*/ 0 h 602456"/>
            </a:gdLst>
            <a:ahLst/>
            <a:cxnLst>
              <a:cxn ang="0">
                <a:pos x="connsiteX0" y="connsiteY0"/>
              </a:cxn>
              <a:cxn ang="0">
                <a:pos x="connsiteX1" y="connsiteY1"/>
              </a:cxn>
              <a:cxn ang="0">
                <a:pos x="connsiteX2" y="connsiteY2"/>
              </a:cxn>
              <a:cxn ang="0">
                <a:pos x="connsiteX3" y="connsiteY3"/>
              </a:cxn>
            </a:cxnLst>
            <a:rect l="l" t="t" r="r" b="b"/>
            <a:pathLst>
              <a:path w="232798" h="602456">
                <a:moveTo>
                  <a:pt x="232569" y="0"/>
                </a:moveTo>
                <a:cubicBezTo>
                  <a:pt x="233363" y="203994"/>
                  <a:pt x="231775" y="398462"/>
                  <a:pt x="232569" y="602456"/>
                </a:cubicBezTo>
                <a:cubicBezTo>
                  <a:pt x="170127" y="538692"/>
                  <a:pt x="45773" y="377296"/>
                  <a:pt x="0" y="225425"/>
                </a:cubicBezTo>
                <a:cubicBezTo>
                  <a:pt x="17992" y="112183"/>
                  <a:pt x="95514" y="22754"/>
                  <a:pt x="232569" y="0"/>
                </a:cubicBezTo>
                <a:close/>
              </a:path>
            </a:pathLst>
          </a:custGeom>
          <a:solidFill>
            <a:srgbClr val="0A506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Freeform 25"/>
          <p:cNvSpPr/>
          <p:nvPr/>
        </p:nvSpPr>
        <p:spPr>
          <a:xfrm>
            <a:off x="4394200" y="2627313"/>
            <a:ext cx="625475" cy="3005137"/>
          </a:xfrm>
          <a:custGeom>
            <a:avLst/>
            <a:gdLst>
              <a:gd name="connsiteX0" fmla="*/ 0 w 1103086"/>
              <a:gd name="connsiteY0" fmla="*/ 5181600 h 5239657"/>
              <a:gd name="connsiteX1" fmla="*/ 72572 w 1103086"/>
              <a:gd name="connsiteY1" fmla="*/ 5138057 h 5239657"/>
              <a:gd name="connsiteX2" fmla="*/ 217715 w 1103086"/>
              <a:gd name="connsiteY2" fmla="*/ 5239657 h 5239657"/>
              <a:gd name="connsiteX3" fmla="*/ 217715 w 1103086"/>
              <a:gd name="connsiteY3" fmla="*/ 1407885 h 5239657"/>
              <a:gd name="connsiteX4" fmla="*/ 1103086 w 1103086"/>
              <a:gd name="connsiteY4" fmla="*/ 1059542 h 5239657"/>
              <a:gd name="connsiteX5" fmla="*/ 1103086 w 1103086"/>
              <a:gd name="connsiteY5" fmla="*/ 0 h 5239657"/>
              <a:gd name="connsiteX6" fmla="*/ 14515 w 1103086"/>
              <a:gd name="connsiteY6" fmla="*/ 1248228 h 5239657"/>
              <a:gd name="connsiteX7" fmla="*/ 0 w 1103086"/>
              <a:gd name="connsiteY7" fmla="*/ 5181600 h 5239657"/>
              <a:gd name="connsiteX0" fmla="*/ 0 w 1103086"/>
              <a:gd name="connsiteY0" fmla="*/ 5181600 h 5239657"/>
              <a:gd name="connsiteX1" fmla="*/ 72572 w 1103086"/>
              <a:gd name="connsiteY1" fmla="*/ 5138057 h 5239657"/>
              <a:gd name="connsiteX2" fmla="*/ 217715 w 1103086"/>
              <a:gd name="connsiteY2" fmla="*/ 5239657 h 5239657"/>
              <a:gd name="connsiteX3" fmla="*/ 217715 w 1103086"/>
              <a:gd name="connsiteY3" fmla="*/ 1407885 h 5239657"/>
              <a:gd name="connsiteX4" fmla="*/ 1081655 w 1103086"/>
              <a:gd name="connsiteY4" fmla="*/ 1054779 h 5239657"/>
              <a:gd name="connsiteX5" fmla="*/ 1103086 w 1103086"/>
              <a:gd name="connsiteY5" fmla="*/ 0 h 5239657"/>
              <a:gd name="connsiteX6" fmla="*/ 14515 w 1103086"/>
              <a:gd name="connsiteY6" fmla="*/ 1248228 h 5239657"/>
              <a:gd name="connsiteX7" fmla="*/ 0 w 1103086"/>
              <a:gd name="connsiteY7" fmla="*/ 5181600 h 5239657"/>
              <a:gd name="connsiteX0" fmla="*/ 0 w 1081655"/>
              <a:gd name="connsiteY0" fmla="*/ 5138738 h 5196795"/>
              <a:gd name="connsiteX1" fmla="*/ 72572 w 1081655"/>
              <a:gd name="connsiteY1" fmla="*/ 5095195 h 5196795"/>
              <a:gd name="connsiteX2" fmla="*/ 217715 w 1081655"/>
              <a:gd name="connsiteY2" fmla="*/ 5196795 h 5196795"/>
              <a:gd name="connsiteX3" fmla="*/ 217715 w 1081655"/>
              <a:gd name="connsiteY3" fmla="*/ 1365023 h 5196795"/>
              <a:gd name="connsiteX4" fmla="*/ 1081655 w 1081655"/>
              <a:gd name="connsiteY4" fmla="*/ 1011917 h 5196795"/>
              <a:gd name="connsiteX5" fmla="*/ 1072130 w 1081655"/>
              <a:gd name="connsiteY5" fmla="*/ 0 h 5196795"/>
              <a:gd name="connsiteX6" fmla="*/ 14515 w 1081655"/>
              <a:gd name="connsiteY6" fmla="*/ 1205366 h 5196795"/>
              <a:gd name="connsiteX7" fmla="*/ 0 w 1081655"/>
              <a:gd name="connsiteY7" fmla="*/ 5138738 h 5196795"/>
              <a:gd name="connsiteX0" fmla="*/ 0 w 1081655"/>
              <a:gd name="connsiteY0" fmla="*/ 5138738 h 5196795"/>
              <a:gd name="connsiteX1" fmla="*/ 72572 w 1081655"/>
              <a:gd name="connsiteY1" fmla="*/ 5095195 h 5196795"/>
              <a:gd name="connsiteX2" fmla="*/ 217715 w 1081655"/>
              <a:gd name="connsiteY2" fmla="*/ 5196795 h 5196795"/>
              <a:gd name="connsiteX3" fmla="*/ 217715 w 1081655"/>
              <a:gd name="connsiteY3" fmla="*/ 1365023 h 5196795"/>
              <a:gd name="connsiteX4" fmla="*/ 1081655 w 1081655"/>
              <a:gd name="connsiteY4" fmla="*/ 1011917 h 5196795"/>
              <a:gd name="connsiteX5" fmla="*/ 1072130 w 1081655"/>
              <a:gd name="connsiteY5" fmla="*/ 0 h 5196795"/>
              <a:gd name="connsiteX6" fmla="*/ 14515 w 1081655"/>
              <a:gd name="connsiteY6" fmla="*/ 1205366 h 5196795"/>
              <a:gd name="connsiteX7" fmla="*/ 0 w 1081655"/>
              <a:gd name="connsiteY7" fmla="*/ 5138738 h 5196795"/>
              <a:gd name="connsiteX0" fmla="*/ 0 w 1081655"/>
              <a:gd name="connsiteY0" fmla="*/ 5138738 h 5196795"/>
              <a:gd name="connsiteX1" fmla="*/ 72572 w 1081655"/>
              <a:gd name="connsiteY1" fmla="*/ 5095195 h 5196795"/>
              <a:gd name="connsiteX2" fmla="*/ 217715 w 1081655"/>
              <a:gd name="connsiteY2" fmla="*/ 5196795 h 5196795"/>
              <a:gd name="connsiteX3" fmla="*/ 217715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07748 h 5196795"/>
              <a:gd name="connsiteX7" fmla="*/ 0 w 1081655"/>
              <a:gd name="connsiteY7" fmla="*/ 5138738 h 5196795"/>
              <a:gd name="connsiteX0" fmla="*/ 0 w 1081655"/>
              <a:gd name="connsiteY0" fmla="*/ 5138738 h 5196795"/>
              <a:gd name="connsiteX1" fmla="*/ 72572 w 1081655"/>
              <a:gd name="connsiteY1" fmla="*/ 5095195 h 5196795"/>
              <a:gd name="connsiteX2" fmla="*/ 217715 w 1081655"/>
              <a:gd name="connsiteY2" fmla="*/ 5196795 h 5196795"/>
              <a:gd name="connsiteX3" fmla="*/ 217715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07748 h 5196795"/>
              <a:gd name="connsiteX7" fmla="*/ 0 w 1081655"/>
              <a:gd name="connsiteY7" fmla="*/ 5138738 h 5196795"/>
              <a:gd name="connsiteX0" fmla="*/ 0 w 1081655"/>
              <a:gd name="connsiteY0" fmla="*/ 5138738 h 5196795"/>
              <a:gd name="connsiteX1" fmla="*/ 72572 w 1081655"/>
              <a:gd name="connsiteY1" fmla="*/ 5095195 h 5196795"/>
              <a:gd name="connsiteX2" fmla="*/ 217715 w 1081655"/>
              <a:gd name="connsiteY2" fmla="*/ 5196795 h 5196795"/>
              <a:gd name="connsiteX3" fmla="*/ 217715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07748 h 5196795"/>
              <a:gd name="connsiteX7" fmla="*/ 0 w 1081655"/>
              <a:gd name="connsiteY7" fmla="*/ 5138738 h 5196795"/>
              <a:gd name="connsiteX0" fmla="*/ 0 w 1081655"/>
              <a:gd name="connsiteY0" fmla="*/ 5138738 h 5196795"/>
              <a:gd name="connsiteX1" fmla="*/ 72572 w 1081655"/>
              <a:gd name="connsiteY1" fmla="*/ 5095195 h 5196795"/>
              <a:gd name="connsiteX2" fmla="*/ 217715 w 1081655"/>
              <a:gd name="connsiteY2" fmla="*/ 5196795 h 5196795"/>
              <a:gd name="connsiteX3" fmla="*/ 217715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07748 h 5196795"/>
              <a:gd name="connsiteX7" fmla="*/ 0 w 1081655"/>
              <a:gd name="connsiteY7" fmla="*/ 5138738 h 5196795"/>
              <a:gd name="connsiteX0" fmla="*/ 0 w 1081655"/>
              <a:gd name="connsiteY0" fmla="*/ 5138738 h 5196795"/>
              <a:gd name="connsiteX1" fmla="*/ 72572 w 1081655"/>
              <a:gd name="connsiteY1" fmla="*/ 5095195 h 5196795"/>
              <a:gd name="connsiteX2" fmla="*/ 217715 w 1081655"/>
              <a:gd name="connsiteY2" fmla="*/ 5196795 h 5196795"/>
              <a:gd name="connsiteX3" fmla="*/ 217715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29179 h 5196795"/>
              <a:gd name="connsiteX7" fmla="*/ 0 w 1081655"/>
              <a:gd name="connsiteY7" fmla="*/ 5138738 h 5196795"/>
              <a:gd name="connsiteX0" fmla="*/ 0 w 1081655"/>
              <a:gd name="connsiteY0" fmla="*/ 5138738 h 5196795"/>
              <a:gd name="connsiteX1" fmla="*/ 72572 w 1081655"/>
              <a:gd name="connsiteY1" fmla="*/ 5095195 h 5196795"/>
              <a:gd name="connsiteX2" fmla="*/ 217715 w 1081655"/>
              <a:gd name="connsiteY2" fmla="*/ 5196795 h 5196795"/>
              <a:gd name="connsiteX3" fmla="*/ 217715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29179 h 5196795"/>
              <a:gd name="connsiteX7" fmla="*/ 0 w 1081655"/>
              <a:gd name="connsiteY7" fmla="*/ 5138738 h 5196795"/>
              <a:gd name="connsiteX0" fmla="*/ 0 w 1081655"/>
              <a:gd name="connsiteY0" fmla="*/ 5138738 h 5196795"/>
              <a:gd name="connsiteX1" fmla="*/ 72572 w 1081655"/>
              <a:gd name="connsiteY1" fmla="*/ 5095195 h 5196795"/>
              <a:gd name="connsiteX2" fmla="*/ 217715 w 1081655"/>
              <a:gd name="connsiteY2" fmla="*/ 5196795 h 5196795"/>
              <a:gd name="connsiteX3" fmla="*/ 203428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29179 h 5196795"/>
              <a:gd name="connsiteX7" fmla="*/ 0 w 1081655"/>
              <a:gd name="connsiteY7" fmla="*/ 5138738 h 5196795"/>
              <a:gd name="connsiteX0" fmla="*/ 0 w 1081655"/>
              <a:gd name="connsiteY0" fmla="*/ 5138738 h 5196795"/>
              <a:gd name="connsiteX1" fmla="*/ 72572 w 1081655"/>
              <a:gd name="connsiteY1" fmla="*/ 5095195 h 5196795"/>
              <a:gd name="connsiteX2" fmla="*/ 217715 w 1081655"/>
              <a:gd name="connsiteY2" fmla="*/ 5196795 h 5196795"/>
              <a:gd name="connsiteX3" fmla="*/ 203428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29179 h 5196795"/>
              <a:gd name="connsiteX7" fmla="*/ 0 w 1081655"/>
              <a:gd name="connsiteY7" fmla="*/ 5138738 h 5196795"/>
              <a:gd name="connsiteX0" fmla="*/ 0 w 1081655"/>
              <a:gd name="connsiteY0" fmla="*/ 5138738 h 5196795"/>
              <a:gd name="connsiteX1" fmla="*/ 72572 w 1081655"/>
              <a:gd name="connsiteY1" fmla="*/ 5095195 h 5196795"/>
              <a:gd name="connsiteX2" fmla="*/ 217715 w 1081655"/>
              <a:gd name="connsiteY2" fmla="*/ 5196795 h 5196795"/>
              <a:gd name="connsiteX3" fmla="*/ 203428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29179 h 5196795"/>
              <a:gd name="connsiteX7" fmla="*/ 0 w 1081655"/>
              <a:gd name="connsiteY7" fmla="*/ 5138738 h 5196795"/>
              <a:gd name="connsiteX0" fmla="*/ 0 w 1081655"/>
              <a:gd name="connsiteY0" fmla="*/ 5138738 h 5196795"/>
              <a:gd name="connsiteX1" fmla="*/ 72572 w 1081655"/>
              <a:gd name="connsiteY1" fmla="*/ 5095195 h 5196795"/>
              <a:gd name="connsiteX2" fmla="*/ 217715 w 1081655"/>
              <a:gd name="connsiteY2" fmla="*/ 5196795 h 5196795"/>
              <a:gd name="connsiteX3" fmla="*/ 203428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29179 h 5196795"/>
              <a:gd name="connsiteX7" fmla="*/ 0 w 1081655"/>
              <a:gd name="connsiteY7" fmla="*/ 5138738 h 5196795"/>
              <a:gd name="connsiteX0" fmla="*/ 0 w 1081655"/>
              <a:gd name="connsiteY0" fmla="*/ 5138738 h 5196795"/>
              <a:gd name="connsiteX1" fmla="*/ 72572 w 1081655"/>
              <a:gd name="connsiteY1" fmla="*/ 5095195 h 5196795"/>
              <a:gd name="connsiteX2" fmla="*/ 208190 w 1081655"/>
              <a:gd name="connsiteY2" fmla="*/ 5196795 h 5196795"/>
              <a:gd name="connsiteX3" fmla="*/ 203428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29179 h 5196795"/>
              <a:gd name="connsiteX7" fmla="*/ 0 w 1081655"/>
              <a:gd name="connsiteY7" fmla="*/ 5138738 h 5196795"/>
              <a:gd name="connsiteX0" fmla="*/ 0 w 1081655"/>
              <a:gd name="connsiteY0" fmla="*/ 5138738 h 5196795"/>
              <a:gd name="connsiteX1" fmla="*/ 72572 w 1081655"/>
              <a:gd name="connsiteY1" fmla="*/ 5095195 h 5196795"/>
              <a:gd name="connsiteX2" fmla="*/ 208190 w 1081655"/>
              <a:gd name="connsiteY2" fmla="*/ 5196795 h 5196795"/>
              <a:gd name="connsiteX3" fmla="*/ 203428 w 1081655"/>
              <a:gd name="connsiteY3" fmla="*/ 1365023 h 5196795"/>
              <a:gd name="connsiteX4" fmla="*/ 1081655 w 1081655"/>
              <a:gd name="connsiteY4" fmla="*/ 1011917 h 5196795"/>
              <a:gd name="connsiteX5" fmla="*/ 1072130 w 1081655"/>
              <a:gd name="connsiteY5" fmla="*/ 0 h 5196795"/>
              <a:gd name="connsiteX6" fmla="*/ 2609 w 1081655"/>
              <a:gd name="connsiteY6" fmla="*/ 1229179 h 5196795"/>
              <a:gd name="connsiteX7" fmla="*/ 0 w 1081655"/>
              <a:gd name="connsiteY7" fmla="*/ 5138738 h 5196795"/>
              <a:gd name="connsiteX0" fmla="*/ 0 w 1081655"/>
              <a:gd name="connsiteY0" fmla="*/ 5138738 h 5203939"/>
              <a:gd name="connsiteX1" fmla="*/ 72572 w 1081655"/>
              <a:gd name="connsiteY1" fmla="*/ 5095195 h 5203939"/>
              <a:gd name="connsiteX2" fmla="*/ 208190 w 1081655"/>
              <a:gd name="connsiteY2" fmla="*/ 5203939 h 5203939"/>
              <a:gd name="connsiteX3" fmla="*/ 203428 w 1081655"/>
              <a:gd name="connsiteY3" fmla="*/ 1365023 h 5203939"/>
              <a:gd name="connsiteX4" fmla="*/ 1081655 w 1081655"/>
              <a:gd name="connsiteY4" fmla="*/ 1011917 h 5203939"/>
              <a:gd name="connsiteX5" fmla="*/ 1072130 w 1081655"/>
              <a:gd name="connsiteY5" fmla="*/ 0 h 5203939"/>
              <a:gd name="connsiteX6" fmla="*/ 2609 w 1081655"/>
              <a:gd name="connsiteY6" fmla="*/ 1229179 h 5203939"/>
              <a:gd name="connsiteX7" fmla="*/ 0 w 1081655"/>
              <a:gd name="connsiteY7" fmla="*/ 5138738 h 5203939"/>
              <a:gd name="connsiteX0" fmla="*/ 0 w 1081655"/>
              <a:gd name="connsiteY0" fmla="*/ 5138738 h 5203939"/>
              <a:gd name="connsiteX1" fmla="*/ 82097 w 1081655"/>
              <a:gd name="connsiteY1" fmla="*/ 5102339 h 5203939"/>
              <a:gd name="connsiteX2" fmla="*/ 208190 w 1081655"/>
              <a:gd name="connsiteY2" fmla="*/ 5203939 h 5203939"/>
              <a:gd name="connsiteX3" fmla="*/ 203428 w 1081655"/>
              <a:gd name="connsiteY3" fmla="*/ 1365023 h 5203939"/>
              <a:gd name="connsiteX4" fmla="*/ 1081655 w 1081655"/>
              <a:gd name="connsiteY4" fmla="*/ 1011917 h 5203939"/>
              <a:gd name="connsiteX5" fmla="*/ 1072130 w 1081655"/>
              <a:gd name="connsiteY5" fmla="*/ 0 h 5203939"/>
              <a:gd name="connsiteX6" fmla="*/ 2609 w 1081655"/>
              <a:gd name="connsiteY6" fmla="*/ 1229179 h 5203939"/>
              <a:gd name="connsiteX7" fmla="*/ 0 w 1081655"/>
              <a:gd name="connsiteY7" fmla="*/ 5138738 h 5203939"/>
              <a:gd name="connsiteX0" fmla="*/ 0 w 1081655"/>
              <a:gd name="connsiteY0" fmla="*/ 5138738 h 5203939"/>
              <a:gd name="connsiteX1" fmla="*/ 82097 w 1081655"/>
              <a:gd name="connsiteY1" fmla="*/ 5102339 h 5203939"/>
              <a:gd name="connsiteX2" fmla="*/ 208190 w 1081655"/>
              <a:gd name="connsiteY2" fmla="*/ 5203939 h 5203939"/>
              <a:gd name="connsiteX3" fmla="*/ 203428 w 1081655"/>
              <a:gd name="connsiteY3" fmla="*/ 1365023 h 5203939"/>
              <a:gd name="connsiteX4" fmla="*/ 1081655 w 1081655"/>
              <a:gd name="connsiteY4" fmla="*/ 1011917 h 5203939"/>
              <a:gd name="connsiteX5" fmla="*/ 1072130 w 1081655"/>
              <a:gd name="connsiteY5" fmla="*/ 0 h 5203939"/>
              <a:gd name="connsiteX6" fmla="*/ 2609 w 1081655"/>
              <a:gd name="connsiteY6" fmla="*/ 1229179 h 5203939"/>
              <a:gd name="connsiteX7" fmla="*/ 0 w 1081655"/>
              <a:gd name="connsiteY7" fmla="*/ 5138738 h 5203939"/>
              <a:gd name="connsiteX0" fmla="*/ 0 w 1081655"/>
              <a:gd name="connsiteY0" fmla="*/ 5138738 h 5203939"/>
              <a:gd name="connsiteX1" fmla="*/ 82097 w 1081655"/>
              <a:gd name="connsiteY1" fmla="*/ 5102339 h 5203939"/>
              <a:gd name="connsiteX2" fmla="*/ 208190 w 1081655"/>
              <a:gd name="connsiteY2" fmla="*/ 5203939 h 5203939"/>
              <a:gd name="connsiteX3" fmla="*/ 203428 w 1081655"/>
              <a:gd name="connsiteY3" fmla="*/ 1365023 h 5203939"/>
              <a:gd name="connsiteX4" fmla="*/ 1081655 w 1081655"/>
              <a:gd name="connsiteY4" fmla="*/ 1011917 h 5203939"/>
              <a:gd name="connsiteX5" fmla="*/ 1072130 w 1081655"/>
              <a:gd name="connsiteY5" fmla="*/ 0 h 5203939"/>
              <a:gd name="connsiteX6" fmla="*/ 2609 w 1081655"/>
              <a:gd name="connsiteY6" fmla="*/ 1229179 h 5203939"/>
              <a:gd name="connsiteX7" fmla="*/ 0 w 1081655"/>
              <a:gd name="connsiteY7" fmla="*/ 5138738 h 5203939"/>
              <a:gd name="connsiteX0" fmla="*/ 0 w 1081655"/>
              <a:gd name="connsiteY0" fmla="*/ 5138738 h 5203939"/>
              <a:gd name="connsiteX1" fmla="*/ 82097 w 1081655"/>
              <a:gd name="connsiteY1" fmla="*/ 5102339 h 5203939"/>
              <a:gd name="connsiteX2" fmla="*/ 208190 w 1081655"/>
              <a:gd name="connsiteY2" fmla="*/ 5203939 h 5203939"/>
              <a:gd name="connsiteX3" fmla="*/ 203428 w 1081655"/>
              <a:gd name="connsiteY3" fmla="*/ 1365023 h 5203939"/>
              <a:gd name="connsiteX4" fmla="*/ 1081655 w 1081655"/>
              <a:gd name="connsiteY4" fmla="*/ 1011917 h 5203939"/>
              <a:gd name="connsiteX5" fmla="*/ 1072130 w 1081655"/>
              <a:gd name="connsiteY5" fmla="*/ 0 h 5203939"/>
              <a:gd name="connsiteX6" fmla="*/ 2609 w 1081655"/>
              <a:gd name="connsiteY6" fmla="*/ 1229179 h 5203939"/>
              <a:gd name="connsiteX7" fmla="*/ 0 w 1081655"/>
              <a:gd name="connsiteY7" fmla="*/ 5138738 h 5203939"/>
              <a:gd name="connsiteX0" fmla="*/ 0 w 1081655"/>
              <a:gd name="connsiteY0" fmla="*/ 5138738 h 5203939"/>
              <a:gd name="connsiteX1" fmla="*/ 82097 w 1081655"/>
              <a:gd name="connsiteY1" fmla="*/ 5102339 h 5203939"/>
              <a:gd name="connsiteX2" fmla="*/ 208190 w 1081655"/>
              <a:gd name="connsiteY2" fmla="*/ 5203939 h 5203939"/>
              <a:gd name="connsiteX3" fmla="*/ 203428 w 1081655"/>
              <a:gd name="connsiteY3" fmla="*/ 1365023 h 5203939"/>
              <a:gd name="connsiteX4" fmla="*/ 1081655 w 1081655"/>
              <a:gd name="connsiteY4" fmla="*/ 1011917 h 5203939"/>
              <a:gd name="connsiteX5" fmla="*/ 1072130 w 1081655"/>
              <a:gd name="connsiteY5" fmla="*/ 0 h 5203939"/>
              <a:gd name="connsiteX6" fmla="*/ 2609 w 1081655"/>
              <a:gd name="connsiteY6" fmla="*/ 1229179 h 5203939"/>
              <a:gd name="connsiteX7" fmla="*/ 0 w 1081655"/>
              <a:gd name="connsiteY7" fmla="*/ 5138738 h 5203939"/>
              <a:gd name="connsiteX0" fmla="*/ 0 w 1081655"/>
              <a:gd name="connsiteY0" fmla="*/ 5138738 h 5203939"/>
              <a:gd name="connsiteX1" fmla="*/ 82097 w 1081655"/>
              <a:gd name="connsiteY1" fmla="*/ 5102339 h 5203939"/>
              <a:gd name="connsiteX2" fmla="*/ 208190 w 1081655"/>
              <a:gd name="connsiteY2" fmla="*/ 5203939 h 5203939"/>
              <a:gd name="connsiteX3" fmla="*/ 203428 w 1081655"/>
              <a:gd name="connsiteY3" fmla="*/ 1365023 h 5203939"/>
              <a:gd name="connsiteX4" fmla="*/ 1081655 w 1081655"/>
              <a:gd name="connsiteY4" fmla="*/ 1011917 h 5203939"/>
              <a:gd name="connsiteX5" fmla="*/ 1072130 w 1081655"/>
              <a:gd name="connsiteY5" fmla="*/ 0 h 5203939"/>
              <a:gd name="connsiteX6" fmla="*/ 2609 w 1081655"/>
              <a:gd name="connsiteY6" fmla="*/ 1229179 h 5203939"/>
              <a:gd name="connsiteX7" fmla="*/ 0 w 1081655"/>
              <a:gd name="connsiteY7" fmla="*/ 5138738 h 520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1655" h="5203939">
                <a:moveTo>
                  <a:pt x="0" y="5138738"/>
                </a:moveTo>
                <a:cubicBezTo>
                  <a:pt x="39272" y="5152799"/>
                  <a:pt x="54731" y="5100184"/>
                  <a:pt x="82097" y="5102339"/>
                </a:cubicBezTo>
                <a:cubicBezTo>
                  <a:pt x="113016" y="5117156"/>
                  <a:pt x="151078" y="5201029"/>
                  <a:pt x="208190" y="5203939"/>
                </a:cubicBezTo>
                <a:cubicBezTo>
                  <a:pt x="203428" y="3926682"/>
                  <a:pt x="208190" y="2642280"/>
                  <a:pt x="203428" y="1365023"/>
                </a:cubicBezTo>
                <a:cubicBezTo>
                  <a:pt x="491408" y="1204459"/>
                  <a:pt x="1067519" y="1158194"/>
                  <a:pt x="1081655" y="1011917"/>
                </a:cubicBezTo>
                <a:lnTo>
                  <a:pt x="1072130" y="0"/>
                </a:lnTo>
                <a:cubicBezTo>
                  <a:pt x="941047" y="506564"/>
                  <a:pt x="190841" y="808340"/>
                  <a:pt x="2609" y="1229179"/>
                </a:cubicBezTo>
                <a:cubicBezTo>
                  <a:pt x="-2229" y="2540303"/>
                  <a:pt x="4838" y="3827614"/>
                  <a:pt x="0" y="5138738"/>
                </a:cubicBezTo>
                <a:close/>
              </a:path>
            </a:pathLst>
          </a:custGeom>
          <a:gradFill flip="none" rotWithShape="1">
            <a:gsLst>
              <a:gs pos="8000">
                <a:srgbClr val="CE7123"/>
              </a:gs>
              <a:gs pos="74000">
                <a:srgbClr val="F47D1F"/>
              </a:gs>
              <a:gs pos="65000">
                <a:srgbClr val="F47D1F"/>
              </a:gs>
              <a:gs pos="32000">
                <a:srgbClr val="FFE070"/>
              </a:gs>
              <a:gs pos="100000">
                <a:srgbClr val="FFAD33"/>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Freeform 26"/>
          <p:cNvSpPr/>
          <p:nvPr/>
        </p:nvSpPr>
        <p:spPr>
          <a:xfrm>
            <a:off x="4889500" y="2487613"/>
            <a:ext cx="123825" cy="354012"/>
          </a:xfrm>
          <a:custGeom>
            <a:avLst/>
            <a:gdLst>
              <a:gd name="connsiteX0" fmla="*/ 0 w 232229"/>
              <a:gd name="connsiteY0" fmla="*/ 0 h 624115"/>
              <a:gd name="connsiteX1" fmla="*/ 0 w 232229"/>
              <a:gd name="connsiteY1" fmla="*/ 624115 h 624115"/>
              <a:gd name="connsiteX2" fmla="*/ 232229 w 232229"/>
              <a:gd name="connsiteY2" fmla="*/ 232229 h 624115"/>
              <a:gd name="connsiteX3" fmla="*/ 0 w 232229"/>
              <a:gd name="connsiteY3" fmla="*/ 0 h 624115"/>
              <a:gd name="connsiteX0" fmla="*/ 0 w 232229"/>
              <a:gd name="connsiteY0" fmla="*/ 0 h 605065"/>
              <a:gd name="connsiteX1" fmla="*/ 0 w 232229"/>
              <a:gd name="connsiteY1" fmla="*/ 605065 h 605065"/>
              <a:gd name="connsiteX2" fmla="*/ 232229 w 232229"/>
              <a:gd name="connsiteY2" fmla="*/ 213179 h 605065"/>
              <a:gd name="connsiteX3" fmla="*/ 0 w 232229"/>
              <a:gd name="connsiteY3" fmla="*/ 0 h 605065"/>
              <a:gd name="connsiteX0" fmla="*/ 0 w 232229"/>
              <a:gd name="connsiteY0" fmla="*/ 0 h 605065"/>
              <a:gd name="connsiteX1" fmla="*/ 0 w 232229"/>
              <a:gd name="connsiteY1" fmla="*/ 605065 h 605065"/>
              <a:gd name="connsiteX2" fmla="*/ 232229 w 232229"/>
              <a:gd name="connsiteY2" fmla="*/ 213179 h 605065"/>
              <a:gd name="connsiteX3" fmla="*/ 0 w 232229"/>
              <a:gd name="connsiteY3" fmla="*/ 0 h 605065"/>
              <a:gd name="connsiteX0" fmla="*/ 0 w 232229"/>
              <a:gd name="connsiteY0" fmla="*/ 0 h 605065"/>
              <a:gd name="connsiteX1" fmla="*/ 0 w 232229"/>
              <a:gd name="connsiteY1" fmla="*/ 605065 h 605065"/>
              <a:gd name="connsiteX2" fmla="*/ 232229 w 232229"/>
              <a:gd name="connsiteY2" fmla="*/ 213179 h 605065"/>
              <a:gd name="connsiteX3" fmla="*/ 0 w 232229"/>
              <a:gd name="connsiteY3" fmla="*/ 0 h 605065"/>
              <a:gd name="connsiteX0" fmla="*/ 0 w 215561"/>
              <a:gd name="connsiteY0" fmla="*/ 0 h 605065"/>
              <a:gd name="connsiteX1" fmla="*/ 0 w 215561"/>
              <a:gd name="connsiteY1" fmla="*/ 605065 h 605065"/>
              <a:gd name="connsiteX2" fmla="*/ 215561 w 215561"/>
              <a:gd name="connsiteY2" fmla="*/ 232229 h 605065"/>
              <a:gd name="connsiteX3" fmla="*/ 0 w 215561"/>
              <a:gd name="connsiteY3" fmla="*/ 0 h 605065"/>
              <a:gd name="connsiteX0" fmla="*/ 0 w 215561"/>
              <a:gd name="connsiteY0" fmla="*/ 0 h 605065"/>
              <a:gd name="connsiteX1" fmla="*/ 0 w 215561"/>
              <a:gd name="connsiteY1" fmla="*/ 605065 h 605065"/>
              <a:gd name="connsiteX2" fmla="*/ 215561 w 215561"/>
              <a:gd name="connsiteY2" fmla="*/ 232229 h 605065"/>
              <a:gd name="connsiteX3" fmla="*/ 0 w 215561"/>
              <a:gd name="connsiteY3" fmla="*/ 0 h 605065"/>
              <a:gd name="connsiteX0" fmla="*/ 0 w 215561"/>
              <a:gd name="connsiteY0" fmla="*/ 0 h 605065"/>
              <a:gd name="connsiteX1" fmla="*/ 0 w 215561"/>
              <a:gd name="connsiteY1" fmla="*/ 605065 h 605065"/>
              <a:gd name="connsiteX2" fmla="*/ 215561 w 215561"/>
              <a:gd name="connsiteY2" fmla="*/ 232229 h 605065"/>
              <a:gd name="connsiteX3" fmla="*/ 0 w 215561"/>
              <a:gd name="connsiteY3" fmla="*/ 0 h 605065"/>
              <a:gd name="connsiteX0" fmla="*/ 0 w 215561"/>
              <a:gd name="connsiteY0" fmla="*/ 0 h 614590"/>
              <a:gd name="connsiteX1" fmla="*/ 0 w 215561"/>
              <a:gd name="connsiteY1" fmla="*/ 614590 h 614590"/>
              <a:gd name="connsiteX2" fmla="*/ 215561 w 215561"/>
              <a:gd name="connsiteY2" fmla="*/ 232229 h 614590"/>
              <a:gd name="connsiteX3" fmla="*/ 0 w 215561"/>
              <a:gd name="connsiteY3" fmla="*/ 0 h 614590"/>
              <a:gd name="connsiteX0" fmla="*/ 0 w 215561"/>
              <a:gd name="connsiteY0" fmla="*/ 0 h 614590"/>
              <a:gd name="connsiteX1" fmla="*/ 0 w 215561"/>
              <a:gd name="connsiteY1" fmla="*/ 614590 h 614590"/>
              <a:gd name="connsiteX2" fmla="*/ 215561 w 215561"/>
              <a:gd name="connsiteY2" fmla="*/ 232229 h 614590"/>
              <a:gd name="connsiteX3" fmla="*/ 0 w 215561"/>
              <a:gd name="connsiteY3" fmla="*/ 0 h 614590"/>
            </a:gdLst>
            <a:ahLst/>
            <a:cxnLst>
              <a:cxn ang="0">
                <a:pos x="connsiteX0" y="connsiteY0"/>
              </a:cxn>
              <a:cxn ang="0">
                <a:pos x="connsiteX1" y="connsiteY1"/>
              </a:cxn>
              <a:cxn ang="0">
                <a:pos x="connsiteX2" y="connsiteY2"/>
              </a:cxn>
              <a:cxn ang="0">
                <a:pos x="connsiteX3" y="connsiteY3"/>
              </a:cxn>
            </a:cxnLst>
            <a:rect l="l" t="t" r="r" b="b"/>
            <a:pathLst>
              <a:path w="215561" h="614590">
                <a:moveTo>
                  <a:pt x="0" y="0"/>
                </a:moveTo>
                <a:lnTo>
                  <a:pt x="0" y="614590"/>
                </a:lnTo>
                <a:cubicBezTo>
                  <a:pt x="78997" y="523649"/>
                  <a:pt x="186569" y="404133"/>
                  <a:pt x="215561" y="232229"/>
                </a:cubicBezTo>
                <a:cubicBezTo>
                  <a:pt x="211969" y="123069"/>
                  <a:pt x="125035" y="25816"/>
                  <a:pt x="0" y="0"/>
                </a:cubicBezTo>
                <a:close/>
              </a:path>
            </a:pathLst>
          </a:custGeom>
          <a:solidFill>
            <a:srgbClr val="76381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Freeform 20"/>
          <p:cNvSpPr/>
          <p:nvPr/>
        </p:nvSpPr>
        <p:spPr>
          <a:xfrm>
            <a:off x="4256088" y="3468688"/>
            <a:ext cx="635000" cy="2159000"/>
          </a:xfrm>
          <a:custGeom>
            <a:avLst/>
            <a:gdLst>
              <a:gd name="connsiteX0" fmla="*/ 784860 w 1021080"/>
              <a:gd name="connsiteY0" fmla="*/ 3131820 h 3131820"/>
              <a:gd name="connsiteX1" fmla="*/ 922020 w 1021080"/>
              <a:gd name="connsiteY1" fmla="*/ 3063240 h 3131820"/>
              <a:gd name="connsiteX2" fmla="*/ 1021080 w 1021080"/>
              <a:gd name="connsiteY2" fmla="*/ 3108960 h 3131820"/>
              <a:gd name="connsiteX3" fmla="*/ 1021080 w 1021080"/>
              <a:gd name="connsiteY3" fmla="*/ 548640 h 3131820"/>
              <a:gd name="connsiteX4" fmla="*/ 373380 w 1021080"/>
              <a:gd name="connsiteY4" fmla="*/ 0 h 3131820"/>
              <a:gd name="connsiteX5" fmla="*/ 0 w 1021080"/>
              <a:gd name="connsiteY5" fmla="*/ 0 h 3131820"/>
              <a:gd name="connsiteX6" fmla="*/ 0 w 1021080"/>
              <a:gd name="connsiteY6" fmla="*/ 533400 h 3131820"/>
              <a:gd name="connsiteX7" fmla="*/ 807720 w 1021080"/>
              <a:gd name="connsiteY7" fmla="*/ 800100 h 3131820"/>
              <a:gd name="connsiteX8" fmla="*/ 784860 w 1021080"/>
              <a:gd name="connsiteY8" fmla="*/ 3131820 h 3131820"/>
              <a:gd name="connsiteX0" fmla="*/ 868680 w 1104900"/>
              <a:gd name="connsiteY0" fmla="*/ 3733800 h 3733800"/>
              <a:gd name="connsiteX1" fmla="*/ 1005840 w 1104900"/>
              <a:gd name="connsiteY1" fmla="*/ 3665220 h 3733800"/>
              <a:gd name="connsiteX2" fmla="*/ 1104900 w 1104900"/>
              <a:gd name="connsiteY2" fmla="*/ 3710940 h 3733800"/>
              <a:gd name="connsiteX3" fmla="*/ 1104900 w 1104900"/>
              <a:gd name="connsiteY3" fmla="*/ 1150620 h 3733800"/>
              <a:gd name="connsiteX4" fmla="*/ 457200 w 1104900"/>
              <a:gd name="connsiteY4" fmla="*/ 601980 h 3733800"/>
              <a:gd name="connsiteX5" fmla="*/ 0 w 1104900"/>
              <a:gd name="connsiteY5" fmla="*/ 0 h 3733800"/>
              <a:gd name="connsiteX6" fmla="*/ 83820 w 1104900"/>
              <a:gd name="connsiteY6" fmla="*/ 1135380 h 3733800"/>
              <a:gd name="connsiteX7" fmla="*/ 891540 w 1104900"/>
              <a:gd name="connsiteY7" fmla="*/ 1402080 h 3733800"/>
              <a:gd name="connsiteX8" fmla="*/ 868680 w 1104900"/>
              <a:gd name="connsiteY8" fmla="*/ 3733800 h 3733800"/>
              <a:gd name="connsiteX0" fmla="*/ 876300 w 1112520"/>
              <a:gd name="connsiteY0" fmla="*/ 3733800 h 3733800"/>
              <a:gd name="connsiteX1" fmla="*/ 1013460 w 1112520"/>
              <a:gd name="connsiteY1" fmla="*/ 3665220 h 3733800"/>
              <a:gd name="connsiteX2" fmla="*/ 1112520 w 1112520"/>
              <a:gd name="connsiteY2" fmla="*/ 3710940 h 3733800"/>
              <a:gd name="connsiteX3" fmla="*/ 1112520 w 1112520"/>
              <a:gd name="connsiteY3" fmla="*/ 1150620 h 3733800"/>
              <a:gd name="connsiteX4" fmla="*/ 464820 w 1112520"/>
              <a:gd name="connsiteY4" fmla="*/ 601980 h 3733800"/>
              <a:gd name="connsiteX5" fmla="*/ 7620 w 1112520"/>
              <a:gd name="connsiteY5" fmla="*/ 0 h 3733800"/>
              <a:gd name="connsiteX6" fmla="*/ 0 w 1112520"/>
              <a:gd name="connsiteY6" fmla="*/ 1066800 h 3733800"/>
              <a:gd name="connsiteX7" fmla="*/ 899160 w 1112520"/>
              <a:gd name="connsiteY7" fmla="*/ 1402080 h 3733800"/>
              <a:gd name="connsiteX8" fmla="*/ 876300 w 1112520"/>
              <a:gd name="connsiteY8" fmla="*/ 3733800 h 3733800"/>
              <a:gd name="connsiteX0" fmla="*/ 876300 w 1112520"/>
              <a:gd name="connsiteY0" fmla="*/ 3733800 h 3733800"/>
              <a:gd name="connsiteX1" fmla="*/ 1013460 w 1112520"/>
              <a:gd name="connsiteY1" fmla="*/ 3665220 h 3733800"/>
              <a:gd name="connsiteX2" fmla="*/ 1112520 w 1112520"/>
              <a:gd name="connsiteY2" fmla="*/ 3710940 h 3733800"/>
              <a:gd name="connsiteX3" fmla="*/ 1112520 w 1112520"/>
              <a:gd name="connsiteY3" fmla="*/ 1150620 h 3733800"/>
              <a:gd name="connsiteX4" fmla="*/ 464820 w 1112520"/>
              <a:gd name="connsiteY4" fmla="*/ 601980 h 3733800"/>
              <a:gd name="connsiteX5" fmla="*/ 7620 w 1112520"/>
              <a:gd name="connsiteY5" fmla="*/ 0 h 3733800"/>
              <a:gd name="connsiteX6" fmla="*/ 0 w 1112520"/>
              <a:gd name="connsiteY6" fmla="*/ 1066800 h 3733800"/>
              <a:gd name="connsiteX7" fmla="*/ 899160 w 1112520"/>
              <a:gd name="connsiteY7" fmla="*/ 1402080 h 3733800"/>
              <a:gd name="connsiteX8" fmla="*/ 876300 w 1112520"/>
              <a:gd name="connsiteY8" fmla="*/ 3733800 h 3733800"/>
              <a:gd name="connsiteX0" fmla="*/ 876300 w 1112520"/>
              <a:gd name="connsiteY0" fmla="*/ 3733800 h 3733800"/>
              <a:gd name="connsiteX1" fmla="*/ 1013460 w 1112520"/>
              <a:gd name="connsiteY1" fmla="*/ 3665220 h 3733800"/>
              <a:gd name="connsiteX2" fmla="*/ 1112520 w 1112520"/>
              <a:gd name="connsiteY2" fmla="*/ 3710940 h 3733800"/>
              <a:gd name="connsiteX3" fmla="*/ 1112520 w 1112520"/>
              <a:gd name="connsiteY3" fmla="*/ 1150620 h 3733800"/>
              <a:gd name="connsiteX4" fmla="*/ 464820 w 1112520"/>
              <a:gd name="connsiteY4" fmla="*/ 601980 h 3733800"/>
              <a:gd name="connsiteX5" fmla="*/ 7620 w 1112520"/>
              <a:gd name="connsiteY5" fmla="*/ 0 h 3733800"/>
              <a:gd name="connsiteX6" fmla="*/ 0 w 1112520"/>
              <a:gd name="connsiteY6" fmla="*/ 1066800 h 3733800"/>
              <a:gd name="connsiteX7" fmla="*/ 899160 w 1112520"/>
              <a:gd name="connsiteY7" fmla="*/ 1402080 h 3733800"/>
              <a:gd name="connsiteX8" fmla="*/ 876300 w 1112520"/>
              <a:gd name="connsiteY8" fmla="*/ 3733800 h 3733800"/>
              <a:gd name="connsiteX0" fmla="*/ 876300 w 1112520"/>
              <a:gd name="connsiteY0" fmla="*/ 3733800 h 3733800"/>
              <a:gd name="connsiteX1" fmla="*/ 1013460 w 1112520"/>
              <a:gd name="connsiteY1" fmla="*/ 3665220 h 3733800"/>
              <a:gd name="connsiteX2" fmla="*/ 1112520 w 1112520"/>
              <a:gd name="connsiteY2" fmla="*/ 3710940 h 3733800"/>
              <a:gd name="connsiteX3" fmla="*/ 1112520 w 1112520"/>
              <a:gd name="connsiteY3" fmla="*/ 1150620 h 3733800"/>
              <a:gd name="connsiteX4" fmla="*/ 464820 w 1112520"/>
              <a:gd name="connsiteY4" fmla="*/ 601980 h 3733800"/>
              <a:gd name="connsiteX5" fmla="*/ 7620 w 1112520"/>
              <a:gd name="connsiteY5" fmla="*/ 0 h 3733800"/>
              <a:gd name="connsiteX6" fmla="*/ 0 w 1112520"/>
              <a:gd name="connsiteY6" fmla="*/ 1066800 h 3733800"/>
              <a:gd name="connsiteX7" fmla="*/ 899160 w 1112520"/>
              <a:gd name="connsiteY7" fmla="*/ 1402080 h 3733800"/>
              <a:gd name="connsiteX8" fmla="*/ 876300 w 1112520"/>
              <a:gd name="connsiteY8" fmla="*/ 3733800 h 3733800"/>
              <a:gd name="connsiteX0" fmla="*/ 876300 w 1112520"/>
              <a:gd name="connsiteY0" fmla="*/ 3733800 h 3733800"/>
              <a:gd name="connsiteX1" fmla="*/ 1013460 w 1112520"/>
              <a:gd name="connsiteY1" fmla="*/ 3665220 h 3733800"/>
              <a:gd name="connsiteX2" fmla="*/ 1112520 w 1112520"/>
              <a:gd name="connsiteY2" fmla="*/ 3710940 h 3733800"/>
              <a:gd name="connsiteX3" fmla="*/ 1112520 w 1112520"/>
              <a:gd name="connsiteY3" fmla="*/ 1150620 h 3733800"/>
              <a:gd name="connsiteX4" fmla="*/ 464820 w 1112520"/>
              <a:gd name="connsiteY4" fmla="*/ 601980 h 3733800"/>
              <a:gd name="connsiteX5" fmla="*/ 7620 w 1112520"/>
              <a:gd name="connsiteY5" fmla="*/ 0 h 3733800"/>
              <a:gd name="connsiteX6" fmla="*/ 0 w 1112520"/>
              <a:gd name="connsiteY6" fmla="*/ 1066800 h 3733800"/>
              <a:gd name="connsiteX7" fmla="*/ 899160 w 1112520"/>
              <a:gd name="connsiteY7" fmla="*/ 1402080 h 3733800"/>
              <a:gd name="connsiteX8" fmla="*/ 876300 w 1112520"/>
              <a:gd name="connsiteY8" fmla="*/ 3733800 h 3733800"/>
              <a:gd name="connsiteX0" fmla="*/ 876300 w 1112520"/>
              <a:gd name="connsiteY0" fmla="*/ 3733800 h 3733800"/>
              <a:gd name="connsiteX1" fmla="*/ 1013460 w 1112520"/>
              <a:gd name="connsiteY1" fmla="*/ 3665220 h 3733800"/>
              <a:gd name="connsiteX2" fmla="*/ 1112520 w 1112520"/>
              <a:gd name="connsiteY2" fmla="*/ 3710940 h 3733800"/>
              <a:gd name="connsiteX3" fmla="*/ 1112520 w 1112520"/>
              <a:gd name="connsiteY3" fmla="*/ 1150620 h 3733800"/>
              <a:gd name="connsiteX4" fmla="*/ 464820 w 1112520"/>
              <a:gd name="connsiteY4" fmla="*/ 601980 h 3733800"/>
              <a:gd name="connsiteX5" fmla="*/ 7620 w 1112520"/>
              <a:gd name="connsiteY5" fmla="*/ 0 h 3733800"/>
              <a:gd name="connsiteX6" fmla="*/ 0 w 1112520"/>
              <a:gd name="connsiteY6" fmla="*/ 1013460 h 3733800"/>
              <a:gd name="connsiteX7" fmla="*/ 899160 w 1112520"/>
              <a:gd name="connsiteY7" fmla="*/ 1402080 h 3733800"/>
              <a:gd name="connsiteX8" fmla="*/ 876300 w 1112520"/>
              <a:gd name="connsiteY8" fmla="*/ 3733800 h 3733800"/>
              <a:gd name="connsiteX0" fmla="*/ 876300 w 1112520"/>
              <a:gd name="connsiteY0" fmla="*/ 3733800 h 3733800"/>
              <a:gd name="connsiteX1" fmla="*/ 1013460 w 1112520"/>
              <a:gd name="connsiteY1" fmla="*/ 3665220 h 3733800"/>
              <a:gd name="connsiteX2" fmla="*/ 1112520 w 1112520"/>
              <a:gd name="connsiteY2" fmla="*/ 3710940 h 3733800"/>
              <a:gd name="connsiteX3" fmla="*/ 1112520 w 1112520"/>
              <a:gd name="connsiteY3" fmla="*/ 1150620 h 3733800"/>
              <a:gd name="connsiteX4" fmla="*/ 464820 w 1112520"/>
              <a:gd name="connsiteY4" fmla="*/ 601980 h 3733800"/>
              <a:gd name="connsiteX5" fmla="*/ 7620 w 1112520"/>
              <a:gd name="connsiteY5" fmla="*/ 0 h 3733800"/>
              <a:gd name="connsiteX6" fmla="*/ 0 w 1112520"/>
              <a:gd name="connsiteY6" fmla="*/ 1013460 h 3733800"/>
              <a:gd name="connsiteX7" fmla="*/ 899160 w 1112520"/>
              <a:gd name="connsiteY7" fmla="*/ 1402080 h 3733800"/>
              <a:gd name="connsiteX8" fmla="*/ 876300 w 1112520"/>
              <a:gd name="connsiteY8" fmla="*/ 3733800 h 3733800"/>
              <a:gd name="connsiteX0" fmla="*/ 876300 w 1112520"/>
              <a:gd name="connsiteY0" fmla="*/ 3733800 h 3733800"/>
              <a:gd name="connsiteX1" fmla="*/ 1013460 w 1112520"/>
              <a:gd name="connsiteY1" fmla="*/ 3665220 h 3733800"/>
              <a:gd name="connsiteX2" fmla="*/ 1112520 w 1112520"/>
              <a:gd name="connsiteY2" fmla="*/ 3710940 h 3733800"/>
              <a:gd name="connsiteX3" fmla="*/ 1112520 w 1112520"/>
              <a:gd name="connsiteY3" fmla="*/ 1150620 h 3733800"/>
              <a:gd name="connsiteX4" fmla="*/ 464820 w 1112520"/>
              <a:gd name="connsiteY4" fmla="*/ 601980 h 3733800"/>
              <a:gd name="connsiteX5" fmla="*/ 7620 w 1112520"/>
              <a:gd name="connsiteY5" fmla="*/ 0 h 3733800"/>
              <a:gd name="connsiteX6" fmla="*/ 0 w 1112520"/>
              <a:gd name="connsiteY6" fmla="*/ 975360 h 3733800"/>
              <a:gd name="connsiteX7" fmla="*/ 899160 w 1112520"/>
              <a:gd name="connsiteY7" fmla="*/ 1402080 h 3733800"/>
              <a:gd name="connsiteX8" fmla="*/ 876300 w 1112520"/>
              <a:gd name="connsiteY8" fmla="*/ 3733800 h 3733800"/>
              <a:gd name="connsiteX0" fmla="*/ 876300 w 1112520"/>
              <a:gd name="connsiteY0" fmla="*/ 3733800 h 3733800"/>
              <a:gd name="connsiteX1" fmla="*/ 1013460 w 1112520"/>
              <a:gd name="connsiteY1" fmla="*/ 3665220 h 3733800"/>
              <a:gd name="connsiteX2" fmla="*/ 1112520 w 1112520"/>
              <a:gd name="connsiteY2" fmla="*/ 3710940 h 3733800"/>
              <a:gd name="connsiteX3" fmla="*/ 1112520 w 1112520"/>
              <a:gd name="connsiteY3" fmla="*/ 1150620 h 3733800"/>
              <a:gd name="connsiteX4" fmla="*/ 464820 w 1112520"/>
              <a:gd name="connsiteY4" fmla="*/ 601980 h 3733800"/>
              <a:gd name="connsiteX5" fmla="*/ 7620 w 1112520"/>
              <a:gd name="connsiteY5" fmla="*/ 0 h 3733800"/>
              <a:gd name="connsiteX6" fmla="*/ 0 w 1112520"/>
              <a:gd name="connsiteY6" fmla="*/ 975360 h 3733800"/>
              <a:gd name="connsiteX7" fmla="*/ 899160 w 1112520"/>
              <a:gd name="connsiteY7" fmla="*/ 1402080 h 3733800"/>
              <a:gd name="connsiteX8" fmla="*/ 876300 w 1112520"/>
              <a:gd name="connsiteY8" fmla="*/ 3733800 h 3733800"/>
              <a:gd name="connsiteX0" fmla="*/ 898794 w 1112520"/>
              <a:gd name="connsiteY0" fmla="*/ 3736975 h 3736975"/>
              <a:gd name="connsiteX1" fmla="*/ 1013460 w 1112520"/>
              <a:gd name="connsiteY1" fmla="*/ 3665220 h 3736975"/>
              <a:gd name="connsiteX2" fmla="*/ 1112520 w 1112520"/>
              <a:gd name="connsiteY2" fmla="*/ 3710940 h 3736975"/>
              <a:gd name="connsiteX3" fmla="*/ 1112520 w 1112520"/>
              <a:gd name="connsiteY3" fmla="*/ 1150620 h 3736975"/>
              <a:gd name="connsiteX4" fmla="*/ 464820 w 1112520"/>
              <a:gd name="connsiteY4" fmla="*/ 601980 h 3736975"/>
              <a:gd name="connsiteX5" fmla="*/ 7620 w 1112520"/>
              <a:gd name="connsiteY5" fmla="*/ 0 h 3736975"/>
              <a:gd name="connsiteX6" fmla="*/ 0 w 1112520"/>
              <a:gd name="connsiteY6" fmla="*/ 975360 h 3736975"/>
              <a:gd name="connsiteX7" fmla="*/ 899160 w 1112520"/>
              <a:gd name="connsiteY7" fmla="*/ 1402080 h 3736975"/>
              <a:gd name="connsiteX8" fmla="*/ 898794 w 1112520"/>
              <a:gd name="connsiteY8" fmla="*/ 3736975 h 3736975"/>
              <a:gd name="connsiteX0" fmla="*/ 898794 w 1112520"/>
              <a:gd name="connsiteY0" fmla="*/ 3736975 h 3736975"/>
              <a:gd name="connsiteX1" fmla="*/ 1029527 w 1112520"/>
              <a:gd name="connsiteY1" fmla="*/ 3662045 h 3736975"/>
              <a:gd name="connsiteX2" fmla="*/ 1112520 w 1112520"/>
              <a:gd name="connsiteY2" fmla="*/ 3710940 h 3736975"/>
              <a:gd name="connsiteX3" fmla="*/ 1112520 w 1112520"/>
              <a:gd name="connsiteY3" fmla="*/ 1150620 h 3736975"/>
              <a:gd name="connsiteX4" fmla="*/ 464820 w 1112520"/>
              <a:gd name="connsiteY4" fmla="*/ 601980 h 3736975"/>
              <a:gd name="connsiteX5" fmla="*/ 7620 w 1112520"/>
              <a:gd name="connsiteY5" fmla="*/ 0 h 3736975"/>
              <a:gd name="connsiteX6" fmla="*/ 0 w 1112520"/>
              <a:gd name="connsiteY6" fmla="*/ 975360 h 3736975"/>
              <a:gd name="connsiteX7" fmla="*/ 899160 w 1112520"/>
              <a:gd name="connsiteY7" fmla="*/ 1402080 h 3736975"/>
              <a:gd name="connsiteX8" fmla="*/ 898794 w 1112520"/>
              <a:gd name="connsiteY8" fmla="*/ 3736975 h 3736975"/>
              <a:gd name="connsiteX0" fmla="*/ 898794 w 1112520"/>
              <a:gd name="connsiteY0" fmla="*/ 3736975 h 3736975"/>
              <a:gd name="connsiteX1" fmla="*/ 1029527 w 1112520"/>
              <a:gd name="connsiteY1" fmla="*/ 3662045 h 3736975"/>
              <a:gd name="connsiteX2" fmla="*/ 1112520 w 1112520"/>
              <a:gd name="connsiteY2" fmla="*/ 3710940 h 3736975"/>
              <a:gd name="connsiteX3" fmla="*/ 1112520 w 1112520"/>
              <a:gd name="connsiteY3" fmla="*/ 1150620 h 3736975"/>
              <a:gd name="connsiteX4" fmla="*/ 464820 w 1112520"/>
              <a:gd name="connsiteY4" fmla="*/ 601980 h 3736975"/>
              <a:gd name="connsiteX5" fmla="*/ 7620 w 1112520"/>
              <a:gd name="connsiteY5" fmla="*/ 0 h 3736975"/>
              <a:gd name="connsiteX6" fmla="*/ 0 w 1112520"/>
              <a:gd name="connsiteY6" fmla="*/ 975360 h 3736975"/>
              <a:gd name="connsiteX7" fmla="*/ 899160 w 1112520"/>
              <a:gd name="connsiteY7" fmla="*/ 1402080 h 3736975"/>
              <a:gd name="connsiteX8" fmla="*/ 898794 w 1112520"/>
              <a:gd name="connsiteY8" fmla="*/ 3736975 h 3736975"/>
              <a:gd name="connsiteX0" fmla="*/ 898794 w 1112520"/>
              <a:gd name="connsiteY0" fmla="*/ 3736975 h 3736975"/>
              <a:gd name="connsiteX1" fmla="*/ 1039168 w 1112520"/>
              <a:gd name="connsiteY1" fmla="*/ 3662045 h 3736975"/>
              <a:gd name="connsiteX2" fmla="*/ 1112520 w 1112520"/>
              <a:gd name="connsiteY2" fmla="*/ 3710940 h 3736975"/>
              <a:gd name="connsiteX3" fmla="*/ 1112520 w 1112520"/>
              <a:gd name="connsiteY3" fmla="*/ 1150620 h 3736975"/>
              <a:gd name="connsiteX4" fmla="*/ 464820 w 1112520"/>
              <a:gd name="connsiteY4" fmla="*/ 601980 h 3736975"/>
              <a:gd name="connsiteX5" fmla="*/ 7620 w 1112520"/>
              <a:gd name="connsiteY5" fmla="*/ 0 h 3736975"/>
              <a:gd name="connsiteX6" fmla="*/ 0 w 1112520"/>
              <a:gd name="connsiteY6" fmla="*/ 975360 h 3736975"/>
              <a:gd name="connsiteX7" fmla="*/ 899160 w 1112520"/>
              <a:gd name="connsiteY7" fmla="*/ 1402080 h 3736975"/>
              <a:gd name="connsiteX8" fmla="*/ 898794 w 1112520"/>
              <a:gd name="connsiteY8" fmla="*/ 3736975 h 3736975"/>
              <a:gd name="connsiteX0" fmla="*/ 898794 w 1112520"/>
              <a:gd name="connsiteY0" fmla="*/ 3736975 h 3736975"/>
              <a:gd name="connsiteX1" fmla="*/ 1039168 w 1112520"/>
              <a:gd name="connsiteY1" fmla="*/ 3662045 h 3736975"/>
              <a:gd name="connsiteX2" fmla="*/ 1112520 w 1112520"/>
              <a:gd name="connsiteY2" fmla="*/ 3710940 h 3736975"/>
              <a:gd name="connsiteX3" fmla="*/ 1112520 w 1112520"/>
              <a:gd name="connsiteY3" fmla="*/ 1150620 h 3736975"/>
              <a:gd name="connsiteX4" fmla="*/ 464820 w 1112520"/>
              <a:gd name="connsiteY4" fmla="*/ 601980 h 3736975"/>
              <a:gd name="connsiteX5" fmla="*/ 7620 w 1112520"/>
              <a:gd name="connsiteY5" fmla="*/ 0 h 3736975"/>
              <a:gd name="connsiteX6" fmla="*/ 0 w 1112520"/>
              <a:gd name="connsiteY6" fmla="*/ 975360 h 3736975"/>
              <a:gd name="connsiteX7" fmla="*/ 899160 w 1112520"/>
              <a:gd name="connsiteY7" fmla="*/ 1402080 h 3736975"/>
              <a:gd name="connsiteX8" fmla="*/ 898794 w 1112520"/>
              <a:gd name="connsiteY8" fmla="*/ 3736975 h 3736975"/>
              <a:gd name="connsiteX0" fmla="*/ 898794 w 1112520"/>
              <a:gd name="connsiteY0" fmla="*/ 3736975 h 3736975"/>
              <a:gd name="connsiteX1" fmla="*/ 1039168 w 1112520"/>
              <a:gd name="connsiteY1" fmla="*/ 3662045 h 3736975"/>
              <a:gd name="connsiteX2" fmla="*/ 1112520 w 1112520"/>
              <a:gd name="connsiteY2" fmla="*/ 3710940 h 3736975"/>
              <a:gd name="connsiteX3" fmla="*/ 1112520 w 1112520"/>
              <a:gd name="connsiteY3" fmla="*/ 1150620 h 3736975"/>
              <a:gd name="connsiteX4" fmla="*/ 464820 w 1112520"/>
              <a:gd name="connsiteY4" fmla="*/ 601980 h 3736975"/>
              <a:gd name="connsiteX5" fmla="*/ 7620 w 1112520"/>
              <a:gd name="connsiteY5" fmla="*/ 0 h 3736975"/>
              <a:gd name="connsiteX6" fmla="*/ 0 w 1112520"/>
              <a:gd name="connsiteY6" fmla="*/ 975360 h 3736975"/>
              <a:gd name="connsiteX7" fmla="*/ 899160 w 1112520"/>
              <a:gd name="connsiteY7" fmla="*/ 1402080 h 3736975"/>
              <a:gd name="connsiteX8" fmla="*/ 898794 w 1112520"/>
              <a:gd name="connsiteY8" fmla="*/ 3736975 h 3736975"/>
              <a:gd name="connsiteX0" fmla="*/ 898794 w 1112520"/>
              <a:gd name="connsiteY0" fmla="*/ 3736975 h 3736975"/>
              <a:gd name="connsiteX1" fmla="*/ 1039168 w 1112520"/>
              <a:gd name="connsiteY1" fmla="*/ 3662045 h 3736975"/>
              <a:gd name="connsiteX2" fmla="*/ 1112520 w 1112520"/>
              <a:gd name="connsiteY2" fmla="*/ 3710940 h 3736975"/>
              <a:gd name="connsiteX3" fmla="*/ 1112520 w 1112520"/>
              <a:gd name="connsiteY3" fmla="*/ 1150620 h 3736975"/>
              <a:gd name="connsiteX4" fmla="*/ 464820 w 1112520"/>
              <a:gd name="connsiteY4" fmla="*/ 601980 h 3736975"/>
              <a:gd name="connsiteX5" fmla="*/ 7620 w 1112520"/>
              <a:gd name="connsiteY5" fmla="*/ 0 h 3736975"/>
              <a:gd name="connsiteX6" fmla="*/ 0 w 1112520"/>
              <a:gd name="connsiteY6" fmla="*/ 975360 h 3736975"/>
              <a:gd name="connsiteX7" fmla="*/ 899160 w 1112520"/>
              <a:gd name="connsiteY7" fmla="*/ 1402080 h 3736975"/>
              <a:gd name="connsiteX8" fmla="*/ 898794 w 1112520"/>
              <a:gd name="connsiteY8" fmla="*/ 3736975 h 3736975"/>
              <a:gd name="connsiteX0" fmla="*/ 898794 w 1112520"/>
              <a:gd name="connsiteY0" fmla="*/ 3736975 h 3736975"/>
              <a:gd name="connsiteX1" fmla="*/ 1039168 w 1112520"/>
              <a:gd name="connsiteY1" fmla="*/ 3662045 h 3736975"/>
              <a:gd name="connsiteX2" fmla="*/ 1112520 w 1112520"/>
              <a:gd name="connsiteY2" fmla="*/ 3710940 h 3736975"/>
              <a:gd name="connsiteX3" fmla="*/ 1112520 w 1112520"/>
              <a:gd name="connsiteY3" fmla="*/ 1150620 h 3736975"/>
              <a:gd name="connsiteX4" fmla="*/ 464820 w 1112520"/>
              <a:gd name="connsiteY4" fmla="*/ 601980 h 3736975"/>
              <a:gd name="connsiteX5" fmla="*/ 7620 w 1112520"/>
              <a:gd name="connsiteY5" fmla="*/ 0 h 3736975"/>
              <a:gd name="connsiteX6" fmla="*/ 0 w 1112520"/>
              <a:gd name="connsiteY6" fmla="*/ 975360 h 3736975"/>
              <a:gd name="connsiteX7" fmla="*/ 899160 w 1112520"/>
              <a:gd name="connsiteY7" fmla="*/ 1402080 h 3736975"/>
              <a:gd name="connsiteX8" fmla="*/ 898794 w 1112520"/>
              <a:gd name="connsiteY8" fmla="*/ 3736975 h 3736975"/>
              <a:gd name="connsiteX0" fmla="*/ 898794 w 1112520"/>
              <a:gd name="connsiteY0" fmla="*/ 3736975 h 3736975"/>
              <a:gd name="connsiteX1" fmla="*/ 1039168 w 1112520"/>
              <a:gd name="connsiteY1" fmla="*/ 3662045 h 3736975"/>
              <a:gd name="connsiteX2" fmla="*/ 1112520 w 1112520"/>
              <a:gd name="connsiteY2" fmla="*/ 3710940 h 3736975"/>
              <a:gd name="connsiteX3" fmla="*/ 1112520 w 1112520"/>
              <a:gd name="connsiteY3" fmla="*/ 1150620 h 3736975"/>
              <a:gd name="connsiteX4" fmla="*/ 464820 w 1112520"/>
              <a:gd name="connsiteY4" fmla="*/ 601980 h 3736975"/>
              <a:gd name="connsiteX5" fmla="*/ 7620 w 1112520"/>
              <a:gd name="connsiteY5" fmla="*/ 0 h 3736975"/>
              <a:gd name="connsiteX6" fmla="*/ 0 w 1112520"/>
              <a:gd name="connsiteY6" fmla="*/ 975360 h 3736975"/>
              <a:gd name="connsiteX7" fmla="*/ 899160 w 1112520"/>
              <a:gd name="connsiteY7" fmla="*/ 1402080 h 3736975"/>
              <a:gd name="connsiteX8" fmla="*/ 898794 w 1112520"/>
              <a:gd name="connsiteY8" fmla="*/ 3736975 h 3736975"/>
              <a:gd name="connsiteX0" fmla="*/ 898794 w 1112520"/>
              <a:gd name="connsiteY0" fmla="*/ 3736975 h 3736975"/>
              <a:gd name="connsiteX1" fmla="*/ 1039168 w 1112520"/>
              <a:gd name="connsiteY1" fmla="*/ 3662045 h 3736975"/>
              <a:gd name="connsiteX2" fmla="*/ 1112520 w 1112520"/>
              <a:gd name="connsiteY2" fmla="*/ 3710940 h 3736975"/>
              <a:gd name="connsiteX3" fmla="*/ 1112520 w 1112520"/>
              <a:gd name="connsiteY3" fmla="*/ 1150620 h 3736975"/>
              <a:gd name="connsiteX4" fmla="*/ 464820 w 1112520"/>
              <a:gd name="connsiteY4" fmla="*/ 601980 h 3736975"/>
              <a:gd name="connsiteX5" fmla="*/ 7620 w 1112520"/>
              <a:gd name="connsiteY5" fmla="*/ 0 h 3736975"/>
              <a:gd name="connsiteX6" fmla="*/ 0 w 1112520"/>
              <a:gd name="connsiteY6" fmla="*/ 975360 h 3736975"/>
              <a:gd name="connsiteX7" fmla="*/ 899160 w 1112520"/>
              <a:gd name="connsiteY7" fmla="*/ 1402080 h 3736975"/>
              <a:gd name="connsiteX8" fmla="*/ 898794 w 1112520"/>
              <a:gd name="connsiteY8" fmla="*/ 3736975 h 373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2520" h="3736975">
                <a:moveTo>
                  <a:pt x="898794" y="3736975"/>
                </a:moveTo>
                <a:cubicBezTo>
                  <a:pt x="964866" y="3731048"/>
                  <a:pt x="989163" y="3667972"/>
                  <a:pt x="1039168" y="3662045"/>
                </a:cubicBezTo>
                <a:cubicBezTo>
                  <a:pt x="1070046" y="3652943"/>
                  <a:pt x="1081643" y="3704167"/>
                  <a:pt x="1112520" y="3710940"/>
                </a:cubicBezTo>
                <a:lnTo>
                  <a:pt x="1112520" y="1150620"/>
                </a:lnTo>
                <a:lnTo>
                  <a:pt x="464820" y="601980"/>
                </a:lnTo>
                <a:cubicBezTo>
                  <a:pt x="266700" y="416560"/>
                  <a:pt x="83820" y="223520"/>
                  <a:pt x="7620" y="0"/>
                </a:cubicBezTo>
                <a:lnTo>
                  <a:pt x="0" y="975360"/>
                </a:lnTo>
                <a:cubicBezTo>
                  <a:pt x="55880" y="1178560"/>
                  <a:pt x="713740" y="1252220"/>
                  <a:pt x="899160" y="1402080"/>
                </a:cubicBezTo>
                <a:lnTo>
                  <a:pt x="898794" y="3736975"/>
                </a:lnTo>
                <a:close/>
              </a:path>
            </a:pathLst>
          </a:custGeom>
          <a:gradFill flip="none" rotWithShape="1">
            <a:gsLst>
              <a:gs pos="8000">
                <a:srgbClr val="14B4BE"/>
              </a:gs>
              <a:gs pos="26000">
                <a:srgbClr val="BEECE6"/>
              </a:gs>
              <a:gs pos="52000">
                <a:srgbClr val="5FB7C5"/>
              </a:gs>
              <a:gs pos="100000">
                <a:srgbClr val="167186"/>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Freeform 17"/>
          <p:cNvSpPr/>
          <p:nvPr/>
        </p:nvSpPr>
        <p:spPr>
          <a:xfrm>
            <a:off x="4533446" y="4273550"/>
            <a:ext cx="504825" cy="1214438"/>
          </a:xfrm>
          <a:custGeom>
            <a:avLst/>
            <a:gdLst>
              <a:gd name="connsiteX0" fmla="*/ 7620 w 876300"/>
              <a:gd name="connsiteY0" fmla="*/ 2156460 h 2156460"/>
              <a:gd name="connsiteX1" fmla="*/ 205740 w 876300"/>
              <a:gd name="connsiteY1" fmla="*/ 2034540 h 2156460"/>
              <a:gd name="connsiteX2" fmla="*/ 441960 w 876300"/>
              <a:gd name="connsiteY2" fmla="*/ 2156460 h 2156460"/>
              <a:gd name="connsiteX3" fmla="*/ 441960 w 876300"/>
              <a:gd name="connsiteY3" fmla="*/ 1310640 h 2156460"/>
              <a:gd name="connsiteX4" fmla="*/ 876300 w 876300"/>
              <a:gd name="connsiteY4" fmla="*/ 1021080 h 2156460"/>
              <a:gd name="connsiteX5" fmla="*/ 876300 w 876300"/>
              <a:gd name="connsiteY5" fmla="*/ 0 h 2156460"/>
              <a:gd name="connsiteX6" fmla="*/ 335280 w 876300"/>
              <a:gd name="connsiteY6" fmla="*/ 777240 h 2156460"/>
              <a:gd name="connsiteX7" fmla="*/ 0 w 876300"/>
              <a:gd name="connsiteY7" fmla="*/ 1165860 h 2156460"/>
              <a:gd name="connsiteX8" fmla="*/ 7620 w 876300"/>
              <a:gd name="connsiteY8" fmla="*/ 2156460 h 2156460"/>
              <a:gd name="connsiteX0" fmla="*/ 17145 w 885825"/>
              <a:gd name="connsiteY0" fmla="*/ 2156460 h 2156460"/>
              <a:gd name="connsiteX1" fmla="*/ 215265 w 885825"/>
              <a:gd name="connsiteY1" fmla="*/ 2034540 h 2156460"/>
              <a:gd name="connsiteX2" fmla="*/ 451485 w 885825"/>
              <a:gd name="connsiteY2" fmla="*/ 2156460 h 2156460"/>
              <a:gd name="connsiteX3" fmla="*/ 451485 w 885825"/>
              <a:gd name="connsiteY3" fmla="*/ 1310640 h 2156460"/>
              <a:gd name="connsiteX4" fmla="*/ 885825 w 885825"/>
              <a:gd name="connsiteY4" fmla="*/ 1021080 h 2156460"/>
              <a:gd name="connsiteX5" fmla="*/ 885825 w 885825"/>
              <a:gd name="connsiteY5" fmla="*/ 0 h 2156460"/>
              <a:gd name="connsiteX6" fmla="*/ 344805 w 885825"/>
              <a:gd name="connsiteY6" fmla="*/ 777240 h 2156460"/>
              <a:gd name="connsiteX7" fmla="*/ 0 w 885825"/>
              <a:gd name="connsiteY7" fmla="*/ 1170622 h 2156460"/>
              <a:gd name="connsiteX8" fmla="*/ 17145 w 885825"/>
              <a:gd name="connsiteY8" fmla="*/ 2156460 h 2156460"/>
              <a:gd name="connsiteX0" fmla="*/ 10001 w 885825"/>
              <a:gd name="connsiteY0" fmla="*/ 2161223 h 2161223"/>
              <a:gd name="connsiteX1" fmla="*/ 215265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15265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15265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15265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15265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24790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24790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44342 w 885825"/>
              <a:gd name="connsiteY2" fmla="*/ 2154079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44342 w 885825"/>
              <a:gd name="connsiteY2" fmla="*/ 2154079 h 2161223"/>
              <a:gd name="connsiteX3" fmla="*/ 446722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44342 w 885825"/>
              <a:gd name="connsiteY2" fmla="*/ 2154079 h 2161223"/>
              <a:gd name="connsiteX3" fmla="*/ 446722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44342 w 885825"/>
              <a:gd name="connsiteY2" fmla="*/ 2154079 h 2161223"/>
              <a:gd name="connsiteX3" fmla="*/ 453866 w 885825"/>
              <a:gd name="connsiteY3" fmla="*/ 1308258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78681 w 885825"/>
              <a:gd name="connsiteY4" fmla="*/ 1080612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78681 w 885825"/>
              <a:gd name="connsiteY4" fmla="*/ 1080612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78681 w 885825"/>
              <a:gd name="connsiteY4" fmla="*/ 1080612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78681 w 885825"/>
              <a:gd name="connsiteY4" fmla="*/ 1080612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78997"/>
              <a:gd name="connsiteY0" fmla="*/ 2101692 h 2101692"/>
              <a:gd name="connsiteX1" fmla="*/ 236696 w 878997"/>
              <a:gd name="connsiteY1" fmla="*/ 1975009 h 2101692"/>
              <a:gd name="connsiteX2" fmla="*/ 453867 w 878997"/>
              <a:gd name="connsiteY2" fmla="*/ 2094548 h 2101692"/>
              <a:gd name="connsiteX3" fmla="*/ 453866 w 878997"/>
              <a:gd name="connsiteY3" fmla="*/ 1248727 h 2101692"/>
              <a:gd name="connsiteX4" fmla="*/ 878681 w 878997"/>
              <a:gd name="connsiteY4" fmla="*/ 1021081 h 2101692"/>
              <a:gd name="connsiteX5" fmla="*/ 871537 w 878997"/>
              <a:gd name="connsiteY5" fmla="*/ 0 h 2101692"/>
              <a:gd name="connsiteX6" fmla="*/ 344805 w 878997"/>
              <a:gd name="connsiteY6" fmla="*/ 717709 h 2101692"/>
              <a:gd name="connsiteX7" fmla="*/ 0 w 878997"/>
              <a:gd name="connsiteY7" fmla="*/ 1111091 h 2101692"/>
              <a:gd name="connsiteX8" fmla="*/ 10001 w 878997"/>
              <a:gd name="connsiteY8" fmla="*/ 2101692 h 2101692"/>
              <a:gd name="connsiteX0" fmla="*/ 10001 w 878997"/>
              <a:gd name="connsiteY0" fmla="*/ 2101692 h 2101692"/>
              <a:gd name="connsiteX1" fmla="*/ 236696 w 878997"/>
              <a:gd name="connsiteY1" fmla="*/ 1975009 h 2101692"/>
              <a:gd name="connsiteX2" fmla="*/ 453867 w 878997"/>
              <a:gd name="connsiteY2" fmla="*/ 2094548 h 2101692"/>
              <a:gd name="connsiteX3" fmla="*/ 453866 w 878997"/>
              <a:gd name="connsiteY3" fmla="*/ 1248727 h 2101692"/>
              <a:gd name="connsiteX4" fmla="*/ 878681 w 878997"/>
              <a:gd name="connsiteY4" fmla="*/ 1021081 h 2101692"/>
              <a:gd name="connsiteX5" fmla="*/ 871537 w 878997"/>
              <a:gd name="connsiteY5" fmla="*/ 0 h 2101692"/>
              <a:gd name="connsiteX6" fmla="*/ 344805 w 878997"/>
              <a:gd name="connsiteY6" fmla="*/ 717709 h 2101692"/>
              <a:gd name="connsiteX7" fmla="*/ 0 w 878997"/>
              <a:gd name="connsiteY7" fmla="*/ 1111091 h 2101692"/>
              <a:gd name="connsiteX8" fmla="*/ 10001 w 878997"/>
              <a:gd name="connsiteY8" fmla="*/ 2101692 h 2101692"/>
              <a:gd name="connsiteX0" fmla="*/ 10001 w 878997"/>
              <a:gd name="connsiteY0" fmla="*/ 2101692 h 2101692"/>
              <a:gd name="connsiteX1" fmla="*/ 236696 w 878997"/>
              <a:gd name="connsiteY1" fmla="*/ 1975009 h 2101692"/>
              <a:gd name="connsiteX2" fmla="*/ 453867 w 878997"/>
              <a:gd name="connsiteY2" fmla="*/ 2094548 h 2101692"/>
              <a:gd name="connsiteX3" fmla="*/ 453866 w 878997"/>
              <a:gd name="connsiteY3" fmla="*/ 1248727 h 2101692"/>
              <a:gd name="connsiteX4" fmla="*/ 878681 w 878997"/>
              <a:gd name="connsiteY4" fmla="*/ 1021081 h 2101692"/>
              <a:gd name="connsiteX5" fmla="*/ 871537 w 878997"/>
              <a:gd name="connsiteY5" fmla="*/ 0 h 2101692"/>
              <a:gd name="connsiteX6" fmla="*/ 356711 w 878997"/>
              <a:gd name="connsiteY6" fmla="*/ 727234 h 2101692"/>
              <a:gd name="connsiteX7" fmla="*/ 0 w 878997"/>
              <a:gd name="connsiteY7" fmla="*/ 1111091 h 2101692"/>
              <a:gd name="connsiteX8" fmla="*/ 10001 w 878997"/>
              <a:gd name="connsiteY8" fmla="*/ 2101692 h 2101692"/>
              <a:gd name="connsiteX0" fmla="*/ 10001 w 878997"/>
              <a:gd name="connsiteY0" fmla="*/ 2101692 h 2101692"/>
              <a:gd name="connsiteX1" fmla="*/ 236696 w 878997"/>
              <a:gd name="connsiteY1" fmla="*/ 1975009 h 2101692"/>
              <a:gd name="connsiteX2" fmla="*/ 453867 w 878997"/>
              <a:gd name="connsiteY2" fmla="*/ 2094548 h 2101692"/>
              <a:gd name="connsiteX3" fmla="*/ 453866 w 878997"/>
              <a:gd name="connsiteY3" fmla="*/ 1248727 h 2101692"/>
              <a:gd name="connsiteX4" fmla="*/ 878681 w 878997"/>
              <a:gd name="connsiteY4" fmla="*/ 1021081 h 2101692"/>
              <a:gd name="connsiteX5" fmla="*/ 871537 w 878997"/>
              <a:gd name="connsiteY5" fmla="*/ 0 h 2101692"/>
              <a:gd name="connsiteX6" fmla="*/ 356711 w 878997"/>
              <a:gd name="connsiteY6" fmla="*/ 727234 h 2101692"/>
              <a:gd name="connsiteX7" fmla="*/ 0 w 878997"/>
              <a:gd name="connsiteY7" fmla="*/ 1111091 h 2101692"/>
              <a:gd name="connsiteX8" fmla="*/ 10001 w 878997"/>
              <a:gd name="connsiteY8" fmla="*/ 2101692 h 2101692"/>
              <a:gd name="connsiteX0" fmla="*/ 10001 w 878997"/>
              <a:gd name="connsiteY0" fmla="*/ 2101692 h 2101692"/>
              <a:gd name="connsiteX1" fmla="*/ 236696 w 878997"/>
              <a:gd name="connsiteY1" fmla="*/ 1975009 h 2101692"/>
              <a:gd name="connsiteX2" fmla="*/ 453867 w 878997"/>
              <a:gd name="connsiteY2" fmla="*/ 2094548 h 2101692"/>
              <a:gd name="connsiteX3" fmla="*/ 453866 w 878997"/>
              <a:gd name="connsiteY3" fmla="*/ 1248727 h 2101692"/>
              <a:gd name="connsiteX4" fmla="*/ 878681 w 878997"/>
              <a:gd name="connsiteY4" fmla="*/ 1021081 h 2101692"/>
              <a:gd name="connsiteX5" fmla="*/ 871537 w 878997"/>
              <a:gd name="connsiteY5" fmla="*/ 0 h 2101692"/>
              <a:gd name="connsiteX6" fmla="*/ 356711 w 878997"/>
              <a:gd name="connsiteY6" fmla="*/ 727234 h 2101692"/>
              <a:gd name="connsiteX7" fmla="*/ 0 w 878997"/>
              <a:gd name="connsiteY7" fmla="*/ 1127760 h 2101692"/>
              <a:gd name="connsiteX8" fmla="*/ 10001 w 878997"/>
              <a:gd name="connsiteY8" fmla="*/ 2101692 h 2101692"/>
              <a:gd name="connsiteX0" fmla="*/ 5239 w 874235"/>
              <a:gd name="connsiteY0" fmla="*/ 2101692 h 2101692"/>
              <a:gd name="connsiteX1" fmla="*/ 231934 w 874235"/>
              <a:gd name="connsiteY1" fmla="*/ 1975009 h 2101692"/>
              <a:gd name="connsiteX2" fmla="*/ 449105 w 874235"/>
              <a:gd name="connsiteY2" fmla="*/ 2094548 h 2101692"/>
              <a:gd name="connsiteX3" fmla="*/ 449104 w 874235"/>
              <a:gd name="connsiteY3" fmla="*/ 1248727 h 2101692"/>
              <a:gd name="connsiteX4" fmla="*/ 873919 w 874235"/>
              <a:gd name="connsiteY4" fmla="*/ 1021081 h 2101692"/>
              <a:gd name="connsiteX5" fmla="*/ 866775 w 874235"/>
              <a:gd name="connsiteY5" fmla="*/ 0 h 2101692"/>
              <a:gd name="connsiteX6" fmla="*/ 351949 w 874235"/>
              <a:gd name="connsiteY6" fmla="*/ 727234 h 2101692"/>
              <a:gd name="connsiteX7" fmla="*/ 0 w 874235"/>
              <a:gd name="connsiteY7" fmla="*/ 1132523 h 2101692"/>
              <a:gd name="connsiteX8" fmla="*/ 5239 w 874235"/>
              <a:gd name="connsiteY8" fmla="*/ 2101692 h 210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235" h="2101692">
                <a:moveTo>
                  <a:pt x="5239" y="2101692"/>
                </a:moveTo>
                <a:cubicBezTo>
                  <a:pt x="85566" y="2080895"/>
                  <a:pt x="161132" y="1981518"/>
                  <a:pt x="231934" y="1975009"/>
                </a:cubicBezTo>
                <a:cubicBezTo>
                  <a:pt x="313055" y="1982311"/>
                  <a:pt x="363221" y="2084864"/>
                  <a:pt x="449105" y="2094548"/>
                </a:cubicBezTo>
                <a:cubicBezTo>
                  <a:pt x="449898" y="1813402"/>
                  <a:pt x="448311" y="1529873"/>
                  <a:pt x="449104" y="1248727"/>
                </a:cubicBezTo>
                <a:cubicBezTo>
                  <a:pt x="600235" y="1187926"/>
                  <a:pt x="829945" y="1105695"/>
                  <a:pt x="873919" y="1021081"/>
                </a:cubicBezTo>
                <a:cubicBezTo>
                  <a:pt x="876300" y="660877"/>
                  <a:pt x="864394" y="360204"/>
                  <a:pt x="866775" y="0"/>
                </a:cubicBezTo>
                <a:cubicBezTo>
                  <a:pt x="810260" y="258286"/>
                  <a:pt x="577532" y="492761"/>
                  <a:pt x="351949" y="727234"/>
                </a:cubicBezTo>
                <a:lnTo>
                  <a:pt x="0" y="1132523"/>
                </a:lnTo>
                <a:cubicBezTo>
                  <a:pt x="3334" y="1462723"/>
                  <a:pt x="1905" y="1771492"/>
                  <a:pt x="5239" y="2101692"/>
                </a:cubicBezTo>
                <a:close/>
              </a:path>
            </a:pathLst>
          </a:custGeom>
          <a:solidFill>
            <a:srgbClr val="6BE52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Rectangle 29"/>
          <p:cNvSpPr/>
          <p:nvPr/>
        </p:nvSpPr>
        <p:spPr>
          <a:xfrm>
            <a:off x="4394200" y="1568450"/>
            <a:ext cx="496888" cy="368300"/>
          </a:xfrm>
          <a:prstGeom prst="rect">
            <a:avLst/>
          </a:prstGeom>
          <a:gradFill flip="none" rotWithShape="1">
            <a:gsLst>
              <a:gs pos="19000">
                <a:srgbClr val="054661"/>
              </a:gs>
              <a:gs pos="17000">
                <a:srgbClr val="054661"/>
              </a:gs>
              <a:gs pos="83000">
                <a:srgbClr val="054661"/>
              </a:gs>
              <a:gs pos="0">
                <a:srgbClr val="5FB7C5"/>
              </a:gs>
              <a:gs pos="55001">
                <a:srgbClr val="1BB8ED"/>
              </a:gs>
              <a:gs pos="80000">
                <a:srgbClr val="054661"/>
              </a:gs>
              <a:gs pos="47000">
                <a:srgbClr val="1BB8ED"/>
              </a:gs>
              <a:gs pos="100000">
                <a:srgbClr val="5FB7C5"/>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25" name="Straight Connector 1024"/>
          <p:cNvCxnSpPr/>
          <p:nvPr/>
        </p:nvCxnSpPr>
        <p:spPr>
          <a:xfrm>
            <a:off x="4395724" y="1663700"/>
            <a:ext cx="493848" cy="0"/>
          </a:xfrm>
          <a:prstGeom prst="line">
            <a:avLst/>
          </a:prstGeom>
          <a:ln w="19050">
            <a:gradFill flip="none" rotWithShape="1">
              <a:gsLst>
                <a:gs pos="20000">
                  <a:schemeClr val="accent1">
                    <a:tint val="66000"/>
                    <a:satMod val="160000"/>
                    <a:alpha val="0"/>
                  </a:schemeClr>
                </a:gs>
                <a:gs pos="50000">
                  <a:srgbClr val="054661"/>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395724" y="1706563"/>
            <a:ext cx="493848" cy="0"/>
          </a:xfrm>
          <a:prstGeom prst="line">
            <a:avLst/>
          </a:prstGeom>
          <a:ln w="19050">
            <a:gradFill flip="none" rotWithShape="1">
              <a:gsLst>
                <a:gs pos="20000">
                  <a:schemeClr val="accent1">
                    <a:tint val="66000"/>
                    <a:satMod val="160000"/>
                    <a:alpha val="0"/>
                  </a:schemeClr>
                </a:gs>
                <a:gs pos="50000">
                  <a:srgbClr val="054661"/>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395724" y="1798638"/>
            <a:ext cx="493848" cy="0"/>
          </a:xfrm>
          <a:prstGeom prst="line">
            <a:avLst/>
          </a:prstGeom>
          <a:ln w="19050">
            <a:gradFill flip="none" rotWithShape="1">
              <a:gsLst>
                <a:gs pos="20000">
                  <a:schemeClr val="accent1">
                    <a:tint val="66000"/>
                    <a:satMod val="160000"/>
                    <a:alpha val="0"/>
                  </a:schemeClr>
                </a:gs>
                <a:gs pos="50000">
                  <a:srgbClr val="054661"/>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395724" y="1841500"/>
            <a:ext cx="493848" cy="0"/>
          </a:xfrm>
          <a:prstGeom prst="line">
            <a:avLst/>
          </a:prstGeom>
          <a:ln w="19050">
            <a:gradFill flip="none" rotWithShape="1">
              <a:gsLst>
                <a:gs pos="20000">
                  <a:schemeClr val="accent1">
                    <a:tint val="66000"/>
                    <a:satMod val="160000"/>
                    <a:alpha val="0"/>
                  </a:schemeClr>
                </a:gs>
                <a:gs pos="50000">
                  <a:srgbClr val="054661"/>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395724" y="1620838"/>
            <a:ext cx="493848" cy="0"/>
          </a:xfrm>
          <a:prstGeom prst="line">
            <a:avLst/>
          </a:prstGeom>
          <a:ln w="19050">
            <a:gradFill flip="none" rotWithShape="1">
              <a:gsLst>
                <a:gs pos="20000">
                  <a:schemeClr val="accent1">
                    <a:tint val="66000"/>
                    <a:satMod val="160000"/>
                    <a:alpha val="0"/>
                  </a:schemeClr>
                </a:gs>
                <a:gs pos="50000">
                  <a:srgbClr val="054661"/>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395724" y="1884363"/>
            <a:ext cx="493848" cy="0"/>
          </a:xfrm>
          <a:prstGeom prst="line">
            <a:avLst/>
          </a:prstGeom>
          <a:ln w="19050">
            <a:gradFill flip="none" rotWithShape="1">
              <a:gsLst>
                <a:gs pos="20000">
                  <a:schemeClr val="accent1">
                    <a:tint val="66000"/>
                    <a:satMod val="160000"/>
                    <a:alpha val="0"/>
                  </a:schemeClr>
                </a:gs>
                <a:gs pos="50000">
                  <a:srgbClr val="054661"/>
                </a:gs>
                <a:gs pos="8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3098" name="Picture 2" descr="C:\Documents and Settings\jaewook\Desktop\Eng\그림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3444" y="6278563"/>
            <a:ext cx="2389187"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9" name="TextBox 31"/>
          <p:cNvSpPr txBox="1">
            <a:spLocks noChangeArrowheads="1"/>
          </p:cNvSpPr>
          <p:nvPr/>
        </p:nvSpPr>
        <p:spPr bwMode="auto">
          <a:xfrm>
            <a:off x="2088773" y="361837"/>
            <a:ext cx="49696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3200" b="1" smtClean="0">
                <a:solidFill>
                  <a:srgbClr val="4A452A"/>
                </a:solidFill>
                <a:latin typeface="Verdana" pitchFamily="34" charset="0"/>
              </a:rPr>
              <a:t>HÌNH THỨC DI CHÚC</a:t>
            </a:r>
            <a:endParaRPr lang="en-US" sz="3200" b="1">
              <a:solidFill>
                <a:srgbClr val="4A452A"/>
              </a:solidFill>
              <a:latin typeface="Verdana" pitchFamily="34" charset="0"/>
            </a:endParaRPr>
          </a:p>
        </p:txBody>
      </p:sp>
      <p:sp>
        <p:nvSpPr>
          <p:cNvPr id="3100" name="Rectangle 32"/>
          <p:cNvSpPr>
            <a:spLocks noChangeArrowheads="1"/>
          </p:cNvSpPr>
          <p:nvPr/>
        </p:nvSpPr>
        <p:spPr bwMode="auto">
          <a:xfrm>
            <a:off x="1835697" y="2481263"/>
            <a:ext cx="24203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smtClean="0">
                <a:solidFill>
                  <a:srgbClr val="262626"/>
                </a:solidFill>
                <a:latin typeface="Arial" pitchFamily="34" charset="0"/>
              </a:rPr>
              <a:t>Không </a:t>
            </a:r>
            <a:r>
              <a:rPr lang="en-US" sz="2400" err="1" smtClean="0">
                <a:solidFill>
                  <a:srgbClr val="262626"/>
                </a:solidFill>
                <a:latin typeface="Arial" pitchFamily="34" charset="0"/>
              </a:rPr>
              <a:t>có</a:t>
            </a:r>
            <a:r>
              <a:rPr lang="en-US" sz="2400" smtClean="0">
                <a:solidFill>
                  <a:srgbClr val="262626"/>
                </a:solidFill>
                <a:latin typeface="Arial" pitchFamily="34" charset="0"/>
              </a:rPr>
              <a:t> </a:t>
            </a:r>
            <a:r>
              <a:rPr lang="en-US" sz="2400" err="1" smtClean="0">
                <a:solidFill>
                  <a:srgbClr val="262626"/>
                </a:solidFill>
                <a:latin typeface="Arial" pitchFamily="34" charset="0"/>
              </a:rPr>
              <a:t>người</a:t>
            </a:r>
            <a:r>
              <a:rPr lang="en-US" sz="2400" smtClean="0">
                <a:solidFill>
                  <a:srgbClr val="262626"/>
                </a:solidFill>
                <a:latin typeface="Arial" pitchFamily="34" charset="0"/>
              </a:rPr>
              <a:t> làm </a:t>
            </a:r>
            <a:r>
              <a:rPr lang="en-US" sz="2400" err="1" smtClean="0">
                <a:solidFill>
                  <a:srgbClr val="262626"/>
                </a:solidFill>
                <a:latin typeface="Arial" pitchFamily="34" charset="0"/>
              </a:rPr>
              <a:t>chứng</a:t>
            </a:r>
            <a:endParaRPr lang="en-US" sz="2400">
              <a:solidFill>
                <a:srgbClr val="262626"/>
              </a:solidFill>
              <a:latin typeface="Arial" pitchFamily="34" charset="0"/>
            </a:endParaRPr>
          </a:p>
        </p:txBody>
      </p:sp>
      <p:sp>
        <p:nvSpPr>
          <p:cNvPr id="3101" name="Rectangle 33"/>
          <p:cNvSpPr>
            <a:spLocks noChangeArrowheads="1"/>
          </p:cNvSpPr>
          <p:nvPr/>
        </p:nvSpPr>
        <p:spPr bwMode="auto">
          <a:xfrm>
            <a:off x="1264063" y="4248295"/>
            <a:ext cx="3273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2400" smtClean="0">
                <a:solidFill>
                  <a:srgbClr val="262626"/>
                </a:solidFill>
                <a:latin typeface="Arial" pitchFamily="34" charset="0"/>
              </a:rPr>
              <a:t>Có </a:t>
            </a:r>
            <a:r>
              <a:rPr lang="en-US" sz="2400" err="1" smtClean="0">
                <a:solidFill>
                  <a:srgbClr val="262626"/>
                </a:solidFill>
                <a:latin typeface="Arial" pitchFamily="34" charset="0"/>
              </a:rPr>
              <a:t>người</a:t>
            </a:r>
            <a:r>
              <a:rPr lang="en-US" sz="2400" smtClean="0">
                <a:solidFill>
                  <a:srgbClr val="262626"/>
                </a:solidFill>
                <a:latin typeface="Arial" pitchFamily="34" charset="0"/>
              </a:rPr>
              <a:t> </a:t>
            </a:r>
            <a:r>
              <a:rPr lang="en-US" sz="2400" err="1" smtClean="0">
                <a:solidFill>
                  <a:srgbClr val="262626"/>
                </a:solidFill>
                <a:latin typeface="Arial" pitchFamily="34" charset="0"/>
              </a:rPr>
              <a:t>làm</a:t>
            </a:r>
            <a:r>
              <a:rPr lang="en-US" sz="2400" smtClean="0">
                <a:solidFill>
                  <a:srgbClr val="262626"/>
                </a:solidFill>
                <a:latin typeface="Arial" pitchFamily="34" charset="0"/>
              </a:rPr>
              <a:t> chứng</a:t>
            </a:r>
            <a:endParaRPr lang="en-US" sz="2400">
              <a:solidFill>
                <a:srgbClr val="262626"/>
              </a:solidFill>
              <a:latin typeface="Arial" pitchFamily="34" charset="0"/>
            </a:endParaRPr>
          </a:p>
        </p:txBody>
      </p:sp>
      <p:sp>
        <p:nvSpPr>
          <p:cNvPr id="3102" name="Rectangle 39"/>
          <p:cNvSpPr>
            <a:spLocks noChangeArrowheads="1"/>
          </p:cNvSpPr>
          <p:nvPr/>
        </p:nvSpPr>
        <p:spPr bwMode="auto">
          <a:xfrm>
            <a:off x="5095875" y="3451225"/>
            <a:ext cx="2788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b="1" smtClean="0">
                <a:solidFill>
                  <a:schemeClr val="bg1"/>
                </a:solidFill>
                <a:latin typeface="Arial" pitchFamily="34" charset="0"/>
              </a:rPr>
              <a:t>Di </a:t>
            </a:r>
            <a:r>
              <a:rPr lang="en-US" sz="2800" b="1" err="1" smtClean="0">
                <a:solidFill>
                  <a:schemeClr val="bg1"/>
                </a:solidFill>
                <a:latin typeface="Arial" pitchFamily="34" charset="0"/>
              </a:rPr>
              <a:t>chúc</a:t>
            </a:r>
            <a:r>
              <a:rPr lang="en-US" sz="2800" b="1" smtClean="0">
                <a:solidFill>
                  <a:schemeClr val="bg1"/>
                </a:solidFill>
                <a:latin typeface="Arial" pitchFamily="34" charset="0"/>
              </a:rPr>
              <a:t> miệng</a:t>
            </a:r>
            <a:endParaRPr lang="en-US" sz="2800" b="1">
              <a:solidFill>
                <a:schemeClr val="bg1"/>
              </a:solidFill>
              <a:latin typeface="Arial" pitchFamily="34" charset="0"/>
            </a:endParaRPr>
          </a:p>
        </p:txBody>
      </p:sp>
      <p:sp>
        <p:nvSpPr>
          <p:cNvPr id="32" name="Round Same Side Corner Rectangle 31"/>
          <p:cNvSpPr/>
          <p:nvPr/>
        </p:nvSpPr>
        <p:spPr>
          <a:xfrm rot="16200000">
            <a:off x="2452785" y="4328981"/>
            <a:ext cx="1044464" cy="2854702"/>
          </a:xfrm>
          <a:prstGeom prst="round2SameRect">
            <a:avLst>
              <a:gd name="adj1" fmla="val 27076"/>
              <a:gd name="adj2" fmla="val 0"/>
            </a:avLst>
          </a:prstGeom>
          <a:gradFill flip="none" rotWithShape="1">
            <a:gsLst>
              <a:gs pos="0">
                <a:srgbClr val="FFAD33">
                  <a:shade val="30000"/>
                  <a:satMod val="115000"/>
                  <a:lumMod val="80000"/>
                  <a:lumOff val="20000"/>
                </a:srgbClr>
              </a:gs>
              <a:gs pos="7000">
                <a:srgbClr val="FFAD33">
                  <a:shade val="67500"/>
                  <a:satMod val="115000"/>
                </a:srgbClr>
              </a:gs>
              <a:gs pos="90000">
                <a:srgbClr val="F3821A"/>
              </a:gs>
              <a:gs pos="27000">
                <a:srgbClr val="FFAD33">
                  <a:shade val="100000"/>
                  <a:satMod val="115000"/>
                </a:srgb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Freeform 33"/>
          <p:cNvSpPr/>
          <p:nvPr/>
        </p:nvSpPr>
        <p:spPr>
          <a:xfrm>
            <a:off x="4641057" y="5260974"/>
            <a:ext cx="397214" cy="707886"/>
          </a:xfrm>
          <a:custGeom>
            <a:avLst/>
            <a:gdLst>
              <a:gd name="connsiteX0" fmla="*/ 7620 w 876300"/>
              <a:gd name="connsiteY0" fmla="*/ 2156460 h 2156460"/>
              <a:gd name="connsiteX1" fmla="*/ 205740 w 876300"/>
              <a:gd name="connsiteY1" fmla="*/ 2034540 h 2156460"/>
              <a:gd name="connsiteX2" fmla="*/ 441960 w 876300"/>
              <a:gd name="connsiteY2" fmla="*/ 2156460 h 2156460"/>
              <a:gd name="connsiteX3" fmla="*/ 441960 w 876300"/>
              <a:gd name="connsiteY3" fmla="*/ 1310640 h 2156460"/>
              <a:gd name="connsiteX4" fmla="*/ 876300 w 876300"/>
              <a:gd name="connsiteY4" fmla="*/ 1021080 h 2156460"/>
              <a:gd name="connsiteX5" fmla="*/ 876300 w 876300"/>
              <a:gd name="connsiteY5" fmla="*/ 0 h 2156460"/>
              <a:gd name="connsiteX6" fmla="*/ 335280 w 876300"/>
              <a:gd name="connsiteY6" fmla="*/ 777240 h 2156460"/>
              <a:gd name="connsiteX7" fmla="*/ 0 w 876300"/>
              <a:gd name="connsiteY7" fmla="*/ 1165860 h 2156460"/>
              <a:gd name="connsiteX8" fmla="*/ 7620 w 876300"/>
              <a:gd name="connsiteY8" fmla="*/ 2156460 h 2156460"/>
              <a:gd name="connsiteX0" fmla="*/ 17145 w 885825"/>
              <a:gd name="connsiteY0" fmla="*/ 2156460 h 2156460"/>
              <a:gd name="connsiteX1" fmla="*/ 215265 w 885825"/>
              <a:gd name="connsiteY1" fmla="*/ 2034540 h 2156460"/>
              <a:gd name="connsiteX2" fmla="*/ 451485 w 885825"/>
              <a:gd name="connsiteY2" fmla="*/ 2156460 h 2156460"/>
              <a:gd name="connsiteX3" fmla="*/ 451485 w 885825"/>
              <a:gd name="connsiteY3" fmla="*/ 1310640 h 2156460"/>
              <a:gd name="connsiteX4" fmla="*/ 885825 w 885825"/>
              <a:gd name="connsiteY4" fmla="*/ 1021080 h 2156460"/>
              <a:gd name="connsiteX5" fmla="*/ 885825 w 885825"/>
              <a:gd name="connsiteY5" fmla="*/ 0 h 2156460"/>
              <a:gd name="connsiteX6" fmla="*/ 344805 w 885825"/>
              <a:gd name="connsiteY6" fmla="*/ 777240 h 2156460"/>
              <a:gd name="connsiteX7" fmla="*/ 0 w 885825"/>
              <a:gd name="connsiteY7" fmla="*/ 1170622 h 2156460"/>
              <a:gd name="connsiteX8" fmla="*/ 17145 w 885825"/>
              <a:gd name="connsiteY8" fmla="*/ 2156460 h 2156460"/>
              <a:gd name="connsiteX0" fmla="*/ 10001 w 885825"/>
              <a:gd name="connsiteY0" fmla="*/ 2161223 h 2161223"/>
              <a:gd name="connsiteX1" fmla="*/ 215265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15265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15265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15265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15265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24790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24790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1485 w 885825"/>
              <a:gd name="connsiteY2" fmla="*/ 2156460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44342 w 885825"/>
              <a:gd name="connsiteY2" fmla="*/ 2154079 h 2161223"/>
              <a:gd name="connsiteX3" fmla="*/ 451485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44342 w 885825"/>
              <a:gd name="connsiteY2" fmla="*/ 2154079 h 2161223"/>
              <a:gd name="connsiteX3" fmla="*/ 446722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44342 w 885825"/>
              <a:gd name="connsiteY2" fmla="*/ 2154079 h 2161223"/>
              <a:gd name="connsiteX3" fmla="*/ 446722 w 885825"/>
              <a:gd name="connsiteY3" fmla="*/ 1310640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44342 w 885825"/>
              <a:gd name="connsiteY2" fmla="*/ 2154079 h 2161223"/>
              <a:gd name="connsiteX3" fmla="*/ 453866 w 885825"/>
              <a:gd name="connsiteY3" fmla="*/ 1308258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85825 w 885825"/>
              <a:gd name="connsiteY4" fmla="*/ 1021080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78681 w 885825"/>
              <a:gd name="connsiteY4" fmla="*/ 1080612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78681 w 885825"/>
              <a:gd name="connsiteY4" fmla="*/ 1080612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78681 w 885825"/>
              <a:gd name="connsiteY4" fmla="*/ 1080612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85825"/>
              <a:gd name="connsiteY0" fmla="*/ 2161223 h 2161223"/>
              <a:gd name="connsiteX1" fmla="*/ 236696 w 885825"/>
              <a:gd name="connsiteY1" fmla="*/ 2034540 h 2161223"/>
              <a:gd name="connsiteX2" fmla="*/ 453867 w 885825"/>
              <a:gd name="connsiteY2" fmla="*/ 2154079 h 2161223"/>
              <a:gd name="connsiteX3" fmla="*/ 453866 w 885825"/>
              <a:gd name="connsiteY3" fmla="*/ 1308258 h 2161223"/>
              <a:gd name="connsiteX4" fmla="*/ 878681 w 885825"/>
              <a:gd name="connsiteY4" fmla="*/ 1080612 h 2161223"/>
              <a:gd name="connsiteX5" fmla="*/ 885825 w 885825"/>
              <a:gd name="connsiteY5" fmla="*/ 0 h 2161223"/>
              <a:gd name="connsiteX6" fmla="*/ 344805 w 885825"/>
              <a:gd name="connsiteY6" fmla="*/ 777240 h 2161223"/>
              <a:gd name="connsiteX7" fmla="*/ 0 w 885825"/>
              <a:gd name="connsiteY7" fmla="*/ 1170622 h 2161223"/>
              <a:gd name="connsiteX8" fmla="*/ 10001 w 885825"/>
              <a:gd name="connsiteY8" fmla="*/ 2161223 h 2161223"/>
              <a:gd name="connsiteX0" fmla="*/ 10001 w 878997"/>
              <a:gd name="connsiteY0" fmla="*/ 2101692 h 2101692"/>
              <a:gd name="connsiteX1" fmla="*/ 236696 w 878997"/>
              <a:gd name="connsiteY1" fmla="*/ 1975009 h 2101692"/>
              <a:gd name="connsiteX2" fmla="*/ 453867 w 878997"/>
              <a:gd name="connsiteY2" fmla="*/ 2094548 h 2101692"/>
              <a:gd name="connsiteX3" fmla="*/ 453866 w 878997"/>
              <a:gd name="connsiteY3" fmla="*/ 1248727 h 2101692"/>
              <a:gd name="connsiteX4" fmla="*/ 878681 w 878997"/>
              <a:gd name="connsiteY4" fmla="*/ 1021081 h 2101692"/>
              <a:gd name="connsiteX5" fmla="*/ 871537 w 878997"/>
              <a:gd name="connsiteY5" fmla="*/ 0 h 2101692"/>
              <a:gd name="connsiteX6" fmla="*/ 344805 w 878997"/>
              <a:gd name="connsiteY6" fmla="*/ 717709 h 2101692"/>
              <a:gd name="connsiteX7" fmla="*/ 0 w 878997"/>
              <a:gd name="connsiteY7" fmla="*/ 1111091 h 2101692"/>
              <a:gd name="connsiteX8" fmla="*/ 10001 w 878997"/>
              <a:gd name="connsiteY8" fmla="*/ 2101692 h 2101692"/>
              <a:gd name="connsiteX0" fmla="*/ 10001 w 878997"/>
              <a:gd name="connsiteY0" fmla="*/ 2101692 h 2101692"/>
              <a:gd name="connsiteX1" fmla="*/ 236696 w 878997"/>
              <a:gd name="connsiteY1" fmla="*/ 1975009 h 2101692"/>
              <a:gd name="connsiteX2" fmla="*/ 453867 w 878997"/>
              <a:gd name="connsiteY2" fmla="*/ 2094548 h 2101692"/>
              <a:gd name="connsiteX3" fmla="*/ 453866 w 878997"/>
              <a:gd name="connsiteY3" fmla="*/ 1248727 h 2101692"/>
              <a:gd name="connsiteX4" fmla="*/ 878681 w 878997"/>
              <a:gd name="connsiteY4" fmla="*/ 1021081 h 2101692"/>
              <a:gd name="connsiteX5" fmla="*/ 871537 w 878997"/>
              <a:gd name="connsiteY5" fmla="*/ 0 h 2101692"/>
              <a:gd name="connsiteX6" fmla="*/ 344805 w 878997"/>
              <a:gd name="connsiteY6" fmla="*/ 717709 h 2101692"/>
              <a:gd name="connsiteX7" fmla="*/ 0 w 878997"/>
              <a:gd name="connsiteY7" fmla="*/ 1111091 h 2101692"/>
              <a:gd name="connsiteX8" fmla="*/ 10001 w 878997"/>
              <a:gd name="connsiteY8" fmla="*/ 2101692 h 2101692"/>
              <a:gd name="connsiteX0" fmla="*/ 10001 w 878997"/>
              <a:gd name="connsiteY0" fmla="*/ 2101692 h 2101692"/>
              <a:gd name="connsiteX1" fmla="*/ 236696 w 878997"/>
              <a:gd name="connsiteY1" fmla="*/ 1975009 h 2101692"/>
              <a:gd name="connsiteX2" fmla="*/ 453867 w 878997"/>
              <a:gd name="connsiteY2" fmla="*/ 2094548 h 2101692"/>
              <a:gd name="connsiteX3" fmla="*/ 453866 w 878997"/>
              <a:gd name="connsiteY3" fmla="*/ 1248727 h 2101692"/>
              <a:gd name="connsiteX4" fmla="*/ 878681 w 878997"/>
              <a:gd name="connsiteY4" fmla="*/ 1021081 h 2101692"/>
              <a:gd name="connsiteX5" fmla="*/ 871537 w 878997"/>
              <a:gd name="connsiteY5" fmla="*/ 0 h 2101692"/>
              <a:gd name="connsiteX6" fmla="*/ 356711 w 878997"/>
              <a:gd name="connsiteY6" fmla="*/ 727234 h 2101692"/>
              <a:gd name="connsiteX7" fmla="*/ 0 w 878997"/>
              <a:gd name="connsiteY7" fmla="*/ 1111091 h 2101692"/>
              <a:gd name="connsiteX8" fmla="*/ 10001 w 878997"/>
              <a:gd name="connsiteY8" fmla="*/ 2101692 h 2101692"/>
              <a:gd name="connsiteX0" fmla="*/ 10001 w 878997"/>
              <a:gd name="connsiteY0" fmla="*/ 2101692 h 2101692"/>
              <a:gd name="connsiteX1" fmla="*/ 236696 w 878997"/>
              <a:gd name="connsiteY1" fmla="*/ 1975009 h 2101692"/>
              <a:gd name="connsiteX2" fmla="*/ 453867 w 878997"/>
              <a:gd name="connsiteY2" fmla="*/ 2094548 h 2101692"/>
              <a:gd name="connsiteX3" fmla="*/ 453866 w 878997"/>
              <a:gd name="connsiteY3" fmla="*/ 1248727 h 2101692"/>
              <a:gd name="connsiteX4" fmla="*/ 878681 w 878997"/>
              <a:gd name="connsiteY4" fmla="*/ 1021081 h 2101692"/>
              <a:gd name="connsiteX5" fmla="*/ 871537 w 878997"/>
              <a:gd name="connsiteY5" fmla="*/ 0 h 2101692"/>
              <a:gd name="connsiteX6" fmla="*/ 356711 w 878997"/>
              <a:gd name="connsiteY6" fmla="*/ 727234 h 2101692"/>
              <a:gd name="connsiteX7" fmla="*/ 0 w 878997"/>
              <a:gd name="connsiteY7" fmla="*/ 1111091 h 2101692"/>
              <a:gd name="connsiteX8" fmla="*/ 10001 w 878997"/>
              <a:gd name="connsiteY8" fmla="*/ 2101692 h 2101692"/>
              <a:gd name="connsiteX0" fmla="*/ 10001 w 878997"/>
              <a:gd name="connsiteY0" fmla="*/ 2101692 h 2101692"/>
              <a:gd name="connsiteX1" fmla="*/ 236696 w 878997"/>
              <a:gd name="connsiteY1" fmla="*/ 1975009 h 2101692"/>
              <a:gd name="connsiteX2" fmla="*/ 453867 w 878997"/>
              <a:gd name="connsiteY2" fmla="*/ 2094548 h 2101692"/>
              <a:gd name="connsiteX3" fmla="*/ 453866 w 878997"/>
              <a:gd name="connsiteY3" fmla="*/ 1248727 h 2101692"/>
              <a:gd name="connsiteX4" fmla="*/ 878681 w 878997"/>
              <a:gd name="connsiteY4" fmla="*/ 1021081 h 2101692"/>
              <a:gd name="connsiteX5" fmla="*/ 871537 w 878997"/>
              <a:gd name="connsiteY5" fmla="*/ 0 h 2101692"/>
              <a:gd name="connsiteX6" fmla="*/ 356711 w 878997"/>
              <a:gd name="connsiteY6" fmla="*/ 727234 h 2101692"/>
              <a:gd name="connsiteX7" fmla="*/ 0 w 878997"/>
              <a:gd name="connsiteY7" fmla="*/ 1127760 h 2101692"/>
              <a:gd name="connsiteX8" fmla="*/ 10001 w 878997"/>
              <a:gd name="connsiteY8" fmla="*/ 2101692 h 2101692"/>
              <a:gd name="connsiteX0" fmla="*/ 5239 w 874235"/>
              <a:gd name="connsiteY0" fmla="*/ 2101692 h 2101692"/>
              <a:gd name="connsiteX1" fmla="*/ 231934 w 874235"/>
              <a:gd name="connsiteY1" fmla="*/ 1975009 h 2101692"/>
              <a:gd name="connsiteX2" fmla="*/ 449105 w 874235"/>
              <a:gd name="connsiteY2" fmla="*/ 2094548 h 2101692"/>
              <a:gd name="connsiteX3" fmla="*/ 449104 w 874235"/>
              <a:gd name="connsiteY3" fmla="*/ 1248727 h 2101692"/>
              <a:gd name="connsiteX4" fmla="*/ 873919 w 874235"/>
              <a:gd name="connsiteY4" fmla="*/ 1021081 h 2101692"/>
              <a:gd name="connsiteX5" fmla="*/ 866775 w 874235"/>
              <a:gd name="connsiteY5" fmla="*/ 0 h 2101692"/>
              <a:gd name="connsiteX6" fmla="*/ 351949 w 874235"/>
              <a:gd name="connsiteY6" fmla="*/ 727234 h 2101692"/>
              <a:gd name="connsiteX7" fmla="*/ 0 w 874235"/>
              <a:gd name="connsiteY7" fmla="*/ 1132523 h 2101692"/>
              <a:gd name="connsiteX8" fmla="*/ 5239 w 874235"/>
              <a:gd name="connsiteY8" fmla="*/ 2101692 h 210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235" h="2101692">
                <a:moveTo>
                  <a:pt x="5239" y="2101692"/>
                </a:moveTo>
                <a:cubicBezTo>
                  <a:pt x="85566" y="2080895"/>
                  <a:pt x="161132" y="1981518"/>
                  <a:pt x="231934" y="1975009"/>
                </a:cubicBezTo>
                <a:cubicBezTo>
                  <a:pt x="313055" y="1982311"/>
                  <a:pt x="363221" y="2084864"/>
                  <a:pt x="449105" y="2094548"/>
                </a:cubicBezTo>
                <a:cubicBezTo>
                  <a:pt x="449898" y="1813402"/>
                  <a:pt x="448311" y="1529873"/>
                  <a:pt x="449104" y="1248727"/>
                </a:cubicBezTo>
                <a:cubicBezTo>
                  <a:pt x="600235" y="1187926"/>
                  <a:pt x="829945" y="1105695"/>
                  <a:pt x="873919" y="1021081"/>
                </a:cubicBezTo>
                <a:cubicBezTo>
                  <a:pt x="876300" y="660877"/>
                  <a:pt x="864394" y="360204"/>
                  <a:pt x="866775" y="0"/>
                </a:cubicBezTo>
                <a:cubicBezTo>
                  <a:pt x="810260" y="258286"/>
                  <a:pt x="577532" y="492761"/>
                  <a:pt x="351949" y="727234"/>
                </a:cubicBezTo>
                <a:lnTo>
                  <a:pt x="0" y="1132523"/>
                </a:lnTo>
                <a:cubicBezTo>
                  <a:pt x="3334" y="1462723"/>
                  <a:pt x="1905" y="1771492"/>
                  <a:pt x="5239" y="2101692"/>
                </a:cubicBezTo>
                <a:close/>
              </a:path>
            </a:pathLst>
          </a:cu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Freeform 39"/>
          <p:cNvSpPr/>
          <p:nvPr/>
        </p:nvSpPr>
        <p:spPr>
          <a:xfrm>
            <a:off x="4895850" y="5234100"/>
            <a:ext cx="117475" cy="253888"/>
          </a:xfrm>
          <a:custGeom>
            <a:avLst/>
            <a:gdLst>
              <a:gd name="connsiteX0" fmla="*/ 0 w 232229"/>
              <a:gd name="connsiteY0" fmla="*/ 0 h 624115"/>
              <a:gd name="connsiteX1" fmla="*/ 0 w 232229"/>
              <a:gd name="connsiteY1" fmla="*/ 624115 h 624115"/>
              <a:gd name="connsiteX2" fmla="*/ 232229 w 232229"/>
              <a:gd name="connsiteY2" fmla="*/ 232229 h 624115"/>
              <a:gd name="connsiteX3" fmla="*/ 0 w 232229"/>
              <a:gd name="connsiteY3" fmla="*/ 0 h 624115"/>
              <a:gd name="connsiteX0" fmla="*/ 0 w 232229"/>
              <a:gd name="connsiteY0" fmla="*/ 0 h 605065"/>
              <a:gd name="connsiteX1" fmla="*/ 0 w 232229"/>
              <a:gd name="connsiteY1" fmla="*/ 605065 h 605065"/>
              <a:gd name="connsiteX2" fmla="*/ 232229 w 232229"/>
              <a:gd name="connsiteY2" fmla="*/ 213179 h 605065"/>
              <a:gd name="connsiteX3" fmla="*/ 0 w 232229"/>
              <a:gd name="connsiteY3" fmla="*/ 0 h 605065"/>
              <a:gd name="connsiteX0" fmla="*/ 0 w 232229"/>
              <a:gd name="connsiteY0" fmla="*/ 0 h 605065"/>
              <a:gd name="connsiteX1" fmla="*/ 0 w 232229"/>
              <a:gd name="connsiteY1" fmla="*/ 605065 h 605065"/>
              <a:gd name="connsiteX2" fmla="*/ 232229 w 232229"/>
              <a:gd name="connsiteY2" fmla="*/ 213179 h 605065"/>
              <a:gd name="connsiteX3" fmla="*/ 0 w 232229"/>
              <a:gd name="connsiteY3" fmla="*/ 0 h 605065"/>
              <a:gd name="connsiteX0" fmla="*/ 0 w 232229"/>
              <a:gd name="connsiteY0" fmla="*/ 0 h 605065"/>
              <a:gd name="connsiteX1" fmla="*/ 0 w 232229"/>
              <a:gd name="connsiteY1" fmla="*/ 605065 h 605065"/>
              <a:gd name="connsiteX2" fmla="*/ 232229 w 232229"/>
              <a:gd name="connsiteY2" fmla="*/ 213179 h 605065"/>
              <a:gd name="connsiteX3" fmla="*/ 0 w 232229"/>
              <a:gd name="connsiteY3" fmla="*/ 0 h 605065"/>
              <a:gd name="connsiteX0" fmla="*/ 0 w 215561"/>
              <a:gd name="connsiteY0" fmla="*/ 0 h 605065"/>
              <a:gd name="connsiteX1" fmla="*/ 0 w 215561"/>
              <a:gd name="connsiteY1" fmla="*/ 605065 h 605065"/>
              <a:gd name="connsiteX2" fmla="*/ 215561 w 215561"/>
              <a:gd name="connsiteY2" fmla="*/ 232229 h 605065"/>
              <a:gd name="connsiteX3" fmla="*/ 0 w 215561"/>
              <a:gd name="connsiteY3" fmla="*/ 0 h 605065"/>
              <a:gd name="connsiteX0" fmla="*/ 0 w 215561"/>
              <a:gd name="connsiteY0" fmla="*/ 0 h 605065"/>
              <a:gd name="connsiteX1" fmla="*/ 0 w 215561"/>
              <a:gd name="connsiteY1" fmla="*/ 605065 h 605065"/>
              <a:gd name="connsiteX2" fmla="*/ 215561 w 215561"/>
              <a:gd name="connsiteY2" fmla="*/ 232229 h 605065"/>
              <a:gd name="connsiteX3" fmla="*/ 0 w 215561"/>
              <a:gd name="connsiteY3" fmla="*/ 0 h 605065"/>
              <a:gd name="connsiteX0" fmla="*/ 0 w 215561"/>
              <a:gd name="connsiteY0" fmla="*/ 0 h 605065"/>
              <a:gd name="connsiteX1" fmla="*/ 0 w 215561"/>
              <a:gd name="connsiteY1" fmla="*/ 605065 h 605065"/>
              <a:gd name="connsiteX2" fmla="*/ 215561 w 215561"/>
              <a:gd name="connsiteY2" fmla="*/ 232229 h 605065"/>
              <a:gd name="connsiteX3" fmla="*/ 0 w 215561"/>
              <a:gd name="connsiteY3" fmla="*/ 0 h 605065"/>
              <a:gd name="connsiteX0" fmla="*/ 0 w 215561"/>
              <a:gd name="connsiteY0" fmla="*/ 0 h 614590"/>
              <a:gd name="connsiteX1" fmla="*/ 0 w 215561"/>
              <a:gd name="connsiteY1" fmla="*/ 614590 h 614590"/>
              <a:gd name="connsiteX2" fmla="*/ 215561 w 215561"/>
              <a:gd name="connsiteY2" fmla="*/ 232229 h 614590"/>
              <a:gd name="connsiteX3" fmla="*/ 0 w 215561"/>
              <a:gd name="connsiteY3" fmla="*/ 0 h 614590"/>
              <a:gd name="connsiteX0" fmla="*/ 0 w 215561"/>
              <a:gd name="connsiteY0" fmla="*/ 0 h 614590"/>
              <a:gd name="connsiteX1" fmla="*/ 0 w 215561"/>
              <a:gd name="connsiteY1" fmla="*/ 614590 h 614590"/>
              <a:gd name="connsiteX2" fmla="*/ 215561 w 215561"/>
              <a:gd name="connsiteY2" fmla="*/ 232229 h 614590"/>
              <a:gd name="connsiteX3" fmla="*/ 0 w 215561"/>
              <a:gd name="connsiteY3" fmla="*/ 0 h 614590"/>
            </a:gdLst>
            <a:ahLst/>
            <a:cxnLst>
              <a:cxn ang="0">
                <a:pos x="connsiteX0" y="connsiteY0"/>
              </a:cxn>
              <a:cxn ang="0">
                <a:pos x="connsiteX1" y="connsiteY1"/>
              </a:cxn>
              <a:cxn ang="0">
                <a:pos x="connsiteX2" y="connsiteY2"/>
              </a:cxn>
              <a:cxn ang="0">
                <a:pos x="connsiteX3" y="connsiteY3"/>
              </a:cxn>
            </a:cxnLst>
            <a:rect l="l" t="t" r="r" b="b"/>
            <a:pathLst>
              <a:path w="215561" h="614590">
                <a:moveTo>
                  <a:pt x="0" y="0"/>
                </a:moveTo>
                <a:lnTo>
                  <a:pt x="0" y="614590"/>
                </a:lnTo>
                <a:cubicBezTo>
                  <a:pt x="78997" y="523649"/>
                  <a:pt x="186569" y="404133"/>
                  <a:pt x="215561" y="232229"/>
                </a:cubicBezTo>
                <a:cubicBezTo>
                  <a:pt x="211969" y="123069"/>
                  <a:pt x="125035" y="25816"/>
                  <a:pt x="0" y="0"/>
                </a:cubicBezTo>
                <a:close/>
              </a:path>
            </a:pathLst>
          </a:custGeom>
          <a:solidFill>
            <a:srgbClr val="76381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39"/>
          <p:cNvSpPr>
            <a:spLocks noChangeArrowheads="1"/>
          </p:cNvSpPr>
          <p:nvPr/>
        </p:nvSpPr>
        <p:spPr bwMode="auto">
          <a:xfrm>
            <a:off x="1619673" y="5260974"/>
            <a:ext cx="33349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a:solidFill>
                  <a:srgbClr val="262626"/>
                </a:solidFill>
                <a:latin typeface="Arial" pitchFamily="34" charset="0"/>
              </a:rPr>
              <a:t>Đ</a:t>
            </a:r>
            <a:r>
              <a:rPr lang="en-US" sz="2400" smtClean="0">
                <a:solidFill>
                  <a:srgbClr val="262626"/>
                </a:solidFill>
                <a:latin typeface="Arial" pitchFamily="34" charset="0"/>
              </a:rPr>
              <a:t>ược </a:t>
            </a:r>
            <a:r>
              <a:rPr lang="en-US" sz="2400" err="1" smtClean="0">
                <a:solidFill>
                  <a:srgbClr val="262626"/>
                </a:solidFill>
                <a:latin typeface="Arial" pitchFamily="34" charset="0"/>
              </a:rPr>
              <a:t>công</a:t>
            </a:r>
            <a:r>
              <a:rPr lang="en-US" sz="2400" smtClean="0">
                <a:solidFill>
                  <a:srgbClr val="262626"/>
                </a:solidFill>
                <a:latin typeface="Arial" pitchFamily="34" charset="0"/>
              </a:rPr>
              <a:t> </a:t>
            </a:r>
            <a:r>
              <a:rPr lang="en-US" sz="2400" err="1" smtClean="0">
                <a:solidFill>
                  <a:srgbClr val="262626"/>
                </a:solidFill>
                <a:latin typeface="Arial" pitchFamily="34" charset="0"/>
              </a:rPr>
              <a:t>chứng</a:t>
            </a:r>
            <a:r>
              <a:rPr lang="en-US" sz="2400" smtClean="0">
                <a:solidFill>
                  <a:srgbClr val="262626"/>
                </a:solidFill>
                <a:latin typeface="Arial" pitchFamily="34" charset="0"/>
              </a:rPr>
              <a:t>,</a:t>
            </a:r>
          </a:p>
          <a:p>
            <a:r>
              <a:rPr lang="en-US" sz="2400" smtClean="0">
                <a:solidFill>
                  <a:srgbClr val="262626"/>
                </a:solidFill>
                <a:latin typeface="Arial" pitchFamily="34" charset="0"/>
              </a:rPr>
              <a:t> </a:t>
            </a:r>
            <a:r>
              <a:rPr lang="en-US" sz="2400" err="1" smtClean="0">
                <a:solidFill>
                  <a:srgbClr val="262626"/>
                </a:solidFill>
                <a:latin typeface="Arial" pitchFamily="34" charset="0"/>
              </a:rPr>
              <a:t>chứng</a:t>
            </a:r>
            <a:r>
              <a:rPr lang="en-US" sz="2400" smtClean="0">
                <a:solidFill>
                  <a:srgbClr val="262626"/>
                </a:solidFill>
                <a:latin typeface="Arial" pitchFamily="34" charset="0"/>
              </a:rPr>
              <a:t> </a:t>
            </a:r>
            <a:r>
              <a:rPr lang="en-US" sz="2400" err="1" smtClean="0">
                <a:solidFill>
                  <a:srgbClr val="262626"/>
                </a:solidFill>
                <a:latin typeface="Arial" pitchFamily="34" charset="0"/>
              </a:rPr>
              <a:t>thực</a:t>
            </a:r>
            <a:endParaRPr lang="en-US" sz="2400">
              <a:solidFill>
                <a:srgbClr val="262626"/>
              </a:solidFill>
              <a:latin typeface="Arial" pitchFamily="34" charset="0"/>
            </a:endParaRPr>
          </a:p>
        </p:txBody>
      </p:sp>
      <p:sp>
        <p:nvSpPr>
          <p:cNvPr id="45" name="Round Same Side Corner Rectangle 44"/>
          <p:cNvSpPr/>
          <p:nvPr/>
        </p:nvSpPr>
        <p:spPr>
          <a:xfrm rot="16200000">
            <a:off x="2257030" y="139565"/>
            <a:ext cx="954108" cy="3358759"/>
          </a:xfrm>
          <a:prstGeom prst="round2SameRect">
            <a:avLst>
              <a:gd name="adj1" fmla="val 22202"/>
              <a:gd name="adj2" fmla="val 0"/>
            </a:avLst>
          </a:prstGeom>
          <a:solidFill>
            <a:srgbClr val="6BE52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Rectangle 33"/>
          <p:cNvSpPr>
            <a:spLocks noChangeArrowheads="1"/>
          </p:cNvSpPr>
          <p:nvPr/>
        </p:nvSpPr>
        <p:spPr bwMode="auto">
          <a:xfrm>
            <a:off x="1054705" y="1341893"/>
            <a:ext cx="327361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800" b="1" smtClean="0">
                <a:solidFill>
                  <a:schemeClr val="bg1"/>
                </a:solidFill>
                <a:latin typeface="Arial" pitchFamily="34" charset="0"/>
              </a:rPr>
              <a:t>Di </a:t>
            </a:r>
            <a:r>
              <a:rPr lang="en-US" sz="2800" b="1" err="1" smtClean="0">
                <a:solidFill>
                  <a:schemeClr val="bg1"/>
                </a:solidFill>
                <a:latin typeface="Arial" pitchFamily="34" charset="0"/>
              </a:rPr>
              <a:t>chúc</a:t>
            </a:r>
            <a:r>
              <a:rPr lang="en-US" sz="2800" b="1" smtClean="0">
                <a:solidFill>
                  <a:schemeClr val="bg1"/>
                </a:solidFill>
                <a:latin typeface="Arial" pitchFamily="34" charset="0"/>
              </a:rPr>
              <a:t> </a:t>
            </a:r>
            <a:r>
              <a:rPr lang="en-US" sz="2800" b="1" err="1" smtClean="0">
                <a:solidFill>
                  <a:schemeClr val="bg1"/>
                </a:solidFill>
                <a:latin typeface="Arial" pitchFamily="34" charset="0"/>
              </a:rPr>
              <a:t>bằng</a:t>
            </a:r>
            <a:r>
              <a:rPr lang="en-US" sz="2800" b="1" smtClean="0">
                <a:solidFill>
                  <a:schemeClr val="bg1"/>
                </a:solidFill>
                <a:latin typeface="Arial" pitchFamily="34" charset="0"/>
              </a:rPr>
              <a:t> </a:t>
            </a:r>
            <a:r>
              <a:rPr lang="en-US" sz="2800" b="1" err="1" smtClean="0">
                <a:solidFill>
                  <a:schemeClr val="bg1"/>
                </a:solidFill>
                <a:latin typeface="Arial" pitchFamily="34" charset="0"/>
              </a:rPr>
              <a:t>văn</a:t>
            </a:r>
            <a:r>
              <a:rPr lang="en-US" sz="2800" b="1" smtClean="0">
                <a:solidFill>
                  <a:schemeClr val="bg1"/>
                </a:solidFill>
                <a:latin typeface="Arial" pitchFamily="34" charset="0"/>
              </a:rPr>
              <a:t> </a:t>
            </a:r>
            <a:r>
              <a:rPr lang="en-US" sz="2800" b="1" err="1" smtClean="0">
                <a:solidFill>
                  <a:schemeClr val="bg1"/>
                </a:solidFill>
                <a:latin typeface="Arial" pitchFamily="34" charset="0"/>
              </a:rPr>
              <a:t>bản</a:t>
            </a:r>
            <a:r>
              <a:rPr lang="en-US" sz="2800" b="1" smtClean="0">
                <a:solidFill>
                  <a:schemeClr val="bg1"/>
                </a:solidFill>
                <a:latin typeface="Arial" pitchFamily="34" charset="0"/>
              </a:rPr>
              <a:t> </a:t>
            </a:r>
            <a:endParaRPr lang="en-US" sz="2800" b="1">
              <a:solidFill>
                <a:schemeClr val="bg1"/>
              </a:solidFill>
              <a:latin typeface="Arial" pitchFamily="34" charset="0"/>
            </a:endParaRPr>
          </a:p>
        </p:txBody>
      </p:sp>
      <p:sp>
        <p:nvSpPr>
          <p:cNvPr id="2" name="Slide Number Placeholder 1"/>
          <p:cNvSpPr>
            <a:spLocks noGrp="1"/>
          </p:cNvSpPr>
          <p:nvPr>
            <p:ph type="sldNum" sz="quarter" idx="12"/>
          </p:nvPr>
        </p:nvSpPr>
        <p:spPr/>
        <p:txBody>
          <a:bodyPr/>
          <a:lstStyle/>
          <a:p>
            <a:fld id="{C47B13B7-50A5-45B6-B530-7C9A1EBD305F}" type="slidenum">
              <a:rPr lang="en-US" smtClean="0"/>
              <a:pPr/>
              <a:t>172</a:t>
            </a:fld>
            <a:endParaRPr lang="en-US"/>
          </a:p>
        </p:txBody>
      </p:sp>
    </p:spTree>
    <p:extLst>
      <p:ext uri="{BB962C8B-B14F-4D97-AF65-F5344CB8AC3E}">
        <p14:creationId xmlns:p14="http://schemas.microsoft.com/office/powerpoint/2010/main" val="408694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02"/>
                                        </p:tgtEl>
                                        <p:attrNameLst>
                                          <p:attrName>style.visibility</p:attrName>
                                        </p:attrNameLst>
                                      </p:cBhvr>
                                      <p:to>
                                        <p:strVal val="visible"/>
                                      </p:to>
                                    </p:set>
                                    <p:animEffect transition="in" filter="wipe(left)">
                                      <p:cBhvr>
                                        <p:cTn id="7" dur="2000"/>
                                        <p:tgtEl>
                                          <p:spTgt spid="310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2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right)">
                                      <p:cBhvr>
                                        <p:cTn id="15" dur="2000"/>
                                        <p:tgtEl>
                                          <p:spTgt spid="46"/>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right)">
                                      <p:cBhvr>
                                        <p:cTn id="18" dur="20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3100"/>
                                        </p:tgtEl>
                                        <p:attrNameLst>
                                          <p:attrName>style.visibility</p:attrName>
                                        </p:attrNameLst>
                                      </p:cBhvr>
                                      <p:to>
                                        <p:strVal val="visible"/>
                                      </p:to>
                                    </p:set>
                                    <p:animEffect transition="in" filter="wipe(right)">
                                      <p:cBhvr>
                                        <p:cTn id="23" dur="1500"/>
                                        <p:tgtEl>
                                          <p:spTgt spid="3100"/>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right)">
                                      <p:cBhvr>
                                        <p:cTn id="26" dur="1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3101"/>
                                        </p:tgtEl>
                                        <p:attrNameLst>
                                          <p:attrName>style.visibility</p:attrName>
                                        </p:attrNameLst>
                                      </p:cBhvr>
                                      <p:to>
                                        <p:strVal val="visible"/>
                                      </p:to>
                                    </p:set>
                                    <p:animEffect transition="in" filter="wipe(right)">
                                      <p:cBhvr>
                                        <p:cTn id="31" dur="1250"/>
                                        <p:tgtEl>
                                          <p:spTgt spid="3101"/>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right)">
                                      <p:cBhvr>
                                        <p:cTn id="34" dur="125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right)">
                                      <p:cBhvr>
                                        <p:cTn id="39" dur="1500"/>
                                        <p:tgtEl>
                                          <p:spTgt spid="32"/>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right)">
                                      <p:cBhvr>
                                        <p:cTn id="42" dur="1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3100" grpId="0"/>
      <p:bldP spid="3101" grpId="0"/>
      <p:bldP spid="3102" grpId="0"/>
      <p:bldP spid="32" grpId="0" animBg="1"/>
      <p:bldP spid="41" grpId="0"/>
      <p:bldP spid="45" grpId="0" animBg="1"/>
      <p:bldP spid="46"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53856"/>
            <a:ext cx="5832648" cy="6687512"/>
          </a:xfrm>
        </p:spPr>
      </p:pic>
      <p:sp>
        <p:nvSpPr>
          <p:cNvPr id="2" name="Slide Number Placeholder 1"/>
          <p:cNvSpPr>
            <a:spLocks noGrp="1"/>
          </p:cNvSpPr>
          <p:nvPr>
            <p:ph type="sldNum" sz="quarter" idx="12"/>
          </p:nvPr>
        </p:nvSpPr>
        <p:spPr/>
        <p:txBody>
          <a:bodyPr/>
          <a:lstStyle/>
          <a:p>
            <a:fld id="{C47B13B7-50A5-45B6-B530-7C9A1EBD305F}" type="slidenum">
              <a:rPr lang="en-US" smtClean="0"/>
              <a:pPr/>
              <a:t>173</a:t>
            </a:fld>
            <a:endParaRPr lang="en-US"/>
          </a:p>
        </p:txBody>
      </p:sp>
    </p:spTree>
    <p:extLst>
      <p:ext uri="{BB962C8B-B14F-4D97-AF65-F5344CB8AC3E}">
        <p14:creationId xmlns:p14="http://schemas.microsoft.com/office/powerpoint/2010/main" val="183093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orizontal Scroll 5"/>
          <p:cNvSpPr/>
          <p:nvPr/>
        </p:nvSpPr>
        <p:spPr>
          <a:xfrm>
            <a:off x="1259632" y="1700808"/>
            <a:ext cx="6840760" cy="4176464"/>
          </a:xfrm>
          <a:prstGeom prst="horizontalScrol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b="1" dirty="0"/>
              <a:t>Thừa kế theo pháp luật là thừa kế theo </a:t>
            </a:r>
            <a:r>
              <a:rPr lang="vi-VN" sz="3200" b="1" u="sng" dirty="0"/>
              <a:t>hàng thừa kế</a:t>
            </a:r>
            <a:r>
              <a:rPr lang="vi-VN" sz="3200" b="1" dirty="0"/>
              <a:t>, </a:t>
            </a:r>
            <a:r>
              <a:rPr lang="vi-VN" sz="3200" b="1" u="sng" dirty="0"/>
              <a:t>điều kiện </a:t>
            </a:r>
            <a:r>
              <a:rPr lang="vi-VN" sz="3200" b="1" dirty="0"/>
              <a:t>và </a:t>
            </a:r>
            <a:r>
              <a:rPr lang="vi-VN" sz="3200" b="1" u="sng" dirty="0"/>
              <a:t>trình tự </a:t>
            </a:r>
            <a:r>
              <a:rPr lang="vi-VN" sz="3200" b="1" dirty="0"/>
              <a:t>thừa kế do pháp luật quy </a:t>
            </a:r>
            <a:r>
              <a:rPr lang="vi-VN" sz="3200" b="1" dirty="0" smtClean="0"/>
              <a:t>địn</a:t>
            </a:r>
            <a:r>
              <a:rPr lang="en-US" sz="3200" b="1" dirty="0" smtClean="0"/>
              <a:t>h</a:t>
            </a:r>
            <a:endParaRPr lang="vi-VN" sz="3200" b="1" dirty="0"/>
          </a:p>
          <a:p>
            <a:pPr algn="ctr"/>
            <a:endParaRPr lang="en-US" sz="3200" dirty="0"/>
          </a:p>
        </p:txBody>
      </p:sp>
      <p:sp>
        <p:nvSpPr>
          <p:cNvPr id="7" name="TextBox 31"/>
          <p:cNvSpPr txBox="1">
            <a:spLocks noChangeArrowheads="1"/>
          </p:cNvSpPr>
          <p:nvPr/>
        </p:nvSpPr>
        <p:spPr bwMode="auto">
          <a:xfrm>
            <a:off x="1505905" y="643771"/>
            <a:ext cx="63482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3200" b="1">
                <a:solidFill>
                  <a:schemeClr val="tx2">
                    <a:lumMod val="75000"/>
                  </a:schemeClr>
                </a:solidFill>
                <a:latin typeface="Verdana" pitchFamily="34" charset="0"/>
              </a:rPr>
              <a:t>THỪA KẾ THEO PHÁP LUẬT</a:t>
            </a:r>
          </a:p>
        </p:txBody>
      </p:sp>
      <p:sp>
        <p:nvSpPr>
          <p:cNvPr id="2" name="Slide Number Placeholder 1"/>
          <p:cNvSpPr>
            <a:spLocks noGrp="1"/>
          </p:cNvSpPr>
          <p:nvPr>
            <p:ph type="sldNum" sz="quarter" idx="12"/>
          </p:nvPr>
        </p:nvSpPr>
        <p:spPr/>
        <p:txBody>
          <a:bodyPr/>
          <a:lstStyle/>
          <a:p>
            <a:fld id="{C47B13B7-50A5-45B6-B530-7C9A1EBD305F}" type="slidenum">
              <a:rPr lang="en-US" smtClean="0"/>
              <a:pPr/>
              <a:t>174</a:t>
            </a:fld>
            <a:endParaRPr lang="en-US"/>
          </a:p>
        </p:txBody>
      </p:sp>
    </p:spTree>
    <p:extLst>
      <p:ext uri="{BB962C8B-B14F-4D97-AF65-F5344CB8AC3E}">
        <p14:creationId xmlns:p14="http://schemas.microsoft.com/office/powerpoint/2010/main" val="150785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18799" cy="6858000"/>
          </a:xfrm>
          <a:solidFill>
            <a:schemeClr val="bg1"/>
          </a:solidFill>
        </p:spPr>
      </p:pic>
      <p:sp>
        <p:nvSpPr>
          <p:cNvPr id="3" name="Rounded Rectangle 2"/>
          <p:cNvSpPr/>
          <p:nvPr/>
        </p:nvSpPr>
        <p:spPr>
          <a:xfrm>
            <a:off x="395536" y="5589240"/>
            <a:ext cx="3456384" cy="6480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smtClean="0">
                <a:solidFill>
                  <a:schemeClr val="tx2">
                    <a:lumMod val="50000"/>
                  </a:schemeClr>
                </a:solidFill>
                <a:latin typeface="Times New Roman" pitchFamily="18" charset="0"/>
                <a:cs typeface="Times New Roman" pitchFamily="18" charset="0"/>
              </a:rPr>
              <a:t>Phần di sản không được định đoạt trong di chúc</a:t>
            </a:r>
            <a:endParaRPr lang="en-US" sz="2400">
              <a:solidFill>
                <a:schemeClr val="tx2">
                  <a:lumMod val="50000"/>
                </a:schemeClr>
              </a:solidFill>
              <a:latin typeface="Times New Roman" pitchFamily="18" charset="0"/>
              <a:cs typeface="Times New Roman" pitchFamily="18" charset="0"/>
            </a:endParaRPr>
          </a:p>
        </p:txBody>
      </p:sp>
      <p:sp>
        <p:nvSpPr>
          <p:cNvPr id="5" name="Rounded Rectangle 4"/>
          <p:cNvSpPr/>
          <p:nvPr/>
        </p:nvSpPr>
        <p:spPr>
          <a:xfrm>
            <a:off x="1331640" y="476672"/>
            <a:ext cx="6120680" cy="108012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mtClean="0">
                <a:solidFill>
                  <a:schemeClr val="accent6">
                    <a:lumMod val="50000"/>
                  </a:schemeClr>
                </a:solidFill>
              </a:rPr>
              <a:t>Các trường hợp thừa kế theo pháp luật </a:t>
            </a:r>
          </a:p>
          <a:p>
            <a:pPr algn="ctr"/>
            <a:r>
              <a:rPr lang="en-US" sz="2800" b="1" smtClean="0">
                <a:solidFill>
                  <a:schemeClr val="accent6">
                    <a:lumMod val="50000"/>
                  </a:schemeClr>
                </a:solidFill>
              </a:rPr>
              <a:t>(Điều 650)</a:t>
            </a:r>
            <a:endParaRPr lang="en-US" sz="2800" b="1">
              <a:solidFill>
                <a:schemeClr val="accent6">
                  <a:lumMod val="50000"/>
                </a:schemeClr>
              </a:solidFill>
            </a:endParaRPr>
          </a:p>
        </p:txBody>
      </p:sp>
      <p:sp>
        <p:nvSpPr>
          <p:cNvPr id="6" name="Rounded Rectangle 5"/>
          <p:cNvSpPr/>
          <p:nvPr/>
        </p:nvSpPr>
        <p:spPr>
          <a:xfrm>
            <a:off x="413768" y="3429000"/>
            <a:ext cx="2952328" cy="7200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95536" y="4725144"/>
            <a:ext cx="3240360" cy="57606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13768" y="5445224"/>
            <a:ext cx="3450897" cy="9361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391980" y="3429000"/>
            <a:ext cx="4284476" cy="144016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391980" y="4699609"/>
            <a:ext cx="4500500" cy="1368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C47B13B7-50A5-45B6-B530-7C9A1EBD305F}" type="slidenum">
              <a:rPr lang="en-US" smtClean="0"/>
              <a:pPr/>
              <a:t>175</a:t>
            </a:fld>
            <a:endParaRPr lang="en-US"/>
          </a:p>
        </p:txBody>
      </p:sp>
    </p:spTree>
    <p:extLst>
      <p:ext uri="{BB962C8B-B14F-4D97-AF65-F5344CB8AC3E}">
        <p14:creationId xmlns:p14="http://schemas.microsoft.com/office/powerpoint/2010/main" val="232845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4" name="Group 10"/>
          <p:cNvGrpSpPr>
            <a:grpSpLocks/>
          </p:cNvGrpSpPr>
          <p:nvPr/>
        </p:nvGrpSpPr>
        <p:grpSpPr bwMode="auto">
          <a:xfrm rot="6503660">
            <a:off x="6990556" y="462757"/>
            <a:ext cx="877887" cy="3803650"/>
            <a:chOff x="5024113" y="1151501"/>
            <a:chExt cx="1314459" cy="5696435"/>
          </a:xfrm>
        </p:grpSpPr>
        <p:pic>
          <p:nvPicPr>
            <p:cNvPr id="5150" name="Picture 345" descr="shadow_1_m"/>
            <p:cNvPicPr>
              <a:picLocks noChangeAspect="1" noChangeArrowheads="1"/>
            </p:cNvPicPr>
            <p:nvPr/>
          </p:nvPicPr>
          <p:blipFill>
            <a:blip r:embed="rId2">
              <a:extLst>
                <a:ext uri="{28A0092B-C50C-407E-A947-70E740481C1C}">
                  <a14:useLocalDpi xmlns:a14="http://schemas.microsoft.com/office/drawing/2010/main" val="0"/>
                </a:ext>
              </a:extLst>
            </a:blip>
            <a:srcRect t="61411"/>
            <a:stretch>
              <a:fillRect/>
            </a:stretch>
          </p:blipFill>
          <p:spPr bwMode="gray">
            <a:xfrm rot="-3600000">
              <a:off x="2698681" y="3932970"/>
              <a:ext cx="5696435" cy="13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51" name="Group 3"/>
            <p:cNvGrpSpPr>
              <a:grpSpLocks/>
            </p:cNvGrpSpPr>
            <p:nvPr/>
          </p:nvGrpSpPr>
          <p:grpSpPr bwMode="auto">
            <a:xfrm rot="7264340">
              <a:off x="4524811" y="3676045"/>
              <a:ext cx="2313063" cy="1314459"/>
              <a:chOff x="3376537" y="1676390"/>
              <a:chExt cx="2313063" cy="1314459"/>
            </a:xfrm>
          </p:grpSpPr>
          <p:sp>
            <p:nvSpPr>
              <p:cNvPr id="5" name="Freeform 4"/>
              <p:cNvSpPr/>
              <p:nvPr/>
            </p:nvSpPr>
            <p:spPr>
              <a:xfrm>
                <a:off x="3383212" y="1668925"/>
                <a:ext cx="2182524" cy="1314460"/>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4">
                      <a:lumMod val="50000"/>
                    </a:schemeClr>
                  </a:gs>
                  <a:gs pos="30000">
                    <a:schemeClr val="accent4">
                      <a:lumMod val="75000"/>
                    </a:schemeClr>
                  </a:gs>
                  <a:gs pos="100000">
                    <a:schemeClr val="accent4"/>
                  </a:gs>
                </a:gsLst>
                <a:lin ang="16200000" scaled="1"/>
                <a:tileRect/>
              </a:gradFill>
              <a:ln w="3175" cap="flat" cmpd="sng" algn="ctr">
                <a:noFill/>
                <a:prstDash val="solid"/>
              </a:ln>
              <a:effectLst>
                <a:outerShdw blurRad="165100" dist="127000" dir="2700000" algn="tl" rotWithShape="0">
                  <a:prstClr val="black">
                    <a:alpha val="17000"/>
                  </a:prstClr>
                </a:outerShdw>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sp>
            <p:nvSpPr>
              <p:cNvPr id="6" name="Freeform 5"/>
              <p:cNvSpPr/>
              <p:nvPr/>
            </p:nvSpPr>
            <p:spPr>
              <a:xfrm>
                <a:off x="5011695" y="2662133"/>
                <a:ext cx="691845" cy="287613"/>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grpSp>
      </p:grpSp>
      <p:grpSp>
        <p:nvGrpSpPr>
          <p:cNvPr id="5125" name="Group 25"/>
          <p:cNvGrpSpPr>
            <a:grpSpLocks/>
          </p:cNvGrpSpPr>
          <p:nvPr/>
        </p:nvGrpSpPr>
        <p:grpSpPr bwMode="auto">
          <a:xfrm rot="6503660">
            <a:off x="4171156" y="462757"/>
            <a:ext cx="877887" cy="3803650"/>
            <a:chOff x="5024113" y="1151501"/>
            <a:chExt cx="1314459" cy="5696435"/>
          </a:xfrm>
        </p:grpSpPr>
        <p:pic>
          <p:nvPicPr>
            <p:cNvPr id="5146" name="Picture 345" descr="shadow_1_m"/>
            <p:cNvPicPr>
              <a:picLocks noChangeAspect="1" noChangeArrowheads="1"/>
            </p:cNvPicPr>
            <p:nvPr/>
          </p:nvPicPr>
          <p:blipFill>
            <a:blip r:embed="rId2">
              <a:extLst>
                <a:ext uri="{28A0092B-C50C-407E-A947-70E740481C1C}">
                  <a14:useLocalDpi xmlns:a14="http://schemas.microsoft.com/office/drawing/2010/main" val="0"/>
                </a:ext>
              </a:extLst>
            </a:blip>
            <a:srcRect t="61411"/>
            <a:stretch>
              <a:fillRect/>
            </a:stretch>
          </p:blipFill>
          <p:spPr bwMode="gray">
            <a:xfrm rot="-3600000">
              <a:off x="2698681" y="3932970"/>
              <a:ext cx="5696435" cy="13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47" name="Group 27"/>
            <p:cNvGrpSpPr>
              <a:grpSpLocks/>
            </p:cNvGrpSpPr>
            <p:nvPr/>
          </p:nvGrpSpPr>
          <p:grpSpPr bwMode="auto">
            <a:xfrm rot="7264340">
              <a:off x="4524811" y="3676045"/>
              <a:ext cx="2313063" cy="1314459"/>
              <a:chOff x="3376537" y="1676390"/>
              <a:chExt cx="2313063" cy="1314459"/>
            </a:xfrm>
          </p:grpSpPr>
          <p:sp>
            <p:nvSpPr>
              <p:cNvPr id="29" name="Freeform 28"/>
              <p:cNvSpPr/>
              <p:nvPr/>
            </p:nvSpPr>
            <p:spPr>
              <a:xfrm>
                <a:off x="3383212" y="1668925"/>
                <a:ext cx="2182524" cy="1314460"/>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2">
                      <a:lumMod val="50000"/>
                    </a:schemeClr>
                  </a:gs>
                  <a:gs pos="30000">
                    <a:schemeClr val="accent2">
                      <a:lumMod val="75000"/>
                    </a:schemeClr>
                  </a:gs>
                  <a:gs pos="100000">
                    <a:schemeClr val="accent2"/>
                  </a:gs>
                </a:gsLst>
                <a:lin ang="16200000" scaled="1"/>
                <a:tileRect/>
              </a:gradFill>
              <a:ln w="3175" cap="flat" cmpd="sng" algn="ctr">
                <a:noFill/>
                <a:prstDash val="solid"/>
              </a:ln>
              <a:effectLst>
                <a:outerShdw blurRad="165100" dist="127000" dir="2700000" algn="tl" rotWithShape="0">
                  <a:prstClr val="black">
                    <a:alpha val="17000"/>
                  </a:prstClr>
                </a:outerShdw>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sp>
            <p:nvSpPr>
              <p:cNvPr id="30" name="Freeform 29"/>
              <p:cNvSpPr/>
              <p:nvPr/>
            </p:nvSpPr>
            <p:spPr>
              <a:xfrm>
                <a:off x="5011695" y="2662133"/>
                <a:ext cx="691845" cy="287613"/>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grpSp>
      </p:grpSp>
      <p:grpSp>
        <p:nvGrpSpPr>
          <p:cNvPr id="5126" name="Group 30"/>
          <p:cNvGrpSpPr>
            <a:grpSpLocks/>
          </p:cNvGrpSpPr>
          <p:nvPr/>
        </p:nvGrpSpPr>
        <p:grpSpPr bwMode="auto">
          <a:xfrm rot="6503660">
            <a:off x="1257300" y="461963"/>
            <a:ext cx="877887" cy="3805238"/>
            <a:chOff x="5024113" y="1151501"/>
            <a:chExt cx="1314459" cy="5696435"/>
          </a:xfrm>
        </p:grpSpPr>
        <p:pic>
          <p:nvPicPr>
            <p:cNvPr id="5142" name="Picture 345" descr="shadow_1_m"/>
            <p:cNvPicPr>
              <a:picLocks noChangeAspect="1" noChangeArrowheads="1"/>
            </p:cNvPicPr>
            <p:nvPr/>
          </p:nvPicPr>
          <p:blipFill>
            <a:blip r:embed="rId2">
              <a:extLst>
                <a:ext uri="{28A0092B-C50C-407E-A947-70E740481C1C}">
                  <a14:useLocalDpi xmlns:a14="http://schemas.microsoft.com/office/drawing/2010/main" val="0"/>
                </a:ext>
              </a:extLst>
            </a:blip>
            <a:srcRect t="61411"/>
            <a:stretch>
              <a:fillRect/>
            </a:stretch>
          </p:blipFill>
          <p:spPr bwMode="gray">
            <a:xfrm rot="-3600000">
              <a:off x="2698681" y="3932970"/>
              <a:ext cx="5696435" cy="13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43" name="Group 33"/>
            <p:cNvGrpSpPr>
              <a:grpSpLocks/>
            </p:cNvGrpSpPr>
            <p:nvPr/>
          </p:nvGrpSpPr>
          <p:grpSpPr bwMode="auto">
            <a:xfrm rot="7264340">
              <a:off x="4524811" y="3676045"/>
              <a:ext cx="2313063" cy="1314459"/>
              <a:chOff x="3376537" y="1676390"/>
              <a:chExt cx="2313063" cy="1314459"/>
            </a:xfrm>
          </p:grpSpPr>
          <p:sp>
            <p:nvSpPr>
              <p:cNvPr id="35" name="Freeform 34"/>
              <p:cNvSpPr/>
              <p:nvPr/>
            </p:nvSpPr>
            <p:spPr>
              <a:xfrm>
                <a:off x="3380925" y="1680728"/>
                <a:ext cx="2188743" cy="1314460"/>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6">
                      <a:lumMod val="50000"/>
                    </a:schemeClr>
                  </a:gs>
                  <a:gs pos="30000">
                    <a:schemeClr val="accent6">
                      <a:lumMod val="75000"/>
                    </a:schemeClr>
                  </a:gs>
                  <a:gs pos="100000">
                    <a:schemeClr val="accent6"/>
                  </a:gs>
                </a:gsLst>
                <a:lin ang="16200000" scaled="1"/>
                <a:tileRect/>
              </a:gradFill>
              <a:ln w="3175" cap="flat" cmpd="sng" algn="ctr">
                <a:noFill/>
                <a:prstDash val="solid"/>
              </a:ln>
              <a:effectLst>
                <a:outerShdw blurRad="165100" dist="127000" dir="2700000" algn="tl" rotWithShape="0">
                  <a:prstClr val="black">
                    <a:alpha val="17000"/>
                  </a:prstClr>
                </a:outerShdw>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sp>
            <p:nvSpPr>
              <p:cNvPr id="36" name="Freeform 35"/>
              <p:cNvSpPr/>
              <p:nvPr/>
            </p:nvSpPr>
            <p:spPr>
              <a:xfrm>
                <a:off x="5012672" y="2668005"/>
                <a:ext cx="691556" cy="287613"/>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Palatino Linotype"/>
                  <a:cs typeface="+mn-cs"/>
                </a:endParaRPr>
              </a:p>
            </p:txBody>
          </p:sp>
        </p:grpSp>
      </p:grpSp>
      <p:sp>
        <p:nvSpPr>
          <p:cNvPr id="5127" name="TextBox 29"/>
          <p:cNvSpPr txBox="1">
            <a:spLocks noChangeArrowheads="1"/>
          </p:cNvSpPr>
          <p:nvPr/>
        </p:nvSpPr>
        <p:spPr bwMode="auto">
          <a:xfrm>
            <a:off x="1298575" y="2230438"/>
            <a:ext cx="7604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sz="2400" b="1">
                <a:solidFill>
                  <a:schemeClr val="bg1"/>
                </a:solidFill>
                <a:latin typeface="Verdana" pitchFamily="34" charset="0"/>
              </a:rPr>
              <a:t>01</a:t>
            </a:r>
            <a:endParaRPr lang="vi-VN" sz="2400" b="1">
              <a:solidFill>
                <a:schemeClr val="bg1"/>
              </a:solidFill>
              <a:latin typeface="Verdana" pitchFamily="34" charset="0"/>
            </a:endParaRPr>
          </a:p>
        </p:txBody>
      </p:sp>
      <p:sp>
        <p:nvSpPr>
          <p:cNvPr id="5128" name="TextBox 29"/>
          <p:cNvSpPr txBox="1">
            <a:spLocks noChangeArrowheads="1"/>
          </p:cNvSpPr>
          <p:nvPr/>
        </p:nvSpPr>
        <p:spPr bwMode="auto">
          <a:xfrm>
            <a:off x="4224338" y="2220913"/>
            <a:ext cx="7604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sz="2400" b="1">
                <a:solidFill>
                  <a:schemeClr val="bg1"/>
                </a:solidFill>
                <a:latin typeface="Verdana" pitchFamily="34" charset="0"/>
              </a:rPr>
              <a:t>02</a:t>
            </a:r>
            <a:endParaRPr lang="vi-VN" sz="2400" b="1">
              <a:solidFill>
                <a:schemeClr val="bg1"/>
              </a:solidFill>
              <a:latin typeface="Verdana" pitchFamily="34" charset="0"/>
            </a:endParaRPr>
          </a:p>
        </p:txBody>
      </p:sp>
      <p:sp>
        <p:nvSpPr>
          <p:cNvPr id="5129" name="TextBox 29"/>
          <p:cNvSpPr txBox="1">
            <a:spLocks noChangeArrowheads="1"/>
          </p:cNvSpPr>
          <p:nvPr/>
        </p:nvSpPr>
        <p:spPr bwMode="auto">
          <a:xfrm>
            <a:off x="7043738" y="2220913"/>
            <a:ext cx="7604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sz="2400" b="1">
                <a:solidFill>
                  <a:schemeClr val="bg1"/>
                </a:solidFill>
                <a:latin typeface="Verdana" pitchFamily="34" charset="0"/>
              </a:rPr>
              <a:t>03</a:t>
            </a:r>
            <a:endParaRPr lang="vi-VN" sz="2400" b="1">
              <a:solidFill>
                <a:schemeClr val="bg1"/>
              </a:solidFill>
              <a:latin typeface="Verdana" pitchFamily="34" charset="0"/>
            </a:endParaRPr>
          </a:p>
        </p:txBody>
      </p:sp>
      <p:sp>
        <p:nvSpPr>
          <p:cNvPr id="24" name="TextBox 29"/>
          <p:cNvSpPr txBox="1">
            <a:spLocks noChangeArrowheads="1"/>
          </p:cNvSpPr>
          <p:nvPr/>
        </p:nvSpPr>
        <p:spPr bwMode="auto">
          <a:xfrm>
            <a:off x="447675" y="2970946"/>
            <a:ext cx="2595563" cy="11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marL="0" indent="0" algn="ctr" fontAlgn="auto">
              <a:lnSpc>
                <a:spcPct val="150000"/>
              </a:lnSpc>
              <a:spcBef>
                <a:spcPts val="0"/>
              </a:spcBef>
              <a:spcAft>
                <a:spcPts val="0"/>
              </a:spcAft>
              <a:defRPr/>
            </a:pPr>
            <a:r>
              <a:rPr lang="en-US" sz="2400" b="1" smtClean="0">
                <a:solidFill>
                  <a:schemeClr val="accent6">
                    <a:lumMod val="75000"/>
                  </a:schemeClr>
                </a:solidFill>
                <a:latin typeface="Arial" charset="0"/>
              </a:rPr>
              <a:t>QUAN HỆ </a:t>
            </a:r>
          </a:p>
          <a:p>
            <a:pPr marL="0" indent="0" algn="ctr" fontAlgn="auto">
              <a:lnSpc>
                <a:spcPct val="150000"/>
              </a:lnSpc>
              <a:spcBef>
                <a:spcPts val="0"/>
              </a:spcBef>
              <a:spcAft>
                <a:spcPts val="0"/>
              </a:spcAft>
              <a:defRPr/>
            </a:pPr>
            <a:r>
              <a:rPr lang="en-US" sz="2400" b="1" smtClean="0">
                <a:solidFill>
                  <a:schemeClr val="accent6">
                    <a:lumMod val="75000"/>
                  </a:schemeClr>
                </a:solidFill>
                <a:latin typeface="Arial" charset="0"/>
              </a:rPr>
              <a:t>HÔN NHÂN</a:t>
            </a:r>
            <a:endParaRPr lang="vi-VN" sz="2400" b="1" dirty="0">
              <a:solidFill>
                <a:schemeClr val="accent6">
                  <a:lumMod val="75000"/>
                </a:schemeClr>
              </a:solidFill>
              <a:latin typeface="Arial" charset="0"/>
            </a:endParaRPr>
          </a:p>
        </p:txBody>
      </p:sp>
      <p:sp>
        <p:nvSpPr>
          <p:cNvPr id="42" name="TextBox 29"/>
          <p:cNvSpPr txBox="1">
            <a:spLocks noChangeArrowheads="1"/>
          </p:cNvSpPr>
          <p:nvPr/>
        </p:nvSpPr>
        <p:spPr bwMode="auto">
          <a:xfrm>
            <a:off x="3335337" y="2947534"/>
            <a:ext cx="259924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marL="0" indent="0" algn="ctr" fontAlgn="auto">
              <a:lnSpc>
                <a:spcPct val="150000"/>
              </a:lnSpc>
              <a:spcBef>
                <a:spcPts val="0"/>
              </a:spcBef>
              <a:spcAft>
                <a:spcPts val="0"/>
              </a:spcAft>
              <a:defRPr/>
            </a:pPr>
            <a:r>
              <a:rPr lang="en-US" sz="2400" b="1" smtClean="0">
                <a:solidFill>
                  <a:schemeClr val="accent2">
                    <a:lumMod val="75000"/>
                  </a:schemeClr>
                </a:solidFill>
                <a:latin typeface="Arial" charset="0"/>
              </a:rPr>
              <a:t>QUAN HỆ</a:t>
            </a:r>
          </a:p>
          <a:p>
            <a:pPr marL="0" indent="0" algn="ctr" fontAlgn="auto">
              <a:lnSpc>
                <a:spcPct val="150000"/>
              </a:lnSpc>
              <a:spcBef>
                <a:spcPts val="0"/>
              </a:spcBef>
              <a:spcAft>
                <a:spcPts val="0"/>
              </a:spcAft>
              <a:defRPr/>
            </a:pPr>
            <a:r>
              <a:rPr lang="en-US" sz="2400" b="1" smtClean="0">
                <a:solidFill>
                  <a:schemeClr val="accent2">
                    <a:lumMod val="75000"/>
                  </a:schemeClr>
                </a:solidFill>
                <a:latin typeface="Arial" charset="0"/>
              </a:rPr>
              <a:t> HUYẾT THỐNG</a:t>
            </a:r>
            <a:endParaRPr lang="vi-VN" sz="2400" b="1" dirty="0">
              <a:solidFill>
                <a:schemeClr val="accent2">
                  <a:lumMod val="75000"/>
                </a:schemeClr>
              </a:solidFill>
              <a:latin typeface="Arial" charset="0"/>
              <a:cs typeface="+mn-cs"/>
            </a:endParaRPr>
          </a:p>
        </p:txBody>
      </p:sp>
      <p:sp>
        <p:nvSpPr>
          <p:cNvPr id="43" name="TextBox 29"/>
          <p:cNvSpPr txBox="1">
            <a:spLocks noChangeArrowheads="1"/>
          </p:cNvSpPr>
          <p:nvPr/>
        </p:nvSpPr>
        <p:spPr bwMode="auto">
          <a:xfrm>
            <a:off x="6203949" y="3006951"/>
            <a:ext cx="2587625" cy="11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marL="0" indent="0" algn="ctr" fontAlgn="auto">
              <a:lnSpc>
                <a:spcPct val="150000"/>
              </a:lnSpc>
              <a:spcBef>
                <a:spcPts val="0"/>
              </a:spcBef>
              <a:spcAft>
                <a:spcPts val="0"/>
              </a:spcAft>
              <a:defRPr/>
            </a:pPr>
            <a:r>
              <a:rPr lang="en-US" sz="2400" b="1" smtClean="0">
                <a:solidFill>
                  <a:schemeClr val="accent4">
                    <a:lumMod val="75000"/>
                  </a:schemeClr>
                </a:solidFill>
                <a:latin typeface="Arial" charset="0"/>
                <a:cs typeface="+mn-cs"/>
              </a:rPr>
              <a:t>QUAN HỆ </a:t>
            </a:r>
          </a:p>
          <a:p>
            <a:pPr marL="0" indent="0" algn="ctr" fontAlgn="auto">
              <a:lnSpc>
                <a:spcPct val="150000"/>
              </a:lnSpc>
              <a:spcBef>
                <a:spcPts val="0"/>
              </a:spcBef>
              <a:spcAft>
                <a:spcPts val="0"/>
              </a:spcAft>
              <a:defRPr/>
            </a:pPr>
            <a:r>
              <a:rPr lang="en-US" sz="2400" b="1" smtClean="0">
                <a:solidFill>
                  <a:schemeClr val="accent4">
                    <a:lumMod val="75000"/>
                  </a:schemeClr>
                </a:solidFill>
                <a:latin typeface="Arial" charset="0"/>
                <a:cs typeface="+mn-cs"/>
              </a:rPr>
              <a:t>NUÔI DƯỠNG</a:t>
            </a:r>
            <a:endParaRPr lang="vi-VN" sz="2400" b="1" dirty="0">
              <a:solidFill>
                <a:schemeClr val="accent4">
                  <a:lumMod val="75000"/>
                </a:schemeClr>
              </a:solidFill>
              <a:latin typeface="Arial" charset="0"/>
              <a:cs typeface="+mn-cs"/>
            </a:endParaRPr>
          </a:p>
        </p:txBody>
      </p:sp>
      <p:sp>
        <p:nvSpPr>
          <p:cNvPr id="2" name="Rounded Rectangle 1"/>
          <p:cNvSpPr/>
          <p:nvPr/>
        </p:nvSpPr>
        <p:spPr>
          <a:xfrm>
            <a:off x="447675" y="3965575"/>
            <a:ext cx="2524125" cy="2093913"/>
          </a:xfrm>
          <a:prstGeom prst="roundRect">
            <a:avLst>
              <a:gd name="adj" fmla="val 12850"/>
            </a:avLst>
          </a:pr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Rounded Rectangle 46"/>
          <p:cNvSpPr/>
          <p:nvPr/>
        </p:nvSpPr>
        <p:spPr>
          <a:xfrm>
            <a:off x="3335338" y="3965575"/>
            <a:ext cx="2524125" cy="2093913"/>
          </a:xfrm>
          <a:prstGeom prst="roundRect">
            <a:avLst>
              <a:gd name="adj" fmla="val 12850"/>
            </a:avLst>
          </a:pr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Rounded Rectangle 49"/>
          <p:cNvSpPr/>
          <p:nvPr/>
        </p:nvSpPr>
        <p:spPr>
          <a:xfrm>
            <a:off x="6203950" y="3965575"/>
            <a:ext cx="2524125" cy="2093913"/>
          </a:xfrm>
          <a:prstGeom prst="roundRect">
            <a:avLst>
              <a:gd name="adj" fmla="val 12850"/>
            </a:avLst>
          </a:pr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27" name="Picture 3" descr="C:\Users\hi\Desktop\download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004" y="4088606"/>
            <a:ext cx="2466975" cy="20984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hi\Desktop\download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083" y="4102794"/>
            <a:ext cx="2800350" cy="208424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hi\Desktop\download (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590" y="4088606"/>
            <a:ext cx="2398210" cy="209843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C47B13B7-50A5-45B6-B530-7C9A1EBD305F}" type="slidenum">
              <a:rPr lang="en-US" smtClean="0"/>
              <a:pPr/>
              <a:t>176</a:t>
            </a:fld>
            <a:endParaRPr lang="en-US"/>
          </a:p>
        </p:txBody>
      </p:sp>
      <p:sp>
        <p:nvSpPr>
          <p:cNvPr id="31" name="Rectangle 2"/>
          <p:cNvSpPr txBox="1">
            <a:spLocks noChangeArrowheads="1"/>
          </p:cNvSpPr>
          <p:nvPr/>
        </p:nvSpPr>
        <p:spPr>
          <a:xfrm>
            <a:off x="1678781" y="98024"/>
            <a:ext cx="5989563" cy="87634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Times New Roman" pitchFamily="18" charset="0"/>
                <a:ea typeface="+mj-ea"/>
                <a:cs typeface="Times New Roman" pitchFamily="18" charset="0"/>
              </a:defRPr>
            </a:lvl1pPr>
          </a:lstStyle>
          <a:p>
            <a:r>
              <a:rPr lang="en-US" sz="3600" b="1" smtClean="0">
                <a:solidFill>
                  <a:srgbClr val="0070C0"/>
                </a:solidFill>
                <a:latin typeface="Verdana" pitchFamily="34" charset="0"/>
              </a:rPr>
              <a:t>DIỆN THỪA KẾ</a:t>
            </a:r>
            <a:endParaRPr lang="en-US" sz="3600" b="1">
              <a:solidFill>
                <a:srgbClr val="0070C0"/>
              </a:solidFill>
              <a:latin typeface="Verdana" pitchFamily="34" charset="0"/>
            </a:endParaRPr>
          </a:p>
        </p:txBody>
      </p:sp>
    </p:spTree>
    <p:extLst>
      <p:ext uri="{BB962C8B-B14F-4D97-AF65-F5344CB8AC3E}">
        <p14:creationId xmlns:p14="http://schemas.microsoft.com/office/powerpoint/2010/main" val="84569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7"/>
                                        </p:tgtEl>
                                        <p:attrNameLst>
                                          <p:attrName>style.visibility</p:attrName>
                                        </p:attrNameLst>
                                      </p:cBhvr>
                                      <p:to>
                                        <p:strVal val="visible"/>
                                      </p:to>
                                    </p:set>
                                    <p:animEffect transition="in" filter="fade">
                                      <p:cBhvr>
                                        <p:cTn id="12" dur="1000"/>
                                        <p:tgtEl>
                                          <p:spTgt spid="5127"/>
                                        </p:tgtEl>
                                      </p:cBhvr>
                                    </p:animEffect>
                                    <p:anim calcmode="lin" valueType="num">
                                      <p:cBhvr>
                                        <p:cTn id="13" dur="1000" fill="hold"/>
                                        <p:tgtEl>
                                          <p:spTgt spid="5127"/>
                                        </p:tgtEl>
                                        <p:attrNameLst>
                                          <p:attrName>ppt_x</p:attrName>
                                        </p:attrNameLst>
                                      </p:cBhvr>
                                      <p:tavLst>
                                        <p:tav tm="0">
                                          <p:val>
                                            <p:strVal val="#ppt_x"/>
                                          </p:val>
                                        </p:tav>
                                        <p:tav tm="100000">
                                          <p:val>
                                            <p:strVal val="#ppt_x"/>
                                          </p:val>
                                        </p:tav>
                                      </p:tavLst>
                                    </p:anim>
                                    <p:anim calcmode="lin" valueType="num">
                                      <p:cBhvr>
                                        <p:cTn id="14" dur="1000" fill="hold"/>
                                        <p:tgtEl>
                                          <p:spTgt spid="512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5126"/>
                                        </p:tgtEl>
                                        <p:attrNameLst>
                                          <p:attrName>style.visibility</p:attrName>
                                        </p:attrNameLst>
                                      </p:cBhvr>
                                      <p:to>
                                        <p:strVal val="visible"/>
                                      </p:to>
                                    </p:set>
                                    <p:animEffect transition="in" filter="fade">
                                      <p:cBhvr>
                                        <p:cTn id="17" dur="1000"/>
                                        <p:tgtEl>
                                          <p:spTgt spid="5126"/>
                                        </p:tgtEl>
                                      </p:cBhvr>
                                    </p:animEffect>
                                    <p:anim calcmode="lin" valueType="num">
                                      <p:cBhvr>
                                        <p:cTn id="18" dur="1000" fill="hold"/>
                                        <p:tgtEl>
                                          <p:spTgt spid="5126"/>
                                        </p:tgtEl>
                                        <p:attrNameLst>
                                          <p:attrName>ppt_x</p:attrName>
                                        </p:attrNameLst>
                                      </p:cBhvr>
                                      <p:tavLst>
                                        <p:tav tm="0">
                                          <p:val>
                                            <p:strVal val="#ppt_x"/>
                                          </p:val>
                                        </p:tav>
                                        <p:tav tm="100000">
                                          <p:val>
                                            <p:strVal val="#ppt_x"/>
                                          </p:val>
                                        </p:tav>
                                      </p:tavLst>
                                    </p:anim>
                                    <p:anim calcmode="lin" valueType="num">
                                      <p:cBhvr>
                                        <p:cTn id="19" dur="1000" fill="hold"/>
                                        <p:tgtEl>
                                          <p:spTgt spid="5126"/>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1000"/>
                                        <p:tgtEl>
                                          <p:spTgt spid="1029"/>
                                        </p:tgtEl>
                                      </p:cBhvr>
                                    </p:animEffect>
                                    <p:anim calcmode="lin" valueType="num">
                                      <p:cBhvr>
                                        <p:cTn id="23" dur="1000" fill="hold"/>
                                        <p:tgtEl>
                                          <p:spTgt spid="1029"/>
                                        </p:tgtEl>
                                        <p:attrNameLst>
                                          <p:attrName>ppt_x</p:attrName>
                                        </p:attrNameLst>
                                      </p:cBhvr>
                                      <p:tavLst>
                                        <p:tav tm="0">
                                          <p:val>
                                            <p:strVal val="#ppt_x"/>
                                          </p:val>
                                        </p:tav>
                                        <p:tav tm="100000">
                                          <p:val>
                                            <p:strVal val="#ppt_x"/>
                                          </p:val>
                                        </p:tav>
                                      </p:tavLst>
                                    </p:anim>
                                    <p:anim calcmode="lin" valueType="num">
                                      <p:cBhvr>
                                        <p:cTn id="24"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5128"/>
                                        </p:tgtEl>
                                        <p:attrNameLst>
                                          <p:attrName>style.visibility</p:attrName>
                                        </p:attrNameLst>
                                      </p:cBhvr>
                                      <p:to>
                                        <p:strVal val="visible"/>
                                      </p:to>
                                    </p:set>
                                    <p:animEffect transition="in" filter="fade">
                                      <p:cBhvr>
                                        <p:cTn id="34" dur="1000"/>
                                        <p:tgtEl>
                                          <p:spTgt spid="5128"/>
                                        </p:tgtEl>
                                      </p:cBhvr>
                                    </p:animEffect>
                                    <p:anim calcmode="lin" valueType="num">
                                      <p:cBhvr>
                                        <p:cTn id="35" dur="1000" fill="hold"/>
                                        <p:tgtEl>
                                          <p:spTgt spid="5128"/>
                                        </p:tgtEl>
                                        <p:attrNameLst>
                                          <p:attrName>ppt_x</p:attrName>
                                        </p:attrNameLst>
                                      </p:cBhvr>
                                      <p:tavLst>
                                        <p:tav tm="0">
                                          <p:val>
                                            <p:strVal val="#ppt_x"/>
                                          </p:val>
                                        </p:tav>
                                        <p:tav tm="100000">
                                          <p:val>
                                            <p:strVal val="#ppt_x"/>
                                          </p:val>
                                        </p:tav>
                                      </p:tavLst>
                                    </p:anim>
                                    <p:anim calcmode="lin" valueType="num">
                                      <p:cBhvr>
                                        <p:cTn id="36" dur="1000" fill="hold"/>
                                        <p:tgtEl>
                                          <p:spTgt spid="5128"/>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5125"/>
                                        </p:tgtEl>
                                        <p:attrNameLst>
                                          <p:attrName>style.visibility</p:attrName>
                                        </p:attrNameLst>
                                      </p:cBhvr>
                                      <p:to>
                                        <p:strVal val="visible"/>
                                      </p:to>
                                    </p:set>
                                    <p:animEffect transition="in" filter="fade">
                                      <p:cBhvr>
                                        <p:cTn id="39" dur="1000"/>
                                        <p:tgtEl>
                                          <p:spTgt spid="5125"/>
                                        </p:tgtEl>
                                      </p:cBhvr>
                                    </p:animEffect>
                                    <p:anim calcmode="lin" valueType="num">
                                      <p:cBhvr>
                                        <p:cTn id="40" dur="1000" fill="hold"/>
                                        <p:tgtEl>
                                          <p:spTgt spid="5125"/>
                                        </p:tgtEl>
                                        <p:attrNameLst>
                                          <p:attrName>ppt_x</p:attrName>
                                        </p:attrNameLst>
                                      </p:cBhvr>
                                      <p:tavLst>
                                        <p:tav tm="0">
                                          <p:val>
                                            <p:strVal val="#ppt_x"/>
                                          </p:val>
                                        </p:tav>
                                        <p:tav tm="100000">
                                          <p:val>
                                            <p:strVal val="#ppt_x"/>
                                          </p:val>
                                        </p:tav>
                                      </p:tavLst>
                                    </p:anim>
                                    <p:anim calcmode="lin" valueType="num">
                                      <p:cBhvr>
                                        <p:cTn id="41" dur="1000" fill="hold"/>
                                        <p:tgtEl>
                                          <p:spTgt spid="5125"/>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1000"/>
                                        <p:tgtEl>
                                          <p:spTgt spid="1028"/>
                                        </p:tgtEl>
                                      </p:cBhvr>
                                    </p:animEffect>
                                    <p:anim calcmode="lin" valueType="num">
                                      <p:cBhvr>
                                        <p:cTn id="45" dur="1000" fill="hold"/>
                                        <p:tgtEl>
                                          <p:spTgt spid="1028"/>
                                        </p:tgtEl>
                                        <p:attrNameLst>
                                          <p:attrName>ppt_x</p:attrName>
                                        </p:attrNameLst>
                                      </p:cBhvr>
                                      <p:tavLst>
                                        <p:tav tm="0">
                                          <p:val>
                                            <p:strVal val="#ppt_x"/>
                                          </p:val>
                                        </p:tav>
                                        <p:tav tm="100000">
                                          <p:val>
                                            <p:strVal val="#ppt_x"/>
                                          </p:val>
                                        </p:tav>
                                      </p:tavLst>
                                    </p:anim>
                                    <p:anim calcmode="lin" valueType="num">
                                      <p:cBhvr>
                                        <p:cTn id="4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5129"/>
                                        </p:tgtEl>
                                        <p:attrNameLst>
                                          <p:attrName>style.visibility</p:attrName>
                                        </p:attrNameLst>
                                      </p:cBhvr>
                                      <p:to>
                                        <p:strVal val="visible"/>
                                      </p:to>
                                    </p:set>
                                    <p:animEffect transition="in" filter="fade">
                                      <p:cBhvr>
                                        <p:cTn id="51" dur="1000"/>
                                        <p:tgtEl>
                                          <p:spTgt spid="5129"/>
                                        </p:tgtEl>
                                      </p:cBhvr>
                                    </p:animEffect>
                                    <p:anim calcmode="lin" valueType="num">
                                      <p:cBhvr>
                                        <p:cTn id="52" dur="1000" fill="hold"/>
                                        <p:tgtEl>
                                          <p:spTgt spid="5129"/>
                                        </p:tgtEl>
                                        <p:attrNameLst>
                                          <p:attrName>ppt_x</p:attrName>
                                        </p:attrNameLst>
                                      </p:cBhvr>
                                      <p:tavLst>
                                        <p:tav tm="0">
                                          <p:val>
                                            <p:strVal val="#ppt_x"/>
                                          </p:val>
                                        </p:tav>
                                        <p:tav tm="100000">
                                          <p:val>
                                            <p:strVal val="#ppt_x"/>
                                          </p:val>
                                        </p:tav>
                                      </p:tavLst>
                                    </p:anim>
                                    <p:anim calcmode="lin" valueType="num">
                                      <p:cBhvr>
                                        <p:cTn id="53" dur="1000" fill="hold"/>
                                        <p:tgtEl>
                                          <p:spTgt spid="5129"/>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5124"/>
                                        </p:tgtEl>
                                        <p:attrNameLst>
                                          <p:attrName>style.visibility</p:attrName>
                                        </p:attrNameLst>
                                      </p:cBhvr>
                                      <p:to>
                                        <p:strVal val="visible"/>
                                      </p:to>
                                    </p:set>
                                    <p:animEffect transition="in" filter="fade">
                                      <p:cBhvr>
                                        <p:cTn id="56" dur="1000"/>
                                        <p:tgtEl>
                                          <p:spTgt spid="5124"/>
                                        </p:tgtEl>
                                      </p:cBhvr>
                                    </p:animEffect>
                                    <p:anim calcmode="lin" valueType="num">
                                      <p:cBhvr>
                                        <p:cTn id="57" dur="1000" fill="hold"/>
                                        <p:tgtEl>
                                          <p:spTgt spid="5124"/>
                                        </p:tgtEl>
                                        <p:attrNameLst>
                                          <p:attrName>ppt_x</p:attrName>
                                        </p:attrNameLst>
                                      </p:cBhvr>
                                      <p:tavLst>
                                        <p:tav tm="0">
                                          <p:val>
                                            <p:strVal val="#ppt_x"/>
                                          </p:val>
                                        </p:tav>
                                        <p:tav tm="100000">
                                          <p:val>
                                            <p:strVal val="#ppt_x"/>
                                          </p:val>
                                        </p:tav>
                                      </p:tavLst>
                                    </p:anim>
                                    <p:anim calcmode="lin" valueType="num">
                                      <p:cBhvr>
                                        <p:cTn id="58" dur="1000" fill="hold"/>
                                        <p:tgtEl>
                                          <p:spTgt spid="5124"/>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1027"/>
                                        </p:tgtEl>
                                        <p:attrNameLst>
                                          <p:attrName>style.visibility</p:attrName>
                                        </p:attrNameLst>
                                      </p:cBhvr>
                                      <p:to>
                                        <p:strVal val="visible"/>
                                      </p:to>
                                    </p:set>
                                    <p:animEffect transition="in" filter="fade">
                                      <p:cBhvr>
                                        <p:cTn id="66" dur="1000"/>
                                        <p:tgtEl>
                                          <p:spTgt spid="1027"/>
                                        </p:tgtEl>
                                      </p:cBhvr>
                                    </p:animEffect>
                                    <p:anim calcmode="lin" valueType="num">
                                      <p:cBhvr>
                                        <p:cTn id="67" dur="1000" fill="hold"/>
                                        <p:tgtEl>
                                          <p:spTgt spid="1027"/>
                                        </p:tgtEl>
                                        <p:attrNameLst>
                                          <p:attrName>ppt_x</p:attrName>
                                        </p:attrNameLst>
                                      </p:cBhvr>
                                      <p:tavLst>
                                        <p:tav tm="0">
                                          <p:val>
                                            <p:strVal val="#ppt_x"/>
                                          </p:val>
                                        </p:tav>
                                        <p:tav tm="100000">
                                          <p:val>
                                            <p:strVal val="#ppt_x"/>
                                          </p:val>
                                        </p:tav>
                                      </p:tavLst>
                                    </p:anim>
                                    <p:anim calcmode="lin" valueType="num">
                                      <p:cBhvr>
                                        <p:cTn id="68"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p:bldP spid="5128" grpId="0"/>
      <p:bldP spid="5129" grpId="0"/>
      <p:bldP spid="24" grpId="0"/>
      <p:bldP spid="42" grpId="0"/>
      <p:bldP spid="4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64135"/>
            <a:ext cx="9144000" cy="6836441"/>
          </a:xfrm>
        </p:spPr>
      </p:pic>
      <p:sp>
        <p:nvSpPr>
          <p:cNvPr id="2" name="Rectangle 1"/>
          <p:cNvSpPr/>
          <p:nvPr/>
        </p:nvSpPr>
        <p:spPr>
          <a:xfrm>
            <a:off x="0" y="2708920"/>
            <a:ext cx="9144000" cy="1922512"/>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4643376"/>
            <a:ext cx="9144000" cy="2214623"/>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0" y="1052736"/>
            <a:ext cx="9144000" cy="1656184"/>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39552" y="0"/>
            <a:ext cx="8064896" cy="908720"/>
          </a:xfrm>
          <a:prstGeom prst="roundRect">
            <a:avLst/>
          </a:prstGeom>
          <a:solidFill>
            <a:schemeClr val="accent6">
              <a:lumMod val="40000"/>
              <a:lumOff val="60000"/>
            </a:schemeClr>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schemeClr val="tx2">
                    <a:lumMod val="75000"/>
                  </a:schemeClr>
                </a:solidFill>
                <a:latin typeface="Times New Roman" pitchFamily="18" charset="0"/>
                <a:cs typeface="Times New Roman" pitchFamily="18" charset="0"/>
              </a:rPr>
              <a:t>Thứ tự thừa kế theo pháp luật </a:t>
            </a:r>
          </a:p>
          <a:p>
            <a:pPr algn="ctr"/>
            <a:r>
              <a:rPr lang="en-US" sz="3200" smtClean="0">
                <a:solidFill>
                  <a:schemeClr val="tx2">
                    <a:lumMod val="75000"/>
                  </a:schemeClr>
                </a:solidFill>
                <a:latin typeface="Times New Roman" pitchFamily="18" charset="0"/>
                <a:cs typeface="Times New Roman" pitchFamily="18" charset="0"/>
              </a:rPr>
              <a:t>Điều 651- BLDS 2015</a:t>
            </a:r>
            <a:endParaRPr lang="en-US" sz="3200">
              <a:solidFill>
                <a:schemeClr val="tx2">
                  <a:lumMod val="75000"/>
                </a:schemeClr>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C47B13B7-50A5-45B6-B530-7C9A1EBD305F}" type="slidenum">
              <a:rPr lang="en-US" smtClean="0"/>
              <a:pPr/>
              <a:t>177</a:t>
            </a:fld>
            <a:endParaRPr lang="en-US"/>
          </a:p>
        </p:txBody>
      </p:sp>
    </p:spTree>
    <p:extLst>
      <p:ext uri="{BB962C8B-B14F-4D97-AF65-F5344CB8AC3E}">
        <p14:creationId xmlns:p14="http://schemas.microsoft.com/office/powerpoint/2010/main" val="176363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5" presetClass="exit" presetSubtype="10" fill="hold" grpId="0" nodeType="clickEffect">
                                  <p:stCondLst>
                                    <p:cond delay="0"/>
                                  </p:stCondLst>
                                  <p:childTnLst>
                                    <p:animEffect transition="out" filter="checkerboard(across)">
                                      <p:cBhvr>
                                        <p:cTn id="10" dur="1000"/>
                                        <p:tgtEl>
                                          <p:spTgt spid="2"/>
                                        </p:tgtEl>
                                      </p:cBhvr>
                                    </p:animEffect>
                                    <p:set>
                                      <p:cBhvr>
                                        <p:cTn id="11" dur="1" fill="hold">
                                          <p:stCondLst>
                                            <p:cond delay="9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8" presetClass="exit" presetSubtype="12" fill="hold" grpId="0" nodeType="clickEffect">
                                  <p:stCondLst>
                                    <p:cond delay="0"/>
                                  </p:stCondLst>
                                  <p:childTnLst>
                                    <p:animEffect transition="out" filter="strips(downLeft)">
                                      <p:cBhvr>
                                        <p:cTn id="15" dur="1250"/>
                                        <p:tgtEl>
                                          <p:spTgt spid="23"/>
                                        </p:tgtEl>
                                      </p:cBhvr>
                                    </p:animEffect>
                                    <p:set>
                                      <p:cBhvr>
                                        <p:cTn id="16" dur="1" fill="hold">
                                          <p:stCondLst>
                                            <p:cond delay="124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3"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0378" y="0"/>
            <a:ext cx="9324527" cy="6960966"/>
          </a:xfrm>
        </p:spPr>
      </p:pic>
      <p:sp>
        <p:nvSpPr>
          <p:cNvPr id="2" name="Rounded Rectangle 1"/>
          <p:cNvSpPr/>
          <p:nvPr/>
        </p:nvSpPr>
        <p:spPr>
          <a:xfrm>
            <a:off x="5076056" y="1268760"/>
            <a:ext cx="2088232" cy="3672408"/>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923928" y="4941168"/>
            <a:ext cx="1368152" cy="1656184"/>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979712" y="3429000"/>
            <a:ext cx="1440160" cy="2340260"/>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C47B13B7-50A5-45B6-B530-7C9A1EBD305F}" type="slidenum">
              <a:rPr lang="en-US" smtClean="0"/>
              <a:pPr/>
              <a:t>178</a:t>
            </a:fld>
            <a:endParaRPr lang="en-US"/>
          </a:p>
        </p:txBody>
      </p:sp>
      <p:sp>
        <p:nvSpPr>
          <p:cNvPr id="7" name="Rounded Rectangle 6"/>
          <p:cNvSpPr/>
          <p:nvPr/>
        </p:nvSpPr>
        <p:spPr>
          <a:xfrm>
            <a:off x="762000" y="228600"/>
            <a:ext cx="7467600" cy="1040160"/>
          </a:xfrm>
          <a:prstGeom prst="roundRect">
            <a:avLst/>
          </a:prstGeom>
          <a:solidFill>
            <a:schemeClr val="accent4"/>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Times New Roman" pitchFamily="18" charset="0"/>
                <a:cs typeface="Times New Roman" pitchFamily="18" charset="0"/>
              </a:rPr>
              <a:t>THỪA KẾ THẾ VỊ </a:t>
            </a:r>
          </a:p>
          <a:p>
            <a:pPr algn="ctr"/>
            <a:r>
              <a:rPr lang="en-US" sz="3200" smtClean="0">
                <a:latin typeface="Times New Roman" pitchFamily="18" charset="0"/>
                <a:cs typeface="Times New Roman" pitchFamily="18" charset="0"/>
              </a:rPr>
              <a:t>(ĐIỀU 652- BLDS 2015)</a:t>
            </a:r>
            <a:endParaRPr lang="en-US" sz="3200">
              <a:latin typeface="Times New Roman" pitchFamily="18" charset="0"/>
              <a:cs typeface="Times New Roman" pitchFamily="18" charset="0"/>
            </a:endParaRPr>
          </a:p>
        </p:txBody>
      </p:sp>
    </p:spTree>
    <p:extLst>
      <p:ext uri="{BB962C8B-B14F-4D97-AF65-F5344CB8AC3E}">
        <p14:creationId xmlns:p14="http://schemas.microsoft.com/office/powerpoint/2010/main" val="36126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999"/>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1999"/>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81" y="-13754"/>
            <a:ext cx="9165325" cy="6871754"/>
          </a:xfrm>
        </p:spPr>
      </p:pic>
      <p:sp>
        <p:nvSpPr>
          <p:cNvPr id="5" name="Rounded Rectangle 4"/>
          <p:cNvSpPr/>
          <p:nvPr/>
        </p:nvSpPr>
        <p:spPr>
          <a:xfrm>
            <a:off x="2123728" y="1268760"/>
            <a:ext cx="5184576" cy="144016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4"/>
          <p:cNvSpPr txBox="1">
            <a:spLocks noChangeArrowheads="1"/>
          </p:cNvSpPr>
          <p:nvPr/>
        </p:nvSpPr>
        <p:spPr bwMode="auto">
          <a:xfrm>
            <a:off x="2338983" y="976372"/>
            <a:ext cx="4440639"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sz="3200" b="1" dirty="0" smtClean="0">
              <a:solidFill>
                <a:srgbClr val="4A452A"/>
              </a:solidFill>
              <a:latin typeface="Verdana" pitchFamily="34" charset="0"/>
            </a:endParaRPr>
          </a:p>
          <a:p>
            <a:pPr algn="ctr" eaLnBrk="1" hangingPunct="1"/>
            <a:endParaRPr lang="en-US" sz="3200" b="1" dirty="0">
              <a:solidFill>
                <a:srgbClr val="4A452A"/>
              </a:solidFill>
              <a:latin typeface="Verdana" pitchFamily="34" charset="0"/>
            </a:endParaRPr>
          </a:p>
          <a:p>
            <a:pPr algn="ctr" eaLnBrk="1" hangingPunct="1"/>
            <a:endParaRPr lang="en-US" sz="3200" b="1" dirty="0" smtClean="0">
              <a:solidFill>
                <a:srgbClr val="4A452A"/>
              </a:solidFill>
              <a:latin typeface="Verdana" pitchFamily="34" charset="0"/>
            </a:endParaRPr>
          </a:p>
          <a:p>
            <a:pPr algn="ctr" eaLnBrk="1" hangingPunct="1"/>
            <a:r>
              <a:rPr lang="en-US" sz="3200" b="1" dirty="0" err="1" smtClean="0">
                <a:solidFill>
                  <a:srgbClr val="4A452A"/>
                </a:solidFill>
                <a:latin typeface="Verdana" pitchFamily="34" charset="0"/>
              </a:rPr>
              <a:t>Bài</a:t>
            </a:r>
            <a:r>
              <a:rPr lang="en-US" sz="3200" b="1" dirty="0" smtClean="0">
                <a:solidFill>
                  <a:srgbClr val="4A452A"/>
                </a:solidFill>
                <a:latin typeface="Verdana" pitchFamily="34" charset="0"/>
              </a:rPr>
              <a:t> </a:t>
            </a:r>
            <a:r>
              <a:rPr lang="en-US" sz="3200" b="1" dirty="0" err="1" smtClean="0">
                <a:solidFill>
                  <a:srgbClr val="4A452A"/>
                </a:solidFill>
                <a:latin typeface="Verdana" pitchFamily="34" charset="0"/>
              </a:rPr>
              <a:t>tập</a:t>
            </a:r>
            <a:r>
              <a:rPr lang="en-US" sz="3200" b="1" dirty="0" smtClean="0">
                <a:solidFill>
                  <a:srgbClr val="4A452A"/>
                </a:solidFill>
                <a:latin typeface="Verdana" pitchFamily="34" charset="0"/>
              </a:rPr>
              <a:t> </a:t>
            </a:r>
            <a:r>
              <a:rPr lang="en-US" sz="3200" b="1" dirty="0" err="1" smtClean="0">
                <a:solidFill>
                  <a:srgbClr val="4A452A"/>
                </a:solidFill>
                <a:latin typeface="Verdana" pitchFamily="34" charset="0"/>
              </a:rPr>
              <a:t>tình</a:t>
            </a:r>
            <a:r>
              <a:rPr lang="en-US" sz="3200" b="1" dirty="0" smtClean="0">
                <a:solidFill>
                  <a:srgbClr val="4A452A"/>
                </a:solidFill>
                <a:latin typeface="Verdana" pitchFamily="34" charset="0"/>
              </a:rPr>
              <a:t> </a:t>
            </a:r>
            <a:r>
              <a:rPr lang="en-US" sz="3200" b="1" dirty="0" err="1" smtClean="0">
                <a:solidFill>
                  <a:srgbClr val="4A452A"/>
                </a:solidFill>
                <a:latin typeface="Verdana" pitchFamily="34" charset="0"/>
              </a:rPr>
              <a:t>huống</a:t>
            </a:r>
            <a:endParaRPr lang="en-US" sz="3200" b="1" dirty="0">
              <a:solidFill>
                <a:srgbClr val="4A452A"/>
              </a:solidFill>
              <a:latin typeface="Verdana" pitchFamily="34" charset="0"/>
            </a:endParaRPr>
          </a:p>
        </p:txBody>
      </p:sp>
      <p:sp>
        <p:nvSpPr>
          <p:cNvPr id="7" name="Rectangle 6"/>
          <p:cNvSpPr/>
          <p:nvPr/>
        </p:nvSpPr>
        <p:spPr>
          <a:xfrm>
            <a:off x="1547664" y="1700808"/>
            <a:ext cx="6480720" cy="584775"/>
          </a:xfrm>
          <a:prstGeom prst="rect">
            <a:avLst/>
          </a:prstGeom>
        </p:spPr>
        <p:txBody>
          <a:bodyPr wrap="square">
            <a:spAutoFit/>
          </a:bodyPr>
          <a:lstStyle/>
          <a:p>
            <a:pPr algn="just"/>
            <a:r>
              <a:rPr lang="en-US" sz="3200" dirty="0"/>
              <a:t>	</a:t>
            </a:r>
            <a:r>
              <a:rPr lang="en-US" sz="3200" dirty="0" smtClean="0"/>
              <a:t>. </a:t>
            </a:r>
            <a:endParaRPr lang="en-US" sz="3200" dirty="0"/>
          </a:p>
        </p:txBody>
      </p:sp>
      <p:sp>
        <p:nvSpPr>
          <p:cNvPr id="3" name="Slide Number Placeholder 2"/>
          <p:cNvSpPr>
            <a:spLocks noGrp="1"/>
          </p:cNvSpPr>
          <p:nvPr>
            <p:ph type="sldNum" sz="quarter" idx="12"/>
          </p:nvPr>
        </p:nvSpPr>
        <p:spPr/>
        <p:txBody>
          <a:bodyPr/>
          <a:lstStyle/>
          <a:p>
            <a:fld id="{C47B13B7-50A5-45B6-B530-7C9A1EBD305F}" type="slidenum">
              <a:rPr lang="en-US" smtClean="0"/>
              <a:pPr/>
              <a:t>179</a:t>
            </a:fld>
            <a:endParaRPr lang="en-US"/>
          </a:p>
        </p:txBody>
      </p:sp>
    </p:spTree>
    <p:extLst>
      <p:ext uri="{BB962C8B-B14F-4D97-AF65-F5344CB8AC3E}">
        <p14:creationId xmlns:p14="http://schemas.microsoft.com/office/powerpoint/2010/main" val="256290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ircle(in)">
                                      <p:cBhvr>
                                        <p:cTn id="12"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37123" y="-33184"/>
            <a:ext cx="6000750" cy="912813"/>
          </a:xfrm>
        </p:spPr>
        <p:txBody>
          <a:bodyPr>
            <a:normAutofit/>
          </a:bodyPr>
          <a:lstStyle/>
          <a:p>
            <a:pPr eaLnBrk="1" hangingPunct="1"/>
            <a:r>
              <a:rPr lang="vi-VN" altLang="vi-VN" sz="3200" b="1" dirty="0" smtClean="0">
                <a:solidFill>
                  <a:schemeClr val="tx2"/>
                </a:solidFill>
                <a:latin typeface="Arial" panose="020B0604020202020204" pitchFamily="34" charset="0"/>
                <a:cs typeface="Arial" panose="020B0604020202020204" pitchFamily="34" charset="0"/>
              </a:rPr>
              <a:t>KIỂU NHÀ NƯỚC</a:t>
            </a:r>
          </a:p>
        </p:txBody>
      </p:sp>
      <p:grpSp>
        <p:nvGrpSpPr>
          <p:cNvPr id="25604" name="Group 4"/>
          <p:cNvGrpSpPr>
            <a:grpSpLocks/>
          </p:cNvGrpSpPr>
          <p:nvPr/>
        </p:nvGrpSpPr>
        <p:grpSpPr bwMode="auto">
          <a:xfrm>
            <a:off x="2555875" y="1797844"/>
            <a:ext cx="6100762" cy="3754437"/>
            <a:chOff x="432" y="1392"/>
            <a:chExt cx="5123" cy="2449"/>
          </a:xfrm>
        </p:grpSpPr>
        <p:sp>
          <p:nvSpPr>
            <p:cNvPr id="32774" name="Freeform 5"/>
            <p:cNvSpPr>
              <a:spLocks/>
            </p:cNvSpPr>
            <p:nvPr/>
          </p:nvSpPr>
          <p:spPr bwMode="gray">
            <a:xfrm>
              <a:off x="5129" y="1392"/>
              <a:ext cx="421" cy="630"/>
            </a:xfrm>
            <a:custGeom>
              <a:avLst/>
              <a:gdLst>
                <a:gd name="T0" fmla="*/ 116670 w 308"/>
                <a:gd name="T1" fmla="*/ 92223 h 444"/>
                <a:gd name="T2" fmla="*/ 0 w 308"/>
                <a:gd name="T3" fmla="*/ 342619 h 444"/>
                <a:gd name="T4" fmla="*/ 0 w 308"/>
                <a:gd name="T5" fmla="*/ 220578 h 444"/>
                <a:gd name="T6" fmla="*/ 116670 w 308"/>
                <a:gd name="T7" fmla="*/ 0 h 444"/>
                <a:gd name="T8" fmla="*/ 116670 w 308"/>
                <a:gd name="T9" fmla="*/ 92223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sp>
          <p:nvSpPr>
            <p:cNvPr id="32775" name="Freeform 6"/>
            <p:cNvSpPr>
              <a:spLocks/>
            </p:cNvSpPr>
            <p:nvPr/>
          </p:nvSpPr>
          <p:spPr bwMode="gray">
            <a:xfrm>
              <a:off x="3113" y="1392"/>
              <a:ext cx="2442" cy="403"/>
            </a:xfrm>
            <a:custGeom>
              <a:avLst/>
              <a:gdLst>
                <a:gd name="T0" fmla="*/ 563742 w 1786"/>
                <a:gd name="T1" fmla="*/ 219398 h 284"/>
                <a:gd name="T2" fmla="*/ 0 w 1786"/>
                <a:gd name="T3" fmla="*/ 219398 h 284"/>
                <a:gd name="T4" fmla="*/ 170176 w 1786"/>
                <a:gd name="T5" fmla="*/ 0 h 284"/>
                <a:gd name="T6" fmla="*/ 681237 w 1786"/>
                <a:gd name="T7" fmla="*/ 0 h 284"/>
                <a:gd name="T8" fmla="*/ 563742 w 1786"/>
                <a:gd name="T9" fmla="*/ 219398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sp>
          <p:nvSpPr>
            <p:cNvPr id="32776" name="Freeform 7"/>
            <p:cNvSpPr>
              <a:spLocks/>
            </p:cNvSpPr>
            <p:nvPr/>
          </p:nvSpPr>
          <p:spPr bwMode="gray">
            <a:xfrm>
              <a:off x="4706" y="2017"/>
              <a:ext cx="420" cy="626"/>
            </a:xfrm>
            <a:custGeom>
              <a:avLst/>
              <a:gdLst>
                <a:gd name="T0" fmla="*/ 111631 w 308"/>
                <a:gd name="T1" fmla="*/ 89374 h 442"/>
                <a:gd name="T2" fmla="*/ 0 w 308"/>
                <a:gd name="T3" fmla="*/ 329255 h 442"/>
                <a:gd name="T4" fmla="*/ 0 w 308"/>
                <a:gd name="T5" fmla="*/ 212986 h 442"/>
                <a:gd name="T6" fmla="*/ 111631 w 308"/>
                <a:gd name="T7" fmla="*/ 0 h 442"/>
                <a:gd name="T8" fmla="*/ 111631 w 308"/>
                <a:gd name="T9" fmla="*/ 89374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sp>
          <p:nvSpPr>
            <p:cNvPr id="32777" name="Freeform 8"/>
            <p:cNvSpPr>
              <a:spLocks/>
            </p:cNvSpPr>
            <p:nvPr/>
          </p:nvSpPr>
          <p:spPr bwMode="gray">
            <a:xfrm>
              <a:off x="2505" y="2017"/>
              <a:ext cx="2626" cy="402"/>
            </a:xfrm>
            <a:custGeom>
              <a:avLst/>
              <a:gdLst>
                <a:gd name="T0" fmla="*/ 618543 w 1920"/>
                <a:gd name="T1" fmla="*/ 208979 h 284"/>
                <a:gd name="T2" fmla="*/ 0 w 1920"/>
                <a:gd name="T3" fmla="*/ 208979 h 284"/>
                <a:gd name="T4" fmla="*/ 171159 w 1920"/>
                <a:gd name="T5" fmla="*/ 0 h 284"/>
                <a:gd name="T6" fmla="*/ 736679 w 1920"/>
                <a:gd name="T7" fmla="*/ 0 h 284"/>
                <a:gd name="T8" fmla="*/ 618543 w 1920"/>
                <a:gd name="T9" fmla="*/ 208979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sp>
          <p:nvSpPr>
            <p:cNvPr id="32778" name="Freeform 9"/>
            <p:cNvSpPr>
              <a:spLocks/>
            </p:cNvSpPr>
            <p:nvPr/>
          </p:nvSpPr>
          <p:spPr bwMode="gray">
            <a:xfrm>
              <a:off x="4281" y="2636"/>
              <a:ext cx="419" cy="629"/>
            </a:xfrm>
            <a:custGeom>
              <a:avLst/>
              <a:gdLst>
                <a:gd name="T0" fmla="*/ 120009 w 306"/>
                <a:gd name="T1" fmla="*/ 91354 h 444"/>
                <a:gd name="T2" fmla="*/ 0 w 306"/>
                <a:gd name="T3" fmla="*/ 332123 h 444"/>
                <a:gd name="T4" fmla="*/ 0 w 306"/>
                <a:gd name="T5" fmla="*/ 214023 h 444"/>
                <a:gd name="T6" fmla="*/ 120009 w 306"/>
                <a:gd name="T7" fmla="*/ 0 h 444"/>
                <a:gd name="T8" fmla="*/ 120009 w 306"/>
                <a:gd name="T9" fmla="*/ 91354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sp>
          <p:nvSpPr>
            <p:cNvPr id="32779" name="Freeform 10"/>
            <p:cNvSpPr>
              <a:spLocks/>
            </p:cNvSpPr>
            <p:nvPr/>
          </p:nvSpPr>
          <p:spPr bwMode="gray">
            <a:xfrm>
              <a:off x="3859" y="3211"/>
              <a:ext cx="422" cy="630"/>
            </a:xfrm>
            <a:custGeom>
              <a:avLst/>
              <a:gdLst>
                <a:gd name="T0" fmla="*/ 122146 w 308"/>
                <a:gd name="T1" fmla="*/ 94060 h 444"/>
                <a:gd name="T2" fmla="*/ 0 w 308"/>
                <a:gd name="T3" fmla="*/ 342619 h 444"/>
                <a:gd name="T4" fmla="*/ 0 w 308"/>
                <a:gd name="T5" fmla="*/ 220578 h 444"/>
                <a:gd name="T6" fmla="*/ 122146 w 308"/>
                <a:gd name="T7" fmla="*/ 0 h 444"/>
                <a:gd name="T8" fmla="*/ 122146 w 308"/>
                <a:gd name="T9" fmla="*/ 94060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sp>
          <p:nvSpPr>
            <p:cNvPr id="32780" name="Freeform 11"/>
            <p:cNvSpPr>
              <a:spLocks/>
            </p:cNvSpPr>
            <p:nvPr/>
          </p:nvSpPr>
          <p:spPr bwMode="gray">
            <a:xfrm>
              <a:off x="1299" y="3216"/>
              <a:ext cx="2982" cy="402"/>
            </a:xfrm>
            <a:custGeom>
              <a:avLst/>
              <a:gdLst>
                <a:gd name="T0" fmla="*/ 720081 w 2180"/>
                <a:gd name="T1" fmla="*/ 208979 h 284"/>
                <a:gd name="T2" fmla="*/ 0 w 2180"/>
                <a:gd name="T3" fmla="*/ 208979 h 284"/>
                <a:gd name="T4" fmla="*/ 171397 w 2180"/>
                <a:gd name="T5" fmla="*/ 0 h 284"/>
                <a:gd name="T6" fmla="*/ 838396 w 2180"/>
                <a:gd name="T7" fmla="*/ 0 h 284"/>
                <a:gd name="T8" fmla="*/ 720081 w 2180"/>
                <a:gd name="T9" fmla="*/ 208979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sp>
          <p:nvSpPr>
            <p:cNvPr id="32781" name="Line 12"/>
            <p:cNvSpPr>
              <a:spLocks noChangeShapeType="1"/>
            </p:cNvSpPr>
            <p:nvPr/>
          </p:nvSpPr>
          <p:spPr bwMode="auto">
            <a:xfrm flipH="1">
              <a:off x="432" y="3838"/>
              <a:ext cx="867"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2" name="Line 13"/>
            <p:cNvSpPr>
              <a:spLocks noChangeShapeType="1"/>
            </p:cNvSpPr>
            <p:nvPr/>
          </p:nvSpPr>
          <p:spPr bwMode="auto">
            <a:xfrm flipH="1">
              <a:off x="432" y="3256"/>
              <a:ext cx="1473"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3" name="Line 14"/>
            <p:cNvSpPr>
              <a:spLocks noChangeShapeType="1"/>
            </p:cNvSpPr>
            <p:nvPr/>
          </p:nvSpPr>
          <p:spPr bwMode="auto">
            <a:xfrm flipH="1">
              <a:off x="432" y="2639"/>
              <a:ext cx="2079"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4" name="Line 15"/>
            <p:cNvSpPr>
              <a:spLocks noChangeShapeType="1"/>
            </p:cNvSpPr>
            <p:nvPr/>
          </p:nvSpPr>
          <p:spPr bwMode="auto">
            <a:xfrm flipH="1">
              <a:off x="432" y="2023"/>
              <a:ext cx="2686"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5" name="Line 16"/>
            <p:cNvSpPr>
              <a:spLocks noChangeShapeType="1"/>
            </p:cNvSpPr>
            <p:nvPr/>
          </p:nvSpPr>
          <p:spPr bwMode="auto">
            <a:xfrm flipH="1">
              <a:off x="432" y="1396"/>
              <a:ext cx="3292"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6" name="Line 17"/>
            <p:cNvSpPr>
              <a:spLocks noChangeShapeType="1"/>
            </p:cNvSpPr>
            <p:nvPr/>
          </p:nvSpPr>
          <p:spPr bwMode="auto">
            <a:xfrm>
              <a:off x="564" y="1392"/>
              <a:ext cx="0" cy="649"/>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87" name="Line 18"/>
            <p:cNvSpPr>
              <a:spLocks noChangeShapeType="1"/>
            </p:cNvSpPr>
            <p:nvPr/>
          </p:nvSpPr>
          <p:spPr bwMode="auto">
            <a:xfrm>
              <a:off x="564" y="2041"/>
              <a:ext cx="0" cy="607"/>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88" name="Line 19"/>
            <p:cNvSpPr>
              <a:spLocks noChangeShapeType="1"/>
            </p:cNvSpPr>
            <p:nvPr/>
          </p:nvSpPr>
          <p:spPr bwMode="auto">
            <a:xfrm>
              <a:off x="564" y="2648"/>
              <a:ext cx="0" cy="607"/>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89" name="Line 20"/>
            <p:cNvSpPr>
              <a:spLocks noChangeShapeType="1"/>
            </p:cNvSpPr>
            <p:nvPr/>
          </p:nvSpPr>
          <p:spPr bwMode="auto">
            <a:xfrm>
              <a:off x="563" y="3232"/>
              <a:ext cx="0" cy="608"/>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90" name="Freeform 21"/>
            <p:cNvSpPr>
              <a:spLocks/>
            </p:cNvSpPr>
            <p:nvPr/>
          </p:nvSpPr>
          <p:spPr bwMode="gray">
            <a:xfrm rot="275123">
              <a:off x="1632" y="1440"/>
              <a:ext cx="1343" cy="2026"/>
            </a:xfrm>
            <a:custGeom>
              <a:avLst/>
              <a:gdLst>
                <a:gd name="T0" fmla="*/ 1 w 1824"/>
                <a:gd name="T1" fmla="*/ 15 h 2648"/>
                <a:gd name="T2" fmla="*/ 1 w 1824"/>
                <a:gd name="T3" fmla="*/ 13 h 2648"/>
                <a:gd name="T4" fmla="*/ 1 w 1824"/>
                <a:gd name="T5" fmla="*/ 11 h 2648"/>
                <a:gd name="T6" fmla="*/ 1 w 1824"/>
                <a:gd name="T7" fmla="*/ 9 h 2648"/>
                <a:gd name="T8" fmla="*/ 1 w 1824"/>
                <a:gd name="T9" fmla="*/ 8 h 2648"/>
                <a:gd name="T10" fmla="*/ 1 w 1824"/>
                <a:gd name="T11" fmla="*/ 6 h 2648"/>
                <a:gd name="T12" fmla="*/ 1 w 1824"/>
                <a:gd name="T13" fmla="*/ 5 h 2648"/>
                <a:gd name="T14" fmla="*/ 2 w 1824"/>
                <a:gd name="T15" fmla="*/ 4 h 2648"/>
                <a:gd name="T16" fmla="*/ 2 w 1824"/>
                <a:gd name="T17" fmla="*/ 3 h 2648"/>
                <a:gd name="T18" fmla="*/ 3 w 1824"/>
                <a:gd name="T19" fmla="*/ 2 h 2648"/>
                <a:gd name="T20" fmla="*/ 3 w 1824"/>
                <a:gd name="T21" fmla="*/ 2 h 2648"/>
                <a:gd name="T22" fmla="*/ 3 w 1824"/>
                <a:gd name="T23" fmla="*/ 2 h 2648"/>
                <a:gd name="T24" fmla="*/ 3 w 1824"/>
                <a:gd name="T25" fmla="*/ 2 h 2648"/>
                <a:gd name="T26" fmla="*/ 4 w 1824"/>
                <a:gd name="T27" fmla="*/ 2 h 2648"/>
                <a:gd name="T28" fmla="*/ 4 w 1824"/>
                <a:gd name="T29" fmla="*/ 2 h 2648"/>
                <a:gd name="T30" fmla="*/ 5 w 1824"/>
                <a:gd name="T31" fmla="*/ 2 h 2648"/>
                <a:gd name="T32" fmla="*/ 4 w 1824"/>
                <a:gd name="T33" fmla="*/ 2 h 2648"/>
                <a:gd name="T34" fmla="*/ 4 w 1824"/>
                <a:gd name="T35" fmla="*/ 2 h 2648"/>
                <a:gd name="T36" fmla="*/ 4 w 1824"/>
                <a:gd name="T37" fmla="*/ 2 h 2648"/>
                <a:gd name="T38" fmla="*/ 4 w 1824"/>
                <a:gd name="T39" fmla="*/ 2 h 2648"/>
                <a:gd name="T40" fmla="*/ 4 w 1824"/>
                <a:gd name="T41" fmla="*/ 2 h 2648"/>
                <a:gd name="T42" fmla="*/ 4 w 1824"/>
                <a:gd name="T43" fmla="*/ 3 h 2648"/>
                <a:gd name="T44" fmla="*/ 3 w 1824"/>
                <a:gd name="T45" fmla="*/ 3 h 2648"/>
                <a:gd name="T46" fmla="*/ 3 w 1824"/>
                <a:gd name="T47" fmla="*/ 4 h 2648"/>
                <a:gd name="T48" fmla="*/ 3 w 1824"/>
                <a:gd name="T49" fmla="*/ 5 h 2648"/>
                <a:gd name="T50" fmla="*/ 2 w 1824"/>
                <a:gd name="T51" fmla="*/ 5 h 2648"/>
                <a:gd name="T52" fmla="*/ 1 w 1824"/>
                <a:gd name="T53" fmla="*/ 6 h 2648"/>
                <a:gd name="T54" fmla="*/ 1 w 1824"/>
                <a:gd name="T55" fmla="*/ 8 h 2648"/>
                <a:gd name="T56" fmla="*/ 1 w 1824"/>
                <a:gd name="T57" fmla="*/ 9 h 2648"/>
                <a:gd name="T58" fmla="*/ 1 w 1824"/>
                <a:gd name="T59" fmla="*/ 11 h 2648"/>
                <a:gd name="T60" fmla="*/ 1 w 1824"/>
                <a:gd name="T61" fmla="*/ 13 h 2648"/>
                <a:gd name="T62" fmla="*/ 1 w 1824"/>
                <a:gd name="T63" fmla="*/ 15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sp>
          <p:nvSpPr>
            <p:cNvPr id="32791" name="Rectangle 22"/>
            <p:cNvSpPr>
              <a:spLocks noChangeArrowheads="1"/>
            </p:cNvSpPr>
            <p:nvPr/>
          </p:nvSpPr>
          <p:spPr bwMode="gray">
            <a:xfrm>
              <a:off x="3117" y="1795"/>
              <a:ext cx="2022" cy="227"/>
            </a:xfrm>
            <a:prstGeom prst="rect">
              <a:avLst/>
            </a:prstGeom>
            <a:gradFill rotWithShape="1">
              <a:gsLst>
                <a:gs pos="0">
                  <a:srgbClr val="00684D"/>
                </a:gs>
                <a:gs pos="50000">
                  <a:srgbClr val="00906A"/>
                </a:gs>
                <a:gs pos="100000">
                  <a:srgbClr val="00684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ctr">
                <a:spcBef>
                  <a:spcPct val="0"/>
                </a:spcBef>
                <a:spcAft>
                  <a:spcPct val="0"/>
                </a:spcAft>
                <a:buClrTx/>
                <a:buSzTx/>
                <a:buNone/>
                <a:defRPr/>
              </a:pPr>
              <a:r>
                <a:rPr lang="en-US" altLang="vi-VN" dirty="0" err="1">
                  <a:solidFill>
                    <a:srgbClr val="FFFFFF"/>
                  </a:solidFill>
                  <a:latin typeface="Arial" panose="020B0604020202020204" pitchFamily="34" charset="0"/>
                  <a:cs typeface="Arial" panose="020B0604020202020204" pitchFamily="34" charset="0"/>
                </a:rPr>
                <a:t>Nhà</a:t>
              </a:r>
              <a:r>
                <a:rPr lang="en-US" altLang="vi-VN" dirty="0">
                  <a:solidFill>
                    <a:srgbClr val="FFFFFF"/>
                  </a:solidFill>
                  <a:latin typeface="Arial" panose="020B0604020202020204" pitchFamily="34" charset="0"/>
                  <a:cs typeface="Arial" panose="020B0604020202020204" pitchFamily="34" charset="0"/>
                </a:rPr>
                <a:t> </a:t>
              </a:r>
              <a:r>
                <a:rPr lang="en-US" altLang="vi-VN" dirty="0" err="1">
                  <a:solidFill>
                    <a:srgbClr val="FFFFFF"/>
                  </a:solidFill>
                  <a:latin typeface="Arial" panose="020B0604020202020204" pitchFamily="34" charset="0"/>
                  <a:cs typeface="Arial" panose="020B0604020202020204" pitchFamily="34" charset="0"/>
                </a:rPr>
                <a:t>nước</a:t>
              </a:r>
              <a:r>
                <a:rPr lang="en-US" altLang="vi-VN" dirty="0">
                  <a:solidFill>
                    <a:srgbClr val="FFFFFF"/>
                  </a:solidFill>
                  <a:latin typeface="Arial" panose="020B0604020202020204" pitchFamily="34" charset="0"/>
                  <a:cs typeface="Arial" panose="020B0604020202020204" pitchFamily="34" charset="0"/>
                </a:rPr>
                <a:t> XHCN</a:t>
              </a:r>
            </a:p>
          </p:txBody>
        </p:sp>
        <p:sp>
          <p:nvSpPr>
            <p:cNvPr id="32792" name="Rectangle 23"/>
            <p:cNvSpPr>
              <a:spLocks noChangeArrowheads="1"/>
            </p:cNvSpPr>
            <p:nvPr/>
          </p:nvSpPr>
          <p:spPr bwMode="gray">
            <a:xfrm>
              <a:off x="2506" y="2419"/>
              <a:ext cx="2204" cy="223"/>
            </a:xfrm>
            <a:prstGeom prst="rect">
              <a:avLst/>
            </a:prstGeom>
            <a:gradFill rotWithShape="1">
              <a:gsLst>
                <a:gs pos="0">
                  <a:srgbClr val="5D2FB9"/>
                </a:gs>
                <a:gs pos="50000">
                  <a:srgbClr val="8041FF"/>
                </a:gs>
                <a:gs pos="100000">
                  <a:srgbClr val="5D2FB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ctr">
                <a:spcBef>
                  <a:spcPct val="0"/>
                </a:spcBef>
                <a:spcAft>
                  <a:spcPct val="0"/>
                </a:spcAft>
                <a:buClrTx/>
                <a:buSzTx/>
                <a:buNone/>
                <a:defRPr/>
              </a:pPr>
              <a:r>
                <a:rPr lang="en-US" altLang="vi-VN" dirty="0" err="1">
                  <a:solidFill>
                    <a:srgbClr val="FFFFFF"/>
                  </a:solidFill>
                  <a:latin typeface="Arial" panose="020B0604020202020204" pitchFamily="34" charset="0"/>
                  <a:cs typeface="Arial" panose="020B0604020202020204" pitchFamily="34" charset="0"/>
                </a:rPr>
                <a:t>Nhà</a:t>
              </a:r>
              <a:r>
                <a:rPr lang="en-US" altLang="vi-VN" dirty="0">
                  <a:solidFill>
                    <a:srgbClr val="FFFFFF"/>
                  </a:solidFill>
                  <a:latin typeface="Arial" panose="020B0604020202020204" pitchFamily="34" charset="0"/>
                  <a:cs typeface="Arial" panose="020B0604020202020204" pitchFamily="34" charset="0"/>
                </a:rPr>
                <a:t> </a:t>
              </a:r>
              <a:r>
                <a:rPr lang="en-US" altLang="vi-VN" dirty="0" err="1">
                  <a:solidFill>
                    <a:srgbClr val="FFFFFF"/>
                  </a:solidFill>
                  <a:latin typeface="Arial" panose="020B0604020202020204" pitchFamily="34" charset="0"/>
                  <a:cs typeface="Arial" panose="020B0604020202020204" pitchFamily="34" charset="0"/>
                </a:rPr>
                <a:t>nước</a:t>
              </a:r>
              <a:r>
                <a:rPr lang="en-US" altLang="vi-VN" dirty="0">
                  <a:solidFill>
                    <a:srgbClr val="FFFFFF"/>
                  </a:solidFill>
                  <a:latin typeface="Arial" panose="020B0604020202020204" pitchFamily="34" charset="0"/>
                  <a:cs typeface="Arial" panose="020B0604020202020204" pitchFamily="34" charset="0"/>
                </a:rPr>
                <a:t> </a:t>
              </a:r>
              <a:r>
                <a:rPr lang="en-US" altLang="vi-VN" dirty="0" err="1">
                  <a:solidFill>
                    <a:srgbClr val="FFFFFF"/>
                  </a:solidFill>
                  <a:latin typeface="Arial" panose="020B0604020202020204" pitchFamily="34" charset="0"/>
                  <a:cs typeface="Arial" panose="020B0604020202020204" pitchFamily="34" charset="0"/>
                </a:rPr>
                <a:t>tư</a:t>
              </a:r>
              <a:r>
                <a:rPr lang="en-US" altLang="vi-VN" dirty="0">
                  <a:solidFill>
                    <a:srgbClr val="FFFFFF"/>
                  </a:solidFill>
                  <a:latin typeface="Arial" panose="020B0604020202020204" pitchFamily="34" charset="0"/>
                  <a:cs typeface="Arial" panose="020B0604020202020204" pitchFamily="34" charset="0"/>
                </a:rPr>
                <a:t> </a:t>
              </a:r>
              <a:r>
                <a:rPr lang="en-US" altLang="vi-VN" dirty="0" err="1">
                  <a:solidFill>
                    <a:srgbClr val="FFFFFF"/>
                  </a:solidFill>
                  <a:latin typeface="Arial" panose="020B0604020202020204" pitchFamily="34" charset="0"/>
                  <a:cs typeface="Arial" panose="020B0604020202020204" pitchFamily="34" charset="0"/>
                </a:rPr>
                <a:t>sản</a:t>
              </a:r>
              <a:endParaRPr lang="en-US" altLang="vi-VN" dirty="0">
                <a:solidFill>
                  <a:srgbClr val="FFFFFF"/>
                </a:solidFill>
                <a:latin typeface="Arial" panose="020B0604020202020204" pitchFamily="34" charset="0"/>
                <a:cs typeface="Arial" panose="020B0604020202020204" pitchFamily="34" charset="0"/>
              </a:endParaRPr>
            </a:p>
          </p:txBody>
        </p:sp>
        <p:sp>
          <p:nvSpPr>
            <p:cNvPr id="32793" name="Freeform 24"/>
            <p:cNvSpPr>
              <a:spLocks/>
            </p:cNvSpPr>
            <p:nvPr/>
          </p:nvSpPr>
          <p:spPr bwMode="gray">
            <a:xfrm>
              <a:off x="1903" y="2636"/>
              <a:ext cx="2802" cy="406"/>
            </a:xfrm>
            <a:custGeom>
              <a:avLst/>
              <a:gdLst>
                <a:gd name="T0" fmla="*/ 672330 w 2048"/>
                <a:gd name="T1" fmla="*/ 222352 h 286"/>
                <a:gd name="T2" fmla="*/ 0 w 2048"/>
                <a:gd name="T3" fmla="*/ 222352 h 286"/>
                <a:gd name="T4" fmla="*/ 172104 w 2048"/>
                <a:gd name="T5" fmla="*/ 0 h 286"/>
                <a:gd name="T6" fmla="*/ 790685 w 2048"/>
                <a:gd name="T7" fmla="*/ 0 h 286"/>
                <a:gd name="T8" fmla="*/ 672330 w 2048"/>
                <a:gd name="T9" fmla="*/ 222352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sp>
          <p:nvSpPr>
            <p:cNvPr id="32794" name="Rectangle 25"/>
            <p:cNvSpPr>
              <a:spLocks noChangeArrowheads="1"/>
            </p:cNvSpPr>
            <p:nvPr/>
          </p:nvSpPr>
          <p:spPr bwMode="gray">
            <a:xfrm>
              <a:off x="1905" y="3041"/>
              <a:ext cx="2385" cy="221"/>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ctr">
                <a:spcBef>
                  <a:spcPct val="0"/>
                </a:spcBef>
                <a:spcAft>
                  <a:spcPct val="0"/>
                </a:spcAft>
                <a:buClrTx/>
                <a:buSzTx/>
                <a:buFontTx/>
                <a:buNone/>
                <a:defRPr/>
              </a:pPr>
              <a:r>
                <a:rPr lang="en-US" altLang="vi-VN" dirty="0" err="1">
                  <a:solidFill>
                    <a:srgbClr val="FFFFFF"/>
                  </a:solidFill>
                  <a:latin typeface="Arial" panose="020B0604020202020204" pitchFamily="34" charset="0"/>
                  <a:cs typeface="Arial" panose="020B0604020202020204" pitchFamily="34" charset="0"/>
                </a:rPr>
                <a:t>Nhà</a:t>
              </a:r>
              <a:r>
                <a:rPr lang="en-US" altLang="vi-VN" dirty="0">
                  <a:solidFill>
                    <a:srgbClr val="FFFFFF"/>
                  </a:solidFill>
                  <a:latin typeface="Arial" panose="020B0604020202020204" pitchFamily="34" charset="0"/>
                  <a:cs typeface="Arial" panose="020B0604020202020204" pitchFamily="34" charset="0"/>
                </a:rPr>
                <a:t> </a:t>
              </a:r>
              <a:r>
                <a:rPr lang="en-US" altLang="vi-VN" dirty="0" err="1">
                  <a:solidFill>
                    <a:srgbClr val="FFFFFF"/>
                  </a:solidFill>
                  <a:latin typeface="Arial" panose="020B0604020202020204" pitchFamily="34" charset="0"/>
                  <a:cs typeface="Arial" panose="020B0604020202020204" pitchFamily="34" charset="0"/>
                </a:rPr>
                <a:t>nước</a:t>
              </a:r>
              <a:r>
                <a:rPr lang="en-US" altLang="vi-VN" dirty="0">
                  <a:solidFill>
                    <a:srgbClr val="FFFFFF"/>
                  </a:solidFill>
                  <a:latin typeface="Arial" panose="020B0604020202020204" pitchFamily="34" charset="0"/>
                  <a:cs typeface="Arial" panose="020B0604020202020204" pitchFamily="34" charset="0"/>
                </a:rPr>
                <a:t> </a:t>
              </a:r>
              <a:r>
                <a:rPr lang="en-US" altLang="vi-VN" dirty="0" err="1">
                  <a:solidFill>
                    <a:srgbClr val="FFFFFF"/>
                  </a:solidFill>
                  <a:latin typeface="Arial" panose="020B0604020202020204" pitchFamily="34" charset="0"/>
                  <a:cs typeface="Arial" panose="020B0604020202020204" pitchFamily="34" charset="0"/>
                </a:rPr>
                <a:t>phong</a:t>
              </a:r>
              <a:r>
                <a:rPr lang="en-US" altLang="vi-VN" dirty="0">
                  <a:solidFill>
                    <a:srgbClr val="FFFFFF"/>
                  </a:solidFill>
                  <a:latin typeface="Arial" panose="020B0604020202020204" pitchFamily="34" charset="0"/>
                  <a:cs typeface="Arial" panose="020B0604020202020204" pitchFamily="34" charset="0"/>
                </a:rPr>
                <a:t> </a:t>
              </a:r>
              <a:r>
                <a:rPr lang="en-US" altLang="vi-VN" dirty="0" err="1">
                  <a:solidFill>
                    <a:srgbClr val="FFFFFF"/>
                  </a:solidFill>
                  <a:latin typeface="Arial" panose="020B0604020202020204" pitchFamily="34" charset="0"/>
                  <a:cs typeface="Arial" panose="020B0604020202020204" pitchFamily="34" charset="0"/>
                </a:rPr>
                <a:t>kiến</a:t>
              </a:r>
              <a:endParaRPr lang="en-US" altLang="vi-VN" dirty="0">
                <a:solidFill>
                  <a:srgbClr val="FFFFFF"/>
                </a:solidFill>
                <a:latin typeface="Arial" panose="020B0604020202020204" pitchFamily="34" charset="0"/>
                <a:cs typeface="Arial" panose="020B0604020202020204" pitchFamily="34" charset="0"/>
              </a:endParaRPr>
            </a:p>
          </p:txBody>
        </p:sp>
        <p:sp>
          <p:nvSpPr>
            <p:cNvPr id="32795" name="Rectangle 26"/>
            <p:cNvSpPr>
              <a:spLocks noChangeArrowheads="1"/>
            </p:cNvSpPr>
            <p:nvPr/>
          </p:nvSpPr>
          <p:spPr bwMode="gray">
            <a:xfrm>
              <a:off x="1298" y="3618"/>
              <a:ext cx="2566" cy="221"/>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ctr">
                <a:spcBef>
                  <a:spcPct val="0"/>
                </a:spcBef>
                <a:spcAft>
                  <a:spcPct val="0"/>
                </a:spcAft>
                <a:buClrTx/>
                <a:buSzTx/>
                <a:buNone/>
                <a:defRPr/>
              </a:pPr>
              <a:r>
                <a:rPr lang="en-US" altLang="vi-VN" dirty="0" err="1">
                  <a:solidFill>
                    <a:schemeClr val="tx1"/>
                  </a:solidFill>
                  <a:latin typeface="Arial" panose="020B0604020202020204" pitchFamily="34" charset="0"/>
                  <a:cs typeface="Arial" panose="020B0604020202020204" pitchFamily="34" charset="0"/>
                </a:rPr>
                <a:t>Nhà</a:t>
              </a:r>
              <a:r>
                <a:rPr lang="en-US" altLang="vi-VN" dirty="0">
                  <a:solidFill>
                    <a:schemeClr val="tx1"/>
                  </a:solidFill>
                  <a:latin typeface="Arial" panose="020B0604020202020204" pitchFamily="34" charset="0"/>
                  <a:cs typeface="Arial" panose="020B0604020202020204" pitchFamily="34" charset="0"/>
                </a:rPr>
                <a:t> </a:t>
              </a:r>
              <a:r>
                <a:rPr lang="en-US" altLang="vi-VN" dirty="0" err="1">
                  <a:solidFill>
                    <a:schemeClr val="tx1"/>
                  </a:solidFill>
                  <a:latin typeface="Arial" panose="020B0604020202020204" pitchFamily="34" charset="0"/>
                  <a:cs typeface="Arial" panose="020B0604020202020204" pitchFamily="34" charset="0"/>
                </a:rPr>
                <a:t>nước</a:t>
              </a:r>
              <a:r>
                <a:rPr lang="en-US" altLang="vi-VN" dirty="0">
                  <a:solidFill>
                    <a:schemeClr val="tx1"/>
                  </a:solidFill>
                  <a:latin typeface="Arial" panose="020B0604020202020204" pitchFamily="34" charset="0"/>
                  <a:cs typeface="Arial" panose="020B0604020202020204" pitchFamily="34" charset="0"/>
                </a:rPr>
                <a:t> </a:t>
              </a:r>
              <a:r>
                <a:rPr lang="en-US" altLang="vi-VN" dirty="0" err="1">
                  <a:solidFill>
                    <a:schemeClr val="tx1"/>
                  </a:solidFill>
                  <a:latin typeface="Arial" panose="020B0604020202020204" pitchFamily="34" charset="0"/>
                  <a:cs typeface="Arial" panose="020B0604020202020204" pitchFamily="34" charset="0"/>
                </a:rPr>
                <a:t>chủ</a:t>
              </a:r>
              <a:r>
                <a:rPr lang="en-US" altLang="vi-VN" dirty="0">
                  <a:solidFill>
                    <a:schemeClr val="tx1"/>
                  </a:solidFill>
                  <a:latin typeface="Arial" panose="020B0604020202020204" pitchFamily="34" charset="0"/>
                  <a:cs typeface="Arial" panose="020B0604020202020204" pitchFamily="34" charset="0"/>
                </a:rPr>
                <a:t> </a:t>
              </a:r>
              <a:r>
                <a:rPr lang="en-US" altLang="vi-VN" dirty="0" err="1">
                  <a:solidFill>
                    <a:schemeClr val="tx1"/>
                  </a:solidFill>
                  <a:latin typeface="Arial" panose="020B0604020202020204" pitchFamily="34" charset="0"/>
                  <a:cs typeface="Arial" panose="020B0604020202020204" pitchFamily="34" charset="0"/>
                </a:rPr>
                <a:t>nô</a:t>
              </a:r>
              <a:endParaRPr lang="en-US" altLang="vi-VN" dirty="0">
                <a:solidFill>
                  <a:schemeClr val="tx1"/>
                </a:solidFill>
                <a:latin typeface="Arial" panose="020B0604020202020204" pitchFamily="34" charset="0"/>
                <a:cs typeface="Arial" panose="020B0604020202020204" pitchFamily="34" charset="0"/>
              </a:endParaRPr>
            </a:p>
          </p:txBody>
        </p:sp>
        <p:sp>
          <p:nvSpPr>
            <p:cNvPr id="32796" name="Text Box 27"/>
            <p:cNvSpPr txBox="1">
              <a:spLocks noChangeArrowheads="1"/>
            </p:cNvSpPr>
            <p:nvPr/>
          </p:nvSpPr>
          <p:spPr bwMode="auto">
            <a:xfrm>
              <a:off x="575" y="1488"/>
              <a:ext cx="96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defRPr/>
              </a:pPr>
              <a:r>
                <a:rPr lang="en-US" altLang="vi-VN" sz="1050">
                  <a:solidFill>
                    <a:srgbClr val="FFFFFF"/>
                  </a:solidFill>
                  <a:latin typeface="Verdana" panose="020B0604030504040204" pitchFamily="34" charset="0"/>
                </a:rPr>
                <a:t>Add Your Text</a:t>
              </a:r>
            </a:p>
          </p:txBody>
        </p:sp>
        <p:sp>
          <p:nvSpPr>
            <p:cNvPr id="32797" name="Text Box 28"/>
            <p:cNvSpPr txBox="1">
              <a:spLocks noChangeArrowheads="1"/>
            </p:cNvSpPr>
            <p:nvPr/>
          </p:nvSpPr>
          <p:spPr bwMode="auto">
            <a:xfrm>
              <a:off x="575" y="2112"/>
              <a:ext cx="96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defRPr/>
              </a:pPr>
              <a:r>
                <a:rPr lang="en-US" altLang="vi-VN" sz="1050">
                  <a:solidFill>
                    <a:srgbClr val="FFFFFF"/>
                  </a:solidFill>
                  <a:latin typeface="Verdana" panose="020B0604030504040204" pitchFamily="34" charset="0"/>
                </a:rPr>
                <a:t>Add Your Text</a:t>
              </a:r>
            </a:p>
          </p:txBody>
        </p:sp>
        <p:sp>
          <p:nvSpPr>
            <p:cNvPr id="32798" name="Text Box 29"/>
            <p:cNvSpPr txBox="1">
              <a:spLocks noChangeArrowheads="1"/>
            </p:cNvSpPr>
            <p:nvPr/>
          </p:nvSpPr>
          <p:spPr bwMode="auto">
            <a:xfrm>
              <a:off x="575" y="2736"/>
              <a:ext cx="96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defRPr/>
              </a:pPr>
              <a:r>
                <a:rPr lang="en-US" altLang="vi-VN" sz="1050">
                  <a:solidFill>
                    <a:srgbClr val="FFFFFF"/>
                  </a:solidFill>
                  <a:latin typeface="Verdana" panose="020B0604030504040204" pitchFamily="34" charset="0"/>
                </a:rPr>
                <a:t>Add Your Text</a:t>
              </a:r>
            </a:p>
          </p:txBody>
        </p:sp>
        <p:sp>
          <p:nvSpPr>
            <p:cNvPr id="32799" name="Text Box 30"/>
            <p:cNvSpPr txBox="1">
              <a:spLocks noChangeArrowheads="1"/>
            </p:cNvSpPr>
            <p:nvPr/>
          </p:nvSpPr>
          <p:spPr bwMode="auto">
            <a:xfrm>
              <a:off x="575" y="3350"/>
              <a:ext cx="9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defRPr/>
              </a:pPr>
              <a:r>
                <a:rPr lang="en-US" altLang="vi-VN" sz="1050">
                  <a:solidFill>
                    <a:srgbClr val="FFFFFF"/>
                  </a:solidFill>
                  <a:latin typeface="Verdana" panose="020B0604030504040204" pitchFamily="34" charset="0"/>
                </a:rPr>
                <a:t>Add Your Text</a:t>
              </a:r>
            </a:p>
          </p:txBody>
        </p:sp>
      </p:grpSp>
      <p:sp>
        <p:nvSpPr>
          <p:cNvPr id="25605" name="AutoShape 32"/>
          <p:cNvSpPr>
            <a:spLocks noChangeArrowheads="1"/>
          </p:cNvSpPr>
          <p:nvPr/>
        </p:nvSpPr>
        <p:spPr bwMode="gray">
          <a:xfrm>
            <a:off x="1400744" y="2462047"/>
            <a:ext cx="1942475" cy="3445508"/>
          </a:xfrm>
          <a:prstGeom prst="roundRect">
            <a:avLst>
              <a:gd name="adj" fmla="val 16667"/>
            </a:avLst>
          </a:prstGeom>
          <a:solidFill>
            <a:srgbClr val="CCFFCC"/>
          </a:solidFill>
          <a:ln w="19050">
            <a:solidFill>
              <a:srgbClr val="C0C0C0"/>
            </a:solidFill>
            <a:round/>
            <a:headEnd/>
            <a:tailEnd/>
          </a:ln>
        </p:spPr>
        <p:txBody>
          <a:bodyPr wrap="none" anchor="ct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ctr">
              <a:spcBef>
                <a:spcPct val="0"/>
              </a:spcBef>
              <a:spcAft>
                <a:spcPct val="0"/>
              </a:spcAft>
              <a:buClrTx/>
              <a:buSzTx/>
              <a:buFontTx/>
              <a:buNone/>
              <a:defRPr/>
            </a:pPr>
            <a:r>
              <a:rPr lang="en-US" altLang="vi-VN" dirty="0" err="1" smtClean="0">
                <a:solidFill>
                  <a:schemeClr val="tx1"/>
                </a:solidFill>
                <a:latin typeface="Arial" panose="020B0604020202020204" pitchFamily="34" charset="0"/>
                <a:cs typeface="Arial" panose="020B0604020202020204" pitchFamily="34" charset="0"/>
              </a:rPr>
              <a:t>Căn</a:t>
            </a:r>
            <a:r>
              <a:rPr lang="en-US" altLang="vi-VN" dirty="0" smtClean="0">
                <a:solidFill>
                  <a:schemeClr val="tx1"/>
                </a:solidFill>
                <a:latin typeface="Arial" panose="020B0604020202020204" pitchFamily="34" charset="0"/>
                <a:cs typeface="Arial" panose="020B0604020202020204" pitchFamily="34" charset="0"/>
              </a:rPr>
              <a:t> </a:t>
            </a:r>
            <a:r>
              <a:rPr lang="en-US" altLang="vi-VN" dirty="0" err="1">
                <a:solidFill>
                  <a:schemeClr val="tx1"/>
                </a:solidFill>
                <a:latin typeface="Arial" panose="020B0604020202020204" pitchFamily="34" charset="0"/>
                <a:cs typeface="Arial" panose="020B0604020202020204" pitchFamily="34" charset="0"/>
              </a:rPr>
              <a:t>cứ</a:t>
            </a:r>
            <a:r>
              <a:rPr lang="en-US" altLang="vi-VN" dirty="0">
                <a:solidFill>
                  <a:schemeClr val="tx1"/>
                </a:solidFill>
                <a:latin typeface="Arial" panose="020B0604020202020204" pitchFamily="34" charset="0"/>
                <a:cs typeface="Arial" panose="020B0604020202020204" pitchFamily="34" charset="0"/>
              </a:rPr>
              <a:t> </a:t>
            </a:r>
            <a:r>
              <a:rPr lang="en-US" altLang="vi-VN" dirty="0" err="1">
                <a:solidFill>
                  <a:schemeClr val="tx1"/>
                </a:solidFill>
                <a:latin typeface="Arial" panose="020B0604020202020204" pitchFamily="34" charset="0"/>
                <a:cs typeface="Arial" panose="020B0604020202020204" pitchFamily="34" charset="0"/>
              </a:rPr>
              <a:t>vào</a:t>
            </a:r>
            <a:r>
              <a:rPr lang="en-US" altLang="vi-VN" dirty="0">
                <a:solidFill>
                  <a:schemeClr val="tx1"/>
                </a:solidFill>
                <a:latin typeface="Arial" panose="020B0604020202020204" pitchFamily="34" charset="0"/>
                <a:cs typeface="Arial" panose="020B0604020202020204" pitchFamily="34" charset="0"/>
              </a:rPr>
              <a:t> </a:t>
            </a:r>
          </a:p>
          <a:p>
            <a:pPr algn="ctr">
              <a:spcBef>
                <a:spcPct val="0"/>
              </a:spcBef>
              <a:spcAft>
                <a:spcPct val="0"/>
              </a:spcAft>
              <a:buClrTx/>
              <a:buSzTx/>
              <a:buFontTx/>
              <a:buNone/>
              <a:defRPr/>
            </a:pPr>
            <a:r>
              <a:rPr lang="en-US" altLang="vi-VN" dirty="0" err="1">
                <a:solidFill>
                  <a:schemeClr val="tx1"/>
                </a:solidFill>
                <a:latin typeface="Arial" panose="020B0604020202020204" pitchFamily="34" charset="0"/>
                <a:cs typeface="Arial" panose="020B0604020202020204" pitchFamily="34" charset="0"/>
              </a:rPr>
              <a:t>các</a:t>
            </a:r>
            <a:r>
              <a:rPr lang="en-US" altLang="vi-VN" dirty="0">
                <a:solidFill>
                  <a:schemeClr val="tx1"/>
                </a:solidFill>
                <a:latin typeface="Arial" panose="020B0604020202020204" pitchFamily="34" charset="0"/>
                <a:cs typeface="Arial" panose="020B0604020202020204" pitchFamily="34" charset="0"/>
              </a:rPr>
              <a:t> </a:t>
            </a:r>
            <a:r>
              <a:rPr lang="en-US" altLang="vi-VN" dirty="0" err="1">
                <a:solidFill>
                  <a:schemeClr val="tx1"/>
                </a:solidFill>
                <a:latin typeface="Arial" panose="020B0604020202020204" pitchFamily="34" charset="0"/>
                <a:cs typeface="Arial" panose="020B0604020202020204" pitchFamily="34" charset="0"/>
              </a:rPr>
              <a:t>hình</a:t>
            </a:r>
            <a:r>
              <a:rPr lang="en-US" altLang="vi-VN" dirty="0">
                <a:solidFill>
                  <a:schemeClr val="tx1"/>
                </a:solidFill>
                <a:latin typeface="Arial" panose="020B0604020202020204" pitchFamily="34" charset="0"/>
                <a:cs typeface="Arial" panose="020B0604020202020204" pitchFamily="34" charset="0"/>
              </a:rPr>
              <a:t> </a:t>
            </a:r>
            <a:r>
              <a:rPr lang="en-US" altLang="vi-VN" dirty="0" err="1">
                <a:solidFill>
                  <a:schemeClr val="tx1"/>
                </a:solidFill>
                <a:latin typeface="Arial" panose="020B0604020202020204" pitchFamily="34" charset="0"/>
                <a:cs typeface="Arial" panose="020B0604020202020204" pitchFamily="34" charset="0"/>
              </a:rPr>
              <a:t>thái</a:t>
            </a:r>
            <a:r>
              <a:rPr lang="en-US" altLang="vi-VN" dirty="0">
                <a:solidFill>
                  <a:schemeClr val="tx1"/>
                </a:solidFill>
                <a:latin typeface="Arial" panose="020B0604020202020204" pitchFamily="34" charset="0"/>
                <a:cs typeface="Arial" panose="020B0604020202020204" pitchFamily="34" charset="0"/>
              </a:rPr>
              <a:t> </a:t>
            </a:r>
          </a:p>
          <a:p>
            <a:pPr algn="ctr">
              <a:spcBef>
                <a:spcPct val="0"/>
              </a:spcBef>
              <a:spcAft>
                <a:spcPct val="0"/>
              </a:spcAft>
              <a:buClrTx/>
              <a:buSzTx/>
              <a:buFontTx/>
              <a:buNone/>
              <a:defRPr/>
            </a:pPr>
            <a:r>
              <a:rPr lang="en-US" altLang="vi-VN" dirty="0" err="1">
                <a:solidFill>
                  <a:schemeClr val="tx1"/>
                </a:solidFill>
                <a:latin typeface="Arial" panose="020B0604020202020204" pitchFamily="34" charset="0"/>
                <a:cs typeface="Arial" panose="020B0604020202020204" pitchFamily="34" charset="0"/>
              </a:rPr>
              <a:t>kinh</a:t>
            </a:r>
            <a:r>
              <a:rPr lang="en-US" altLang="vi-VN" dirty="0">
                <a:solidFill>
                  <a:schemeClr val="tx1"/>
                </a:solidFill>
                <a:latin typeface="Arial" panose="020B0604020202020204" pitchFamily="34" charset="0"/>
                <a:cs typeface="Arial" panose="020B0604020202020204" pitchFamily="34" charset="0"/>
              </a:rPr>
              <a:t> </a:t>
            </a:r>
            <a:r>
              <a:rPr lang="en-US" altLang="vi-VN" dirty="0" err="1">
                <a:solidFill>
                  <a:schemeClr val="tx1"/>
                </a:solidFill>
                <a:latin typeface="Arial" panose="020B0604020202020204" pitchFamily="34" charset="0"/>
                <a:cs typeface="Arial" panose="020B0604020202020204" pitchFamily="34" charset="0"/>
              </a:rPr>
              <a:t>tế</a:t>
            </a:r>
            <a:r>
              <a:rPr lang="en-US" altLang="vi-VN" dirty="0">
                <a:solidFill>
                  <a:schemeClr val="tx1"/>
                </a:solidFill>
                <a:latin typeface="Arial" panose="020B0604020202020204" pitchFamily="34" charset="0"/>
                <a:cs typeface="Arial" panose="020B0604020202020204" pitchFamily="34" charset="0"/>
              </a:rPr>
              <a:t> - </a:t>
            </a:r>
            <a:endParaRPr lang="en-US" altLang="vi-VN" dirty="0" smtClean="0">
              <a:solidFill>
                <a:schemeClr val="tx1"/>
              </a:solidFill>
              <a:latin typeface="Arial" panose="020B0604020202020204" pitchFamily="34" charset="0"/>
              <a:cs typeface="Arial" panose="020B0604020202020204" pitchFamily="34" charset="0"/>
            </a:endParaRPr>
          </a:p>
          <a:p>
            <a:pPr algn="ctr">
              <a:spcBef>
                <a:spcPct val="0"/>
              </a:spcBef>
              <a:spcAft>
                <a:spcPct val="0"/>
              </a:spcAft>
              <a:buClrTx/>
              <a:buSzTx/>
              <a:buFontTx/>
              <a:buNone/>
              <a:defRPr/>
            </a:pPr>
            <a:r>
              <a:rPr lang="en-US" altLang="vi-VN" dirty="0" err="1" smtClean="0">
                <a:solidFill>
                  <a:schemeClr val="tx1"/>
                </a:solidFill>
                <a:latin typeface="Arial" panose="020B0604020202020204" pitchFamily="34" charset="0"/>
                <a:cs typeface="Arial" panose="020B0604020202020204" pitchFamily="34" charset="0"/>
              </a:rPr>
              <a:t>xã</a:t>
            </a:r>
            <a:r>
              <a:rPr lang="en-US" altLang="vi-VN" dirty="0" smtClean="0">
                <a:solidFill>
                  <a:schemeClr val="tx1"/>
                </a:solidFill>
                <a:latin typeface="Arial" panose="020B0604020202020204" pitchFamily="34" charset="0"/>
                <a:cs typeface="Arial" panose="020B0604020202020204" pitchFamily="34" charset="0"/>
              </a:rPr>
              <a:t> </a:t>
            </a:r>
            <a:r>
              <a:rPr lang="en-US" altLang="vi-VN" dirty="0" err="1">
                <a:solidFill>
                  <a:schemeClr val="tx1"/>
                </a:solidFill>
                <a:latin typeface="Arial" panose="020B0604020202020204" pitchFamily="34" charset="0"/>
                <a:cs typeface="Arial" panose="020B0604020202020204" pitchFamily="34" charset="0"/>
              </a:rPr>
              <a:t>hội</a:t>
            </a:r>
            <a:endParaRPr lang="en-US" altLang="vi-VN" dirty="0">
              <a:solidFill>
                <a:schemeClr val="tx1"/>
              </a:solidFill>
              <a:latin typeface="Arial" panose="020B0604020202020204" pitchFamily="34" charset="0"/>
              <a:cs typeface="Arial" panose="020B0604020202020204" pitchFamily="34" charset="0"/>
            </a:endParaRPr>
          </a:p>
          <a:p>
            <a:pPr algn="ctr">
              <a:spcBef>
                <a:spcPct val="0"/>
              </a:spcBef>
              <a:spcAft>
                <a:spcPct val="0"/>
              </a:spcAft>
              <a:buClrTx/>
              <a:buSzTx/>
              <a:buFontTx/>
              <a:buNone/>
              <a:defRPr/>
            </a:pPr>
            <a:r>
              <a:rPr lang="en-US" altLang="vi-VN" dirty="0" err="1">
                <a:solidFill>
                  <a:schemeClr val="tx1"/>
                </a:solidFill>
                <a:latin typeface="Arial" panose="020B0604020202020204" pitchFamily="34" charset="0"/>
                <a:cs typeface="Arial" panose="020B0604020202020204" pitchFamily="34" charset="0"/>
              </a:rPr>
              <a:t>trong</a:t>
            </a:r>
            <a:r>
              <a:rPr lang="en-US" altLang="vi-VN" dirty="0">
                <a:solidFill>
                  <a:schemeClr val="tx1"/>
                </a:solidFill>
                <a:latin typeface="Arial" panose="020B0604020202020204" pitchFamily="34" charset="0"/>
                <a:cs typeface="Arial" panose="020B0604020202020204" pitchFamily="34" charset="0"/>
              </a:rPr>
              <a:t> </a:t>
            </a:r>
            <a:r>
              <a:rPr lang="en-US" altLang="vi-VN" dirty="0" err="1">
                <a:solidFill>
                  <a:schemeClr val="tx1"/>
                </a:solidFill>
                <a:latin typeface="Arial" panose="020B0604020202020204" pitchFamily="34" charset="0"/>
                <a:cs typeface="Arial" panose="020B0604020202020204" pitchFamily="34" charset="0"/>
              </a:rPr>
              <a:t>lịch</a:t>
            </a:r>
            <a:r>
              <a:rPr lang="en-US" altLang="vi-VN" dirty="0">
                <a:solidFill>
                  <a:schemeClr val="tx1"/>
                </a:solidFill>
                <a:latin typeface="Arial" panose="020B0604020202020204" pitchFamily="34" charset="0"/>
                <a:cs typeface="Arial" panose="020B0604020202020204" pitchFamily="34" charset="0"/>
              </a:rPr>
              <a:t> </a:t>
            </a:r>
            <a:r>
              <a:rPr lang="en-US" altLang="vi-VN" dirty="0" err="1">
                <a:solidFill>
                  <a:schemeClr val="tx1"/>
                </a:solidFill>
                <a:latin typeface="Arial" panose="020B0604020202020204" pitchFamily="34" charset="0"/>
                <a:cs typeface="Arial" panose="020B0604020202020204" pitchFamily="34" charset="0"/>
              </a:rPr>
              <a:t>sử</a:t>
            </a:r>
            <a:endParaRPr lang="en-US" altLang="vi-V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1831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barn(inVertical)">
                                      <p:cBhvr>
                                        <p:cTn id="7" dur="500"/>
                                        <p:tgtEl>
                                          <p:spTgt spid="256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circle(in)">
                                      <p:cBhvr>
                                        <p:cTn id="12" dur="20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Dạng</a:t>
            </a:r>
            <a:r>
              <a:rPr lang="en-US" dirty="0" smtClean="0"/>
              <a:t> 1</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a:t>
            </a:r>
            <a:r>
              <a:rPr lang="en-US" dirty="0" err="1" smtClean="0"/>
              <a:t>lấy</a:t>
            </a:r>
            <a:r>
              <a:rPr lang="en-US" dirty="0" smtClean="0"/>
              <a:t> </a:t>
            </a:r>
            <a:r>
              <a:rPr lang="en-US" dirty="0" err="1" smtClean="0"/>
              <a:t>vợ</a:t>
            </a:r>
            <a:r>
              <a:rPr lang="en-US" dirty="0" smtClean="0"/>
              <a:t> </a:t>
            </a:r>
            <a:r>
              <a:rPr lang="en-US" dirty="0" err="1" smtClean="0"/>
              <a:t>là</a:t>
            </a:r>
            <a:r>
              <a:rPr lang="en-US" dirty="0" smtClean="0"/>
              <a:t> B </a:t>
            </a:r>
            <a:r>
              <a:rPr lang="en-US" dirty="0" err="1" smtClean="0"/>
              <a:t>sinh</a:t>
            </a:r>
            <a:r>
              <a:rPr lang="en-US" dirty="0" smtClean="0"/>
              <a:t> </a:t>
            </a:r>
            <a:r>
              <a:rPr lang="en-US" dirty="0" err="1" smtClean="0"/>
              <a:t>được</a:t>
            </a:r>
            <a:r>
              <a:rPr lang="en-US" dirty="0" smtClean="0"/>
              <a:t> 3 </a:t>
            </a:r>
            <a:r>
              <a:rPr lang="en-US" dirty="0" err="1" smtClean="0"/>
              <a:t>người</a:t>
            </a:r>
            <a:r>
              <a:rPr lang="en-US" dirty="0" smtClean="0"/>
              <a:t> con: C,D,E</a:t>
            </a:r>
          </a:p>
          <a:p>
            <a:r>
              <a:rPr lang="en-US" dirty="0" smtClean="0"/>
              <a:t>C </a:t>
            </a:r>
            <a:r>
              <a:rPr lang="en-US" dirty="0" err="1" smtClean="0"/>
              <a:t>lấy</a:t>
            </a:r>
            <a:r>
              <a:rPr lang="en-US" dirty="0" smtClean="0"/>
              <a:t> </a:t>
            </a:r>
            <a:r>
              <a:rPr lang="en-US" dirty="0" err="1" smtClean="0"/>
              <a:t>vợ</a:t>
            </a:r>
            <a:r>
              <a:rPr lang="en-US" dirty="0" smtClean="0"/>
              <a:t> </a:t>
            </a:r>
            <a:r>
              <a:rPr lang="en-US" dirty="0" err="1" smtClean="0"/>
              <a:t>là</a:t>
            </a:r>
            <a:r>
              <a:rPr lang="en-US" dirty="0" smtClean="0"/>
              <a:t> H </a:t>
            </a:r>
            <a:r>
              <a:rPr lang="en-US" dirty="0" err="1" smtClean="0"/>
              <a:t>sinh</a:t>
            </a:r>
            <a:r>
              <a:rPr lang="en-US" dirty="0" smtClean="0"/>
              <a:t> 2 con J,K</a:t>
            </a:r>
          </a:p>
          <a:p>
            <a:r>
              <a:rPr lang="en-US" dirty="0" smtClean="0"/>
              <a:t>D </a:t>
            </a:r>
            <a:r>
              <a:rPr lang="en-US" dirty="0" err="1" smtClean="0"/>
              <a:t>lấy</a:t>
            </a:r>
            <a:r>
              <a:rPr lang="en-US" dirty="0" smtClean="0"/>
              <a:t> </a:t>
            </a:r>
            <a:r>
              <a:rPr lang="en-US" dirty="0" err="1" smtClean="0"/>
              <a:t>vợ</a:t>
            </a:r>
            <a:r>
              <a:rPr lang="en-US" dirty="0" smtClean="0"/>
              <a:t> </a:t>
            </a:r>
            <a:r>
              <a:rPr lang="en-US" dirty="0" err="1" smtClean="0"/>
              <a:t>là</a:t>
            </a:r>
            <a:r>
              <a:rPr lang="en-US" dirty="0" smtClean="0"/>
              <a:t> T </a:t>
            </a:r>
            <a:r>
              <a:rPr lang="en-US" dirty="0" err="1" smtClean="0"/>
              <a:t>sinh</a:t>
            </a:r>
            <a:r>
              <a:rPr lang="en-US" dirty="0" smtClean="0"/>
              <a:t> 1 con M</a:t>
            </a:r>
          </a:p>
          <a:p>
            <a:r>
              <a:rPr lang="en-US" dirty="0" smtClean="0"/>
              <a:t>E </a:t>
            </a:r>
            <a:r>
              <a:rPr lang="en-US" dirty="0" err="1" smtClean="0"/>
              <a:t>đã</a:t>
            </a:r>
            <a:r>
              <a:rPr lang="en-US" dirty="0" smtClean="0"/>
              <a:t> </a:t>
            </a:r>
            <a:r>
              <a:rPr lang="en-US" dirty="0" err="1" smtClean="0"/>
              <a:t>trưởng</a:t>
            </a:r>
            <a:r>
              <a:rPr lang="en-US" dirty="0" smtClean="0"/>
              <a:t> </a:t>
            </a:r>
            <a:r>
              <a:rPr lang="en-US" dirty="0" err="1" smtClean="0"/>
              <a:t>thành</a:t>
            </a:r>
            <a:r>
              <a:rPr lang="en-US" dirty="0" smtClean="0"/>
              <a:t> ở </a:t>
            </a:r>
            <a:r>
              <a:rPr lang="en-US" dirty="0" err="1" smtClean="0"/>
              <a:t>riêng</a:t>
            </a:r>
            <a:endParaRPr lang="en-US" dirty="0" smtClean="0"/>
          </a:p>
          <a:p>
            <a:r>
              <a:rPr lang="en-US" dirty="0" err="1" smtClean="0"/>
              <a:t>Năm</a:t>
            </a:r>
            <a:r>
              <a:rPr lang="en-US" dirty="0" smtClean="0"/>
              <a:t> 2018, C </a:t>
            </a:r>
            <a:r>
              <a:rPr lang="en-US" dirty="0" err="1" smtClean="0"/>
              <a:t>chết</a:t>
            </a:r>
            <a:r>
              <a:rPr lang="en-US" dirty="0" smtClean="0"/>
              <a:t> </a:t>
            </a:r>
            <a:r>
              <a:rPr lang="en-US" dirty="0" err="1" smtClean="0"/>
              <a:t>không</a:t>
            </a:r>
            <a:r>
              <a:rPr lang="en-US" dirty="0" smtClean="0"/>
              <a:t> di </a:t>
            </a:r>
            <a:r>
              <a:rPr lang="en-US" dirty="0" err="1" smtClean="0"/>
              <a:t>chúc</a:t>
            </a:r>
            <a:endParaRPr lang="en-US" dirty="0" smtClean="0"/>
          </a:p>
          <a:p>
            <a:r>
              <a:rPr lang="en-US" dirty="0" err="1" smtClean="0"/>
              <a:t>Năm</a:t>
            </a:r>
            <a:r>
              <a:rPr lang="en-US" dirty="0" smtClean="0"/>
              <a:t> 2019, A </a:t>
            </a:r>
            <a:r>
              <a:rPr lang="en-US" dirty="0" err="1" smtClean="0"/>
              <a:t>chết</a:t>
            </a:r>
            <a:r>
              <a:rPr lang="en-US" dirty="0" smtClean="0"/>
              <a:t>, di </a:t>
            </a:r>
            <a:r>
              <a:rPr lang="en-US" dirty="0" err="1" smtClean="0"/>
              <a:t>chúc</a:t>
            </a:r>
            <a:r>
              <a:rPr lang="en-US" dirty="0" smtClean="0"/>
              <a:t> </a:t>
            </a:r>
            <a:r>
              <a:rPr lang="en-US" dirty="0" err="1" smtClean="0"/>
              <a:t>cho</a:t>
            </a:r>
            <a:r>
              <a:rPr lang="en-US" dirty="0" smtClean="0"/>
              <a:t> M </a:t>
            </a:r>
            <a:r>
              <a:rPr lang="en-US" dirty="0" err="1" smtClean="0"/>
              <a:t>được</a:t>
            </a:r>
            <a:r>
              <a:rPr lang="en-US" dirty="0" smtClean="0"/>
              <a:t> 20 tr.</a:t>
            </a:r>
          </a:p>
          <a:p>
            <a:r>
              <a:rPr lang="en-US" dirty="0" err="1" smtClean="0"/>
              <a:t>Xác</a:t>
            </a:r>
            <a:r>
              <a:rPr lang="en-US" dirty="0" smtClean="0"/>
              <a:t> </a:t>
            </a:r>
            <a:r>
              <a:rPr lang="en-US" dirty="0" err="1" smtClean="0"/>
              <a:t>định</a:t>
            </a:r>
            <a:r>
              <a:rPr lang="en-US" dirty="0" smtClean="0"/>
              <a:t> </a:t>
            </a:r>
            <a:r>
              <a:rPr lang="en-US" dirty="0" err="1" smtClean="0"/>
              <a:t>hàng</a:t>
            </a:r>
            <a:r>
              <a:rPr lang="en-US" dirty="0" smtClean="0"/>
              <a:t> </a:t>
            </a:r>
            <a:r>
              <a:rPr lang="en-US" dirty="0" err="1" smtClean="0"/>
              <a:t>thừa</a:t>
            </a:r>
            <a:r>
              <a:rPr lang="en-US" dirty="0" smtClean="0"/>
              <a:t> </a:t>
            </a:r>
            <a:r>
              <a:rPr lang="en-US" dirty="0" err="1" smtClean="0"/>
              <a:t>kế</a:t>
            </a:r>
            <a:r>
              <a:rPr lang="en-US" dirty="0" smtClean="0"/>
              <a:t> </a:t>
            </a:r>
            <a:r>
              <a:rPr lang="en-US" dirty="0" err="1" smtClean="0"/>
              <a:t>và</a:t>
            </a:r>
            <a:r>
              <a:rPr lang="en-US" dirty="0" smtClean="0"/>
              <a:t> chia </a:t>
            </a:r>
            <a:r>
              <a:rPr lang="en-US" dirty="0" err="1" smtClean="0"/>
              <a:t>thừa</a:t>
            </a:r>
            <a:r>
              <a:rPr lang="en-US" dirty="0" smtClean="0"/>
              <a:t> </a:t>
            </a:r>
            <a:r>
              <a:rPr lang="en-US" dirty="0" err="1" smtClean="0"/>
              <a:t>kế</a:t>
            </a:r>
            <a:r>
              <a:rPr lang="en-US" dirty="0" smtClean="0"/>
              <a:t> </a:t>
            </a:r>
            <a:r>
              <a:rPr lang="en-US" dirty="0" err="1" smtClean="0"/>
              <a:t>biết</a:t>
            </a:r>
            <a:r>
              <a:rPr lang="en-US" dirty="0" smtClean="0"/>
              <a:t> TS </a:t>
            </a:r>
            <a:r>
              <a:rPr lang="en-US" dirty="0" err="1" smtClean="0"/>
              <a:t>chung</a:t>
            </a:r>
            <a:r>
              <a:rPr lang="en-US" dirty="0" smtClean="0"/>
              <a:t> </a:t>
            </a:r>
            <a:r>
              <a:rPr lang="en-US" dirty="0" err="1" smtClean="0"/>
              <a:t>của</a:t>
            </a:r>
            <a:r>
              <a:rPr lang="en-US" dirty="0" smtClean="0"/>
              <a:t> A&amp;B </a:t>
            </a:r>
            <a:r>
              <a:rPr lang="en-US" dirty="0" err="1" smtClean="0"/>
              <a:t>là</a:t>
            </a:r>
            <a:r>
              <a:rPr lang="en-US" dirty="0" smtClean="0"/>
              <a:t> 800tr; </a:t>
            </a:r>
            <a:r>
              <a:rPr lang="en-US" dirty="0" err="1" smtClean="0"/>
              <a:t>của</a:t>
            </a:r>
            <a:r>
              <a:rPr lang="en-US" dirty="0" smtClean="0"/>
              <a:t> C&amp;H </a:t>
            </a:r>
            <a:r>
              <a:rPr lang="en-US" dirty="0" err="1" smtClean="0"/>
              <a:t>là</a:t>
            </a:r>
            <a:r>
              <a:rPr lang="en-US" dirty="0" smtClean="0"/>
              <a:t> 400tr, di </a:t>
            </a:r>
            <a:r>
              <a:rPr lang="en-US" dirty="0" err="1" smtClean="0"/>
              <a:t>chúc</a:t>
            </a:r>
            <a:r>
              <a:rPr lang="en-US" dirty="0" smtClean="0"/>
              <a:t> </a:t>
            </a:r>
            <a:r>
              <a:rPr lang="en-US" dirty="0" err="1" smtClean="0"/>
              <a:t>hợp</a:t>
            </a:r>
            <a:r>
              <a:rPr lang="en-US" dirty="0" smtClean="0"/>
              <a:t> </a:t>
            </a:r>
            <a:r>
              <a:rPr lang="en-US" dirty="0" err="1" smtClean="0"/>
              <a:t>pháp</a:t>
            </a:r>
            <a:r>
              <a:rPr lang="en-US" dirty="0" smtClean="0"/>
              <a:t>, </a:t>
            </a:r>
            <a:r>
              <a:rPr lang="en-US" dirty="0" err="1" smtClean="0"/>
              <a:t>ko</a:t>
            </a:r>
            <a:r>
              <a:rPr lang="en-US" dirty="0" smtClean="0"/>
              <a:t> </a:t>
            </a:r>
            <a:r>
              <a:rPr lang="en-US" dirty="0" err="1" smtClean="0"/>
              <a:t>ai</a:t>
            </a:r>
            <a:r>
              <a:rPr lang="en-US" dirty="0" smtClean="0"/>
              <a:t> </a:t>
            </a:r>
            <a:r>
              <a:rPr lang="en-US" dirty="0" err="1" smtClean="0"/>
              <a:t>từ</a:t>
            </a:r>
            <a:r>
              <a:rPr lang="en-US" dirty="0" smtClean="0"/>
              <a:t> </a:t>
            </a:r>
            <a:r>
              <a:rPr lang="en-US" dirty="0" err="1" smtClean="0"/>
              <a:t>chối</a:t>
            </a:r>
            <a:r>
              <a:rPr lang="en-US" dirty="0" smtClean="0"/>
              <a:t> </a:t>
            </a:r>
            <a:r>
              <a:rPr lang="en-US" dirty="0" err="1" smtClean="0"/>
              <a:t>nhận</a:t>
            </a:r>
            <a:r>
              <a:rPr lang="en-US" dirty="0" smtClean="0"/>
              <a:t> di </a:t>
            </a:r>
            <a:r>
              <a:rPr lang="en-US" dirty="0" err="1" smtClean="0"/>
              <a:t>sản</a:t>
            </a:r>
            <a:r>
              <a:rPr lang="en-US" dirty="0" smtClean="0"/>
              <a:t>.</a:t>
            </a:r>
            <a:endParaRPr lang="en-US"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180</a:t>
            </a:fld>
            <a:endParaRPr lang="en-US"/>
          </a:p>
        </p:txBody>
      </p:sp>
    </p:spTree>
    <p:extLst>
      <p:ext uri="{BB962C8B-B14F-4D97-AF65-F5344CB8AC3E}">
        <p14:creationId xmlns:p14="http://schemas.microsoft.com/office/powerpoint/2010/main" val="127156900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534400" cy="6477000"/>
          </a:xfrm>
        </p:spPr>
        <p:txBody>
          <a:bodyPr>
            <a:normAutofit fontScale="92500" lnSpcReduction="10000"/>
          </a:bodyPr>
          <a:lstStyle/>
          <a:p>
            <a:r>
              <a:rPr lang="en-US" dirty="0" err="1" smtClean="0"/>
              <a:t>Năm</a:t>
            </a:r>
            <a:r>
              <a:rPr lang="en-US" dirty="0" smtClean="0"/>
              <a:t> 2018, C </a:t>
            </a:r>
            <a:r>
              <a:rPr lang="en-US" dirty="0" err="1" smtClean="0"/>
              <a:t>chết</a:t>
            </a:r>
            <a:r>
              <a:rPr lang="en-US" dirty="0" smtClean="0"/>
              <a:t>, </a:t>
            </a:r>
            <a:r>
              <a:rPr lang="en-US" dirty="0" err="1" smtClean="0"/>
              <a:t>mở</a:t>
            </a:r>
            <a:r>
              <a:rPr lang="en-US" dirty="0" smtClean="0"/>
              <a:t> TK </a:t>
            </a:r>
            <a:r>
              <a:rPr lang="en-US" dirty="0" err="1" smtClean="0"/>
              <a:t>của</a:t>
            </a:r>
            <a:r>
              <a:rPr lang="en-US" dirty="0" smtClean="0"/>
              <a:t> C.</a:t>
            </a:r>
          </a:p>
          <a:p>
            <a:r>
              <a:rPr lang="en-US" dirty="0" smtClean="0"/>
              <a:t>Ds C= 400/2=200tr;</a:t>
            </a:r>
          </a:p>
          <a:p>
            <a:r>
              <a:rPr lang="en-US" dirty="0" err="1" smtClean="0"/>
              <a:t>ko</a:t>
            </a:r>
            <a:r>
              <a:rPr lang="en-US" dirty="0" smtClean="0"/>
              <a:t> </a:t>
            </a:r>
            <a:r>
              <a:rPr lang="en-US" dirty="0" err="1" smtClean="0"/>
              <a:t>có</a:t>
            </a:r>
            <a:r>
              <a:rPr lang="en-US" dirty="0" smtClean="0"/>
              <a:t> dc </a:t>
            </a:r>
            <a:r>
              <a:rPr lang="en-US" dirty="0" err="1" smtClean="0"/>
              <a:t>nêu</a:t>
            </a:r>
            <a:r>
              <a:rPr lang="en-US" dirty="0" smtClean="0"/>
              <a:t> </a:t>
            </a:r>
            <a:r>
              <a:rPr lang="en-US" dirty="0" err="1" smtClean="0"/>
              <a:t>theo</a:t>
            </a:r>
            <a:r>
              <a:rPr lang="en-US" dirty="0"/>
              <a:t> </a:t>
            </a:r>
            <a:r>
              <a:rPr lang="en-US" dirty="0" smtClean="0"/>
              <a:t>Đ 650 chia </a:t>
            </a:r>
            <a:r>
              <a:rPr lang="en-US" dirty="0" err="1" smtClean="0"/>
              <a:t>tk</a:t>
            </a:r>
            <a:r>
              <a:rPr lang="en-US" dirty="0" smtClean="0"/>
              <a:t> </a:t>
            </a:r>
            <a:r>
              <a:rPr lang="en-US" dirty="0" err="1" smtClean="0"/>
              <a:t>theo</a:t>
            </a:r>
            <a:r>
              <a:rPr lang="en-US" dirty="0" smtClean="0"/>
              <a:t> pl. Đ 651: A=B=H=J=K= 200/5=40tr</a:t>
            </a:r>
          </a:p>
          <a:p>
            <a:r>
              <a:rPr lang="en-US" dirty="0" err="1" smtClean="0"/>
              <a:t>Năm</a:t>
            </a:r>
            <a:r>
              <a:rPr lang="en-US" dirty="0" smtClean="0"/>
              <a:t> 2019, A </a:t>
            </a:r>
            <a:r>
              <a:rPr lang="en-US" dirty="0" err="1" smtClean="0"/>
              <a:t>chết</a:t>
            </a:r>
            <a:r>
              <a:rPr lang="en-US" dirty="0" smtClean="0"/>
              <a:t>, </a:t>
            </a:r>
            <a:r>
              <a:rPr lang="en-US" dirty="0" err="1" smtClean="0"/>
              <a:t>mở</a:t>
            </a:r>
            <a:r>
              <a:rPr lang="en-US" dirty="0" smtClean="0"/>
              <a:t> TK </a:t>
            </a:r>
            <a:r>
              <a:rPr lang="en-US" dirty="0" err="1" smtClean="0"/>
              <a:t>của</a:t>
            </a:r>
            <a:r>
              <a:rPr lang="en-US" dirty="0" smtClean="0"/>
              <a:t> A.</a:t>
            </a:r>
          </a:p>
          <a:p>
            <a:r>
              <a:rPr lang="en-US" dirty="0" err="1" smtClean="0"/>
              <a:t>DsA</a:t>
            </a:r>
            <a:r>
              <a:rPr lang="en-US" dirty="0" smtClean="0"/>
              <a:t>= 40+800/2=440tr</a:t>
            </a:r>
          </a:p>
          <a:p>
            <a:r>
              <a:rPr lang="en-US" dirty="0" smtClean="0"/>
              <a:t>Dc: M=20, </a:t>
            </a:r>
            <a:r>
              <a:rPr lang="en-US" dirty="0" err="1" smtClean="0"/>
              <a:t>còn</a:t>
            </a:r>
            <a:r>
              <a:rPr lang="en-US" dirty="0" smtClean="0"/>
              <a:t> </a:t>
            </a:r>
            <a:r>
              <a:rPr lang="en-US" dirty="0" err="1" smtClean="0"/>
              <a:t>lại</a:t>
            </a:r>
            <a:r>
              <a:rPr lang="en-US" dirty="0" smtClean="0"/>
              <a:t> 420tr chia TK </a:t>
            </a:r>
            <a:r>
              <a:rPr lang="en-US" dirty="0" err="1" smtClean="0"/>
              <a:t>theo</a:t>
            </a:r>
            <a:r>
              <a:rPr lang="en-US" dirty="0" smtClean="0"/>
              <a:t> PL (Đ650)</a:t>
            </a:r>
          </a:p>
          <a:p>
            <a:r>
              <a:rPr lang="en-US" dirty="0" smtClean="0"/>
              <a:t>Đ 651: B=C(J+K)=D=E=420/4=105tr</a:t>
            </a:r>
          </a:p>
          <a:p>
            <a:r>
              <a:rPr lang="en-US" dirty="0" smtClean="0"/>
              <a:t>Do C </a:t>
            </a:r>
            <a:r>
              <a:rPr lang="en-US" dirty="0" err="1" smtClean="0"/>
              <a:t>đã</a:t>
            </a:r>
            <a:r>
              <a:rPr lang="en-US" dirty="0" smtClean="0"/>
              <a:t> </a:t>
            </a:r>
            <a:r>
              <a:rPr lang="en-US" dirty="0" err="1" smtClean="0"/>
              <a:t>chết</a:t>
            </a:r>
            <a:r>
              <a:rPr lang="en-US" dirty="0" smtClean="0"/>
              <a:t> </a:t>
            </a:r>
            <a:r>
              <a:rPr lang="en-US" dirty="0" err="1" smtClean="0"/>
              <a:t>nên</a:t>
            </a:r>
            <a:r>
              <a:rPr lang="en-US" dirty="0" smtClean="0"/>
              <a:t> </a:t>
            </a:r>
            <a:r>
              <a:rPr lang="en-US" dirty="0" err="1" smtClean="0"/>
              <a:t>theo</a:t>
            </a:r>
            <a:r>
              <a:rPr lang="en-US" dirty="0" smtClean="0"/>
              <a:t> Đ 652, J,K </a:t>
            </a:r>
            <a:r>
              <a:rPr lang="en-US" dirty="0" err="1" smtClean="0"/>
              <a:t>được</a:t>
            </a:r>
            <a:r>
              <a:rPr lang="en-US" dirty="0" smtClean="0"/>
              <a:t> </a:t>
            </a:r>
            <a:r>
              <a:rPr lang="en-US" dirty="0" err="1" smtClean="0"/>
              <a:t>thế</a:t>
            </a:r>
            <a:r>
              <a:rPr lang="en-US" dirty="0" smtClean="0"/>
              <a:t> </a:t>
            </a:r>
            <a:r>
              <a:rPr lang="en-US" dirty="0" err="1" smtClean="0"/>
              <a:t>vị</a:t>
            </a:r>
            <a:r>
              <a:rPr lang="en-US" dirty="0" smtClean="0"/>
              <a:t>:</a:t>
            </a:r>
          </a:p>
          <a:p>
            <a:r>
              <a:rPr lang="en-US" dirty="0" smtClean="0"/>
              <a:t>J=K=105/2=52.5tr</a:t>
            </a:r>
          </a:p>
          <a:p>
            <a:r>
              <a:rPr lang="en-US" dirty="0" smtClean="0"/>
              <a:t>KL: </a:t>
            </a:r>
            <a:r>
              <a:rPr lang="en-US" dirty="0" err="1" smtClean="0"/>
              <a:t>Năm</a:t>
            </a:r>
            <a:r>
              <a:rPr lang="en-US" dirty="0" smtClean="0"/>
              <a:t> 2018 C </a:t>
            </a:r>
            <a:r>
              <a:rPr lang="en-US" dirty="0" err="1" smtClean="0"/>
              <a:t>chết</a:t>
            </a:r>
            <a:r>
              <a:rPr lang="en-US" dirty="0" smtClean="0"/>
              <a:t>: A,B,H,J,K: 40tr</a:t>
            </a:r>
          </a:p>
          <a:p>
            <a:r>
              <a:rPr lang="en-US" dirty="0" err="1" smtClean="0"/>
              <a:t>Năm</a:t>
            </a:r>
            <a:r>
              <a:rPr lang="en-US" dirty="0" smtClean="0"/>
              <a:t> 2019, A </a:t>
            </a:r>
            <a:r>
              <a:rPr lang="en-US" dirty="0" err="1" smtClean="0"/>
              <a:t>chết</a:t>
            </a:r>
            <a:r>
              <a:rPr lang="en-US" dirty="0" smtClean="0"/>
              <a:t>: dc: M=20tr; </a:t>
            </a:r>
            <a:r>
              <a:rPr lang="en-US" dirty="0" err="1" smtClean="0"/>
              <a:t>hàng</a:t>
            </a:r>
            <a:r>
              <a:rPr lang="en-US" dirty="0" smtClean="0"/>
              <a:t> TK1: B,D,E= 105tr; </a:t>
            </a:r>
            <a:r>
              <a:rPr lang="en-US" dirty="0" err="1" smtClean="0"/>
              <a:t>thế</a:t>
            </a:r>
            <a:r>
              <a:rPr lang="en-US" dirty="0" smtClean="0"/>
              <a:t> </a:t>
            </a:r>
            <a:r>
              <a:rPr lang="en-US" dirty="0" err="1" smtClean="0"/>
              <a:t>vị</a:t>
            </a:r>
            <a:r>
              <a:rPr lang="en-US" dirty="0" smtClean="0"/>
              <a:t>: J,K: 52.5tr</a:t>
            </a:r>
            <a:endParaRPr lang="en-US"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181</a:t>
            </a:fld>
            <a:endParaRPr lang="en-US"/>
          </a:p>
        </p:txBody>
      </p:sp>
    </p:spTree>
    <p:extLst>
      <p:ext uri="{BB962C8B-B14F-4D97-AF65-F5344CB8AC3E}">
        <p14:creationId xmlns:p14="http://schemas.microsoft.com/office/powerpoint/2010/main" val="283066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Dạng</a:t>
            </a:r>
            <a:r>
              <a:rPr lang="en-US" dirty="0" smtClean="0"/>
              <a:t> 2</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a:t>
            </a:r>
            <a:r>
              <a:rPr lang="en-US" dirty="0" err="1"/>
              <a:t>lấy</a:t>
            </a:r>
            <a:r>
              <a:rPr lang="en-US" dirty="0"/>
              <a:t> </a:t>
            </a:r>
            <a:r>
              <a:rPr lang="en-US" dirty="0" err="1"/>
              <a:t>vợ</a:t>
            </a:r>
            <a:r>
              <a:rPr lang="en-US" dirty="0"/>
              <a:t> </a:t>
            </a:r>
            <a:r>
              <a:rPr lang="en-US" dirty="0" err="1"/>
              <a:t>là</a:t>
            </a:r>
            <a:r>
              <a:rPr lang="en-US" dirty="0"/>
              <a:t> B </a:t>
            </a:r>
            <a:r>
              <a:rPr lang="en-US" dirty="0" err="1"/>
              <a:t>sinh</a:t>
            </a:r>
            <a:r>
              <a:rPr lang="en-US" dirty="0"/>
              <a:t> </a:t>
            </a:r>
            <a:r>
              <a:rPr lang="en-US" dirty="0" err="1"/>
              <a:t>được</a:t>
            </a:r>
            <a:r>
              <a:rPr lang="en-US" dirty="0"/>
              <a:t> 3 </a:t>
            </a:r>
            <a:r>
              <a:rPr lang="en-US" dirty="0" err="1"/>
              <a:t>người</a:t>
            </a:r>
            <a:r>
              <a:rPr lang="en-US" dirty="0"/>
              <a:t> con: C,D,E</a:t>
            </a:r>
          </a:p>
          <a:p>
            <a:r>
              <a:rPr lang="en-US" dirty="0"/>
              <a:t>C </a:t>
            </a:r>
            <a:r>
              <a:rPr lang="en-US" dirty="0" err="1"/>
              <a:t>lấy</a:t>
            </a:r>
            <a:r>
              <a:rPr lang="en-US" dirty="0"/>
              <a:t> </a:t>
            </a:r>
            <a:r>
              <a:rPr lang="en-US" dirty="0" err="1"/>
              <a:t>vợ</a:t>
            </a:r>
            <a:r>
              <a:rPr lang="en-US" dirty="0"/>
              <a:t> </a:t>
            </a:r>
            <a:r>
              <a:rPr lang="en-US" dirty="0" err="1"/>
              <a:t>là</a:t>
            </a:r>
            <a:r>
              <a:rPr lang="en-US" dirty="0"/>
              <a:t> H </a:t>
            </a:r>
            <a:r>
              <a:rPr lang="en-US" dirty="0" err="1"/>
              <a:t>sinh</a:t>
            </a:r>
            <a:r>
              <a:rPr lang="en-US" dirty="0"/>
              <a:t> 2 con J,K</a:t>
            </a:r>
          </a:p>
          <a:p>
            <a:r>
              <a:rPr lang="en-US" dirty="0"/>
              <a:t>D </a:t>
            </a:r>
            <a:r>
              <a:rPr lang="en-US" dirty="0" err="1"/>
              <a:t>lấy</a:t>
            </a:r>
            <a:r>
              <a:rPr lang="en-US" dirty="0"/>
              <a:t> </a:t>
            </a:r>
            <a:r>
              <a:rPr lang="en-US" dirty="0" err="1"/>
              <a:t>vợ</a:t>
            </a:r>
            <a:r>
              <a:rPr lang="en-US" dirty="0"/>
              <a:t> </a:t>
            </a:r>
            <a:r>
              <a:rPr lang="en-US" dirty="0" err="1"/>
              <a:t>là</a:t>
            </a:r>
            <a:r>
              <a:rPr lang="en-US" dirty="0"/>
              <a:t> T </a:t>
            </a:r>
            <a:r>
              <a:rPr lang="en-US" dirty="0" err="1"/>
              <a:t>sinh</a:t>
            </a:r>
            <a:r>
              <a:rPr lang="en-US" dirty="0"/>
              <a:t> 1 con M</a:t>
            </a:r>
          </a:p>
          <a:p>
            <a:r>
              <a:rPr lang="en-US" dirty="0"/>
              <a:t>E </a:t>
            </a:r>
            <a:r>
              <a:rPr lang="en-US" dirty="0" err="1"/>
              <a:t>đã</a:t>
            </a:r>
            <a:r>
              <a:rPr lang="en-US" dirty="0"/>
              <a:t> </a:t>
            </a:r>
            <a:r>
              <a:rPr lang="en-US" dirty="0" err="1"/>
              <a:t>trưởng</a:t>
            </a:r>
            <a:r>
              <a:rPr lang="en-US" dirty="0"/>
              <a:t> </a:t>
            </a:r>
            <a:r>
              <a:rPr lang="en-US" dirty="0" err="1"/>
              <a:t>thành</a:t>
            </a:r>
            <a:r>
              <a:rPr lang="en-US" dirty="0"/>
              <a:t> ở </a:t>
            </a:r>
            <a:r>
              <a:rPr lang="en-US" dirty="0" err="1"/>
              <a:t>riêng</a:t>
            </a:r>
            <a:endParaRPr lang="en-US" dirty="0"/>
          </a:p>
          <a:p>
            <a:r>
              <a:rPr lang="en-US" dirty="0" err="1"/>
              <a:t>Năm</a:t>
            </a:r>
            <a:r>
              <a:rPr lang="en-US" dirty="0"/>
              <a:t> 2018, </a:t>
            </a:r>
            <a:r>
              <a:rPr lang="en-US" dirty="0" smtClean="0"/>
              <a:t>A </a:t>
            </a:r>
            <a:r>
              <a:rPr lang="en-US" dirty="0" err="1" smtClean="0"/>
              <a:t>và</a:t>
            </a:r>
            <a:r>
              <a:rPr lang="en-US" dirty="0" smtClean="0"/>
              <a:t> C </a:t>
            </a:r>
            <a:r>
              <a:rPr lang="en-US" dirty="0" err="1" smtClean="0"/>
              <a:t>bị</a:t>
            </a:r>
            <a:r>
              <a:rPr lang="en-US" dirty="0" smtClean="0"/>
              <a:t> tai </a:t>
            </a:r>
            <a:r>
              <a:rPr lang="en-US" dirty="0" err="1" smtClean="0"/>
              <a:t>nạn</a:t>
            </a:r>
            <a:r>
              <a:rPr lang="en-US" dirty="0" smtClean="0"/>
              <a:t> </a:t>
            </a:r>
            <a:r>
              <a:rPr lang="en-US" dirty="0" err="1" smtClean="0"/>
              <a:t>chết</a:t>
            </a:r>
            <a:r>
              <a:rPr lang="en-US" dirty="0" smtClean="0"/>
              <a:t> </a:t>
            </a:r>
            <a:r>
              <a:rPr lang="en-US" dirty="0" err="1" smtClean="0"/>
              <a:t>cùng</a:t>
            </a:r>
            <a:r>
              <a:rPr lang="en-US" dirty="0" smtClean="0"/>
              <a:t> 1 </a:t>
            </a:r>
            <a:r>
              <a:rPr lang="en-US" dirty="0" err="1" smtClean="0"/>
              <a:t>lúc</a:t>
            </a:r>
            <a:r>
              <a:rPr lang="en-US" dirty="0" smtClean="0"/>
              <a:t>, </a:t>
            </a:r>
            <a:r>
              <a:rPr lang="en-US" dirty="0" err="1" smtClean="0"/>
              <a:t>trước</a:t>
            </a:r>
            <a:r>
              <a:rPr lang="en-US" dirty="0" smtClean="0"/>
              <a:t> </a:t>
            </a:r>
            <a:r>
              <a:rPr lang="en-US" dirty="0" err="1" smtClean="0"/>
              <a:t>đó</a:t>
            </a:r>
            <a:r>
              <a:rPr lang="en-US" dirty="0" smtClean="0"/>
              <a:t> A </a:t>
            </a:r>
            <a:r>
              <a:rPr lang="en-US" dirty="0" err="1" smtClean="0"/>
              <a:t>có</a:t>
            </a:r>
            <a:r>
              <a:rPr lang="en-US" dirty="0" smtClean="0"/>
              <a:t> </a:t>
            </a:r>
            <a:r>
              <a:rPr lang="en-US" dirty="0"/>
              <a:t>di </a:t>
            </a:r>
            <a:r>
              <a:rPr lang="en-US" dirty="0" err="1"/>
              <a:t>chúc</a:t>
            </a:r>
            <a:r>
              <a:rPr lang="en-US" dirty="0"/>
              <a:t> </a:t>
            </a:r>
            <a:r>
              <a:rPr lang="en-US" dirty="0" err="1"/>
              <a:t>cho</a:t>
            </a:r>
            <a:r>
              <a:rPr lang="en-US" dirty="0"/>
              <a:t> M </a:t>
            </a:r>
            <a:r>
              <a:rPr lang="en-US" dirty="0" err="1"/>
              <a:t>được</a:t>
            </a:r>
            <a:r>
              <a:rPr lang="en-US" dirty="0"/>
              <a:t> 20 tr.</a:t>
            </a:r>
          </a:p>
          <a:p>
            <a:r>
              <a:rPr lang="en-US" dirty="0" err="1"/>
              <a:t>Xác</a:t>
            </a:r>
            <a:r>
              <a:rPr lang="en-US" dirty="0"/>
              <a:t> </a:t>
            </a:r>
            <a:r>
              <a:rPr lang="en-US" dirty="0" err="1"/>
              <a:t>định</a:t>
            </a:r>
            <a:r>
              <a:rPr lang="en-US" dirty="0"/>
              <a:t> </a:t>
            </a:r>
            <a:r>
              <a:rPr lang="en-US" dirty="0" err="1"/>
              <a:t>hàng</a:t>
            </a:r>
            <a:r>
              <a:rPr lang="en-US" dirty="0"/>
              <a:t> </a:t>
            </a:r>
            <a:r>
              <a:rPr lang="en-US" dirty="0" err="1"/>
              <a:t>thừa</a:t>
            </a:r>
            <a:r>
              <a:rPr lang="en-US" dirty="0"/>
              <a:t> </a:t>
            </a:r>
            <a:r>
              <a:rPr lang="en-US" dirty="0" err="1"/>
              <a:t>kế</a:t>
            </a:r>
            <a:r>
              <a:rPr lang="en-US" dirty="0"/>
              <a:t> </a:t>
            </a:r>
            <a:r>
              <a:rPr lang="en-US" dirty="0" err="1"/>
              <a:t>và</a:t>
            </a:r>
            <a:r>
              <a:rPr lang="en-US" dirty="0"/>
              <a:t> chia </a:t>
            </a:r>
            <a:r>
              <a:rPr lang="en-US" dirty="0" err="1"/>
              <a:t>thừa</a:t>
            </a:r>
            <a:r>
              <a:rPr lang="en-US" dirty="0"/>
              <a:t> </a:t>
            </a:r>
            <a:r>
              <a:rPr lang="en-US" dirty="0" err="1"/>
              <a:t>kế</a:t>
            </a:r>
            <a:r>
              <a:rPr lang="en-US" dirty="0"/>
              <a:t> </a:t>
            </a:r>
            <a:r>
              <a:rPr lang="en-US" dirty="0" err="1"/>
              <a:t>biết</a:t>
            </a:r>
            <a:r>
              <a:rPr lang="en-US" dirty="0"/>
              <a:t> TS </a:t>
            </a:r>
            <a:r>
              <a:rPr lang="en-US" dirty="0" err="1"/>
              <a:t>chung</a:t>
            </a:r>
            <a:r>
              <a:rPr lang="en-US" dirty="0"/>
              <a:t> </a:t>
            </a:r>
            <a:r>
              <a:rPr lang="en-US" dirty="0" err="1"/>
              <a:t>của</a:t>
            </a:r>
            <a:r>
              <a:rPr lang="en-US" dirty="0"/>
              <a:t> A&amp;B </a:t>
            </a:r>
            <a:r>
              <a:rPr lang="en-US" dirty="0" err="1"/>
              <a:t>là</a:t>
            </a:r>
            <a:r>
              <a:rPr lang="en-US" dirty="0"/>
              <a:t> 800tr; </a:t>
            </a:r>
            <a:r>
              <a:rPr lang="en-US" dirty="0" err="1"/>
              <a:t>của</a:t>
            </a:r>
            <a:r>
              <a:rPr lang="en-US" dirty="0"/>
              <a:t> C&amp;H </a:t>
            </a:r>
            <a:r>
              <a:rPr lang="en-US" dirty="0" err="1"/>
              <a:t>là</a:t>
            </a:r>
            <a:r>
              <a:rPr lang="en-US" dirty="0"/>
              <a:t> 400tr, di </a:t>
            </a:r>
            <a:r>
              <a:rPr lang="en-US" dirty="0" err="1"/>
              <a:t>chúc</a:t>
            </a:r>
            <a:r>
              <a:rPr lang="en-US" dirty="0"/>
              <a:t> </a:t>
            </a:r>
            <a:r>
              <a:rPr lang="en-US" dirty="0" err="1"/>
              <a:t>hợp</a:t>
            </a:r>
            <a:r>
              <a:rPr lang="en-US" dirty="0"/>
              <a:t> </a:t>
            </a:r>
            <a:r>
              <a:rPr lang="en-US" dirty="0" err="1"/>
              <a:t>pháp</a:t>
            </a:r>
            <a:r>
              <a:rPr lang="en-US" dirty="0"/>
              <a:t>, </a:t>
            </a:r>
            <a:r>
              <a:rPr lang="en-US" dirty="0" err="1"/>
              <a:t>ko</a:t>
            </a:r>
            <a:r>
              <a:rPr lang="en-US" dirty="0"/>
              <a:t> </a:t>
            </a:r>
            <a:r>
              <a:rPr lang="en-US" dirty="0" err="1"/>
              <a:t>ai</a:t>
            </a:r>
            <a:r>
              <a:rPr lang="en-US" dirty="0"/>
              <a:t> </a:t>
            </a:r>
            <a:r>
              <a:rPr lang="en-US" dirty="0" err="1"/>
              <a:t>từ</a:t>
            </a:r>
            <a:r>
              <a:rPr lang="en-US" dirty="0"/>
              <a:t> </a:t>
            </a:r>
            <a:r>
              <a:rPr lang="en-US" dirty="0" err="1" smtClean="0"/>
              <a:t>chối</a:t>
            </a:r>
            <a:r>
              <a:rPr lang="en-US" dirty="0" smtClean="0"/>
              <a:t> </a:t>
            </a:r>
            <a:r>
              <a:rPr lang="en-US" dirty="0" err="1" smtClean="0"/>
              <a:t>nhận</a:t>
            </a:r>
            <a:r>
              <a:rPr lang="en-US" dirty="0" smtClean="0"/>
              <a:t> di </a:t>
            </a:r>
            <a:r>
              <a:rPr lang="en-US" dirty="0" err="1" smtClean="0"/>
              <a:t>sản</a:t>
            </a:r>
            <a:r>
              <a:rPr lang="en-US" dirty="0" smtClean="0"/>
              <a:t>.</a:t>
            </a:r>
            <a:endParaRPr lang="en-US"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182</a:t>
            </a:fld>
            <a:endParaRPr lang="en-US"/>
          </a:p>
        </p:txBody>
      </p:sp>
    </p:spTree>
    <p:extLst>
      <p:ext uri="{BB962C8B-B14F-4D97-AF65-F5344CB8AC3E}">
        <p14:creationId xmlns:p14="http://schemas.microsoft.com/office/powerpoint/2010/main" val="4118177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553200"/>
          </a:xfrm>
        </p:spPr>
        <p:txBody>
          <a:bodyPr>
            <a:normAutofit fontScale="92500" lnSpcReduction="10000"/>
          </a:bodyPr>
          <a:lstStyle/>
          <a:p>
            <a:r>
              <a:rPr lang="en-US" dirty="0" err="1"/>
              <a:t>Năm</a:t>
            </a:r>
            <a:r>
              <a:rPr lang="en-US" dirty="0"/>
              <a:t> 2018, C </a:t>
            </a:r>
            <a:r>
              <a:rPr lang="en-US" dirty="0" err="1"/>
              <a:t>chết</a:t>
            </a:r>
            <a:r>
              <a:rPr lang="en-US" dirty="0"/>
              <a:t>, </a:t>
            </a:r>
            <a:r>
              <a:rPr lang="en-US" dirty="0" err="1"/>
              <a:t>mở</a:t>
            </a:r>
            <a:r>
              <a:rPr lang="en-US" dirty="0"/>
              <a:t> TK </a:t>
            </a:r>
            <a:r>
              <a:rPr lang="en-US" dirty="0" err="1"/>
              <a:t>của</a:t>
            </a:r>
            <a:r>
              <a:rPr lang="en-US" dirty="0"/>
              <a:t> C.</a:t>
            </a:r>
          </a:p>
          <a:p>
            <a:r>
              <a:rPr lang="en-US" dirty="0"/>
              <a:t>Ds C= 400/2=200tr;</a:t>
            </a:r>
          </a:p>
          <a:p>
            <a:r>
              <a:rPr lang="en-US" dirty="0" err="1"/>
              <a:t>ko</a:t>
            </a:r>
            <a:r>
              <a:rPr lang="en-US" dirty="0"/>
              <a:t> </a:t>
            </a:r>
            <a:r>
              <a:rPr lang="en-US" dirty="0" err="1"/>
              <a:t>có</a:t>
            </a:r>
            <a:r>
              <a:rPr lang="en-US" dirty="0"/>
              <a:t> dc </a:t>
            </a:r>
            <a:r>
              <a:rPr lang="en-US" dirty="0" err="1"/>
              <a:t>nêu</a:t>
            </a:r>
            <a:r>
              <a:rPr lang="en-US" dirty="0"/>
              <a:t> </a:t>
            </a:r>
            <a:r>
              <a:rPr lang="en-US" dirty="0" err="1"/>
              <a:t>theo</a:t>
            </a:r>
            <a:r>
              <a:rPr lang="en-US" dirty="0"/>
              <a:t> Đ 650 chia </a:t>
            </a:r>
            <a:r>
              <a:rPr lang="en-US" dirty="0" err="1"/>
              <a:t>tk</a:t>
            </a:r>
            <a:r>
              <a:rPr lang="en-US" dirty="0"/>
              <a:t> </a:t>
            </a:r>
            <a:r>
              <a:rPr lang="en-US" dirty="0" err="1"/>
              <a:t>theo</a:t>
            </a:r>
            <a:r>
              <a:rPr lang="en-US" dirty="0"/>
              <a:t> pl. Đ 651: </a:t>
            </a:r>
            <a:r>
              <a:rPr lang="en-US" dirty="0" smtClean="0"/>
              <a:t>B=H=J=K</a:t>
            </a:r>
            <a:r>
              <a:rPr lang="en-US" dirty="0"/>
              <a:t>= </a:t>
            </a:r>
            <a:r>
              <a:rPr lang="en-US" dirty="0" smtClean="0"/>
              <a:t>200/4=50tr</a:t>
            </a:r>
            <a:endParaRPr lang="en-US" dirty="0"/>
          </a:p>
          <a:p>
            <a:r>
              <a:rPr lang="en-US" dirty="0" err="1"/>
              <a:t>Năm</a:t>
            </a:r>
            <a:r>
              <a:rPr lang="en-US" dirty="0"/>
              <a:t> </a:t>
            </a:r>
            <a:r>
              <a:rPr lang="en-US" dirty="0" smtClean="0"/>
              <a:t>2018, </a:t>
            </a:r>
            <a:r>
              <a:rPr lang="en-US" dirty="0"/>
              <a:t>A </a:t>
            </a:r>
            <a:r>
              <a:rPr lang="en-US" dirty="0" err="1"/>
              <a:t>chết</a:t>
            </a:r>
            <a:r>
              <a:rPr lang="en-US" dirty="0"/>
              <a:t>, </a:t>
            </a:r>
            <a:r>
              <a:rPr lang="en-US" dirty="0" err="1"/>
              <a:t>mở</a:t>
            </a:r>
            <a:r>
              <a:rPr lang="en-US" dirty="0"/>
              <a:t> TK </a:t>
            </a:r>
            <a:r>
              <a:rPr lang="en-US" dirty="0" err="1"/>
              <a:t>của</a:t>
            </a:r>
            <a:r>
              <a:rPr lang="en-US" dirty="0"/>
              <a:t> A.</a:t>
            </a:r>
          </a:p>
          <a:p>
            <a:r>
              <a:rPr lang="en-US" dirty="0" err="1"/>
              <a:t>DsA</a:t>
            </a:r>
            <a:r>
              <a:rPr lang="en-US" dirty="0"/>
              <a:t>= </a:t>
            </a:r>
            <a:r>
              <a:rPr lang="en-US" dirty="0" smtClean="0"/>
              <a:t>800/2=400tr</a:t>
            </a:r>
            <a:endParaRPr lang="en-US" dirty="0"/>
          </a:p>
          <a:p>
            <a:r>
              <a:rPr lang="en-US" dirty="0"/>
              <a:t>Dc: M=20, </a:t>
            </a:r>
            <a:r>
              <a:rPr lang="en-US" dirty="0" err="1"/>
              <a:t>còn</a:t>
            </a:r>
            <a:r>
              <a:rPr lang="en-US" dirty="0"/>
              <a:t> </a:t>
            </a:r>
            <a:r>
              <a:rPr lang="en-US" dirty="0" err="1"/>
              <a:t>lại</a:t>
            </a:r>
            <a:r>
              <a:rPr lang="en-US" dirty="0"/>
              <a:t> </a:t>
            </a:r>
            <a:r>
              <a:rPr lang="en-US" dirty="0" smtClean="0"/>
              <a:t>380tr </a:t>
            </a:r>
            <a:r>
              <a:rPr lang="en-US" dirty="0"/>
              <a:t>chia TK </a:t>
            </a:r>
            <a:r>
              <a:rPr lang="en-US" dirty="0" err="1"/>
              <a:t>theo</a:t>
            </a:r>
            <a:r>
              <a:rPr lang="en-US" dirty="0"/>
              <a:t> PL (Đ650)</a:t>
            </a:r>
          </a:p>
          <a:p>
            <a:r>
              <a:rPr lang="en-US" dirty="0"/>
              <a:t>Đ 651: B=C(J+K)=</a:t>
            </a:r>
            <a:r>
              <a:rPr lang="en-US" dirty="0" smtClean="0"/>
              <a:t>D=E=380/4=95tr</a:t>
            </a:r>
            <a:endParaRPr lang="en-US" dirty="0"/>
          </a:p>
          <a:p>
            <a:r>
              <a:rPr lang="en-US" dirty="0"/>
              <a:t>Do C </a:t>
            </a:r>
            <a:r>
              <a:rPr lang="en-US" dirty="0" err="1"/>
              <a:t>đã</a:t>
            </a:r>
            <a:r>
              <a:rPr lang="en-US" dirty="0"/>
              <a:t> </a:t>
            </a:r>
            <a:r>
              <a:rPr lang="en-US" dirty="0" err="1"/>
              <a:t>chết</a:t>
            </a:r>
            <a:r>
              <a:rPr lang="en-US" dirty="0"/>
              <a:t> </a:t>
            </a:r>
            <a:r>
              <a:rPr lang="en-US" dirty="0" err="1"/>
              <a:t>nên</a:t>
            </a:r>
            <a:r>
              <a:rPr lang="en-US" dirty="0"/>
              <a:t> </a:t>
            </a:r>
            <a:r>
              <a:rPr lang="en-US" dirty="0" err="1"/>
              <a:t>theo</a:t>
            </a:r>
            <a:r>
              <a:rPr lang="en-US" dirty="0"/>
              <a:t> Đ 652, J,K </a:t>
            </a:r>
            <a:r>
              <a:rPr lang="en-US" dirty="0" err="1"/>
              <a:t>được</a:t>
            </a:r>
            <a:r>
              <a:rPr lang="en-US" dirty="0"/>
              <a:t> </a:t>
            </a:r>
            <a:r>
              <a:rPr lang="en-US" dirty="0" err="1"/>
              <a:t>thế</a:t>
            </a:r>
            <a:r>
              <a:rPr lang="en-US" dirty="0"/>
              <a:t> </a:t>
            </a:r>
            <a:r>
              <a:rPr lang="en-US" dirty="0" err="1"/>
              <a:t>vị</a:t>
            </a:r>
            <a:r>
              <a:rPr lang="en-US" dirty="0"/>
              <a:t>:</a:t>
            </a:r>
          </a:p>
          <a:p>
            <a:r>
              <a:rPr lang="en-US" dirty="0" smtClean="0"/>
              <a:t>J=K=95/2=47.5tr</a:t>
            </a:r>
            <a:endParaRPr lang="en-US" dirty="0"/>
          </a:p>
          <a:p>
            <a:r>
              <a:rPr lang="en-US" dirty="0"/>
              <a:t>KL: </a:t>
            </a:r>
            <a:r>
              <a:rPr lang="en-US" dirty="0" err="1"/>
              <a:t>Năm</a:t>
            </a:r>
            <a:r>
              <a:rPr lang="en-US" dirty="0"/>
              <a:t> 2018 C </a:t>
            </a:r>
            <a:r>
              <a:rPr lang="en-US" dirty="0" err="1" smtClean="0"/>
              <a:t>chết:B,H,J,K</a:t>
            </a:r>
            <a:r>
              <a:rPr lang="en-US" dirty="0"/>
              <a:t>: </a:t>
            </a:r>
            <a:r>
              <a:rPr lang="en-US" dirty="0" smtClean="0"/>
              <a:t>50tr</a:t>
            </a:r>
            <a:endParaRPr lang="en-US" dirty="0"/>
          </a:p>
          <a:p>
            <a:r>
              <a:rPr lang="en-US" dirty="0" err="1"/>
              <a:t>Năm</a:t>
            </a:r>
            <a:r>
              <a:rPr lang="en-US" dirty="0"/>
              <a:t> </a:t>
            </a:r>
            <a:r>
              <a:rPr lang="en-US" dirty="0" smtClean="0"/>
              <a:t>2018, </a:t>
            </a:r>
            <a:r>
              <a:rPr lang="en-US" dirty="0"/>
              <a:t>A </a:t>
            </a:r>
            <a:r>
              <a:rPr lang="en-US" dirty="0" err="1"/>
              <a:t>chết</a:t>
            </a:r>
            <a:r>
              <a:rPr lang="en-US" dirty="0"/>
              <a:t>: dc: </a:t>
            </a:r>
            <a:r>
              <a:rPr lang="en-US" dirty="0" smtClean="0"/>
              <a:t>M=20tr; </a:t>
            </a:r>
            <a:r>
              <a:rPr lang="en-US" dirty="0" err="1"/>
              <a:t>hàng</a:t>
            </a:r>
            <a:r>
              <a:rPr lang="en-US" dirty="0"/>
              <a:t> TK1: B,D,E= </a:t>
            </a:r>
            <a:r>
              <a:rPr lang="en-US" dirty="0" smtClean="0"/>
              <a:t>95tr; </a:t>
            </a:r>
            <a:r>
              <a:rPr lang="en-US" dirty="0" err="1"/>
              <a:t>thế</a:t>
            </a:r>
            <a:r>
              <a:rPr lang="en-US" dirty="0"/>
              <a:t> </a:t>
            </a:r>
            <a:r>
              <a:rPr lang="en-US" dirty="0" err="1"/>
              <a:t>vị</a:t>
            </a:r>
            <a:r>
              <a:rPr lang="en-US" dirty="0"/>
              <a:t>: J,K: </a:t>
            </a:r>
            <a:r>
              <a:rPr lang="en-US" dirty="0" smtClean="0"/>
              <a:t>47.5tr</a:t>
            </a:r>
            <a:endParaRPr lang="en-US"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183</a:t>
            </a:fld>
            <a:endParaRPr lang="en-US"/>
          </a:p>
        </p:txBody>
      </p:sp>
    </p:spTree>
    <p:extLst>
      <p:ext uri="{BB962C8B-B14F-4D97-AF65-F5344CB8AC3E}">
        <p14:creationId xmlns:p14="http://schemas.microsoft.com/office/powerpoint/2010/main" val="2542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0070C0"/>
                </a:solidFill>
                <a:latin typeface="Arial" pitchFamily="34" charset="0"/>
                <a:cs typeface="Arial" pitchFamily="34" charset="0"/>
              </a:rPr>
              <a:t>CÁC TRƯỜNG HỢP THỪA KẾ KHÔNG  PHỤ THUỘC VÀO </a:t>
            </a:r>
            <a:r>
              <a:rPr lang="en-US" sz="2800">
                <a:solidFill>
                  <a:srgbClr val="0070C0"/>
                </a:solidFill>
                <a:latin typeface="Arial" pitchFamily="34" charset="0"/>
                <a:cs typeface="Arial" pitchFamily="34" charset="0"/>
              </a:rPr>
              <a:t>DI </a:t>
            </a:r>
            <a:r>
              <a:rPr lang="en-US" sz="2800" smtClean="0">
                <a:solidFill>
                  <a:srgbClr val="0070C0"/>
                </a:solidFill>
                <a:latin typeface="Arial" pitchFamily="34" charset="0"/>
                <a:cs typeface="Arial" pitchFamily="34" charset="0"/>
              </a:rPr>
              <a:t>CHÚC (Đ644)</a:t>
            </a:r>
            <a:endParaRPr lang="en-US" sz="2800" dirty="0">
              <a:solidFill>
                <a:srgbClr val="0070C0"/>
              </a:solidFill>
            </a:endParaRPr>
          </a:p>
        </p:txBody>
      </p:sp>
      <p:sp>
        <p:nvSpPr>
          <p:cNvPr id="4" name="Slide Number Placeholder 3"/>
          <p:cNvSpPr>
            <a:spLocks noGrp="1"/>
          </p:cNvSpPr>
          <p:nvPr>
            <p:ph type="sldNum" sz="quarter" idx="12"/>
          </p:nvPr>
        </p:nvSpPr>
        <p:spPr/>
        <p:txBody>
          <a:bodyPr/>
          <a:lstStyle/>
          <a:p>
            <a:fld id="{E957D660-0E6F-402F-9A4F-39F38E391F3B}" type="slidenum">
              <a:rPr lang="en-US" smtClean="0"/>
              <a:pPr/>
              <a:t>184</a:t>
            </a:fld>
            <a:endParaRPr lang="en-US"/>
          </a:p>
        </p:txBody>
      </p:sp>
      <p:sp>
        <p:nvSpPr>
          <p:cNvPr id="5" name="Content Placeholder 4"/>
          <p:cNvSpPr>
            <a:spLocks noGrp="1"/>
          </p:cNvSpPr>
          <p:nvPr>
            <p:ph idx="1"/>
          </p:nvPr>
        </p:nvSpPr>
        <p:spPr>
          <a:prstGeom prst="horizontalScroll">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3200" dirty="0" smtClean="0">
                <a:latin typeface="Arial" pitchFamily="34" charset="0"/>
                <a:cs typeface="Arial" pitchFamily="34" charset="0"/>
              </a:rPr>
              <a:t>- Cha </a:t>
            </a:r>
            <a:r>
              <a:rPr lang="en-US" sz="3200" dirty="0" err="1" smtClean="0">
                <a:latin typeface="Arial" pitchFamily="34" charset="0"/>
                <a:cs typeface="Arial" pitchFamily="34" charset="0"/>
              </a:rPr>
              <a:t>mẹ</a:t>
            </a:r>
            <a:r>
              <a:rPr lang="en-US" dirty="0" smtClean="0">
                <a:latin typeface="Arial" pitchFamily="34" charset="0"/>
                <a:cs typeface="Arial" pitchFamily="34" charset="0"/>
              </a:rPr>
              <a:t>, </a:t>
            </a:r>
            <a:r>
              <a:rPr lang="en-US" dirty="0" err="1" smtClean="0">
                <a:latin typeface="Arial" pitchFamily="34" charset="0"/>
                <a:cs typeface="Arial" pitchFamily="34" charset="0"/>
              </a:rPr>
              <a:t>vợ</a:t>
            </a:r>
            <a:r>
              <a:rPr lang="en-US" dirty="0" smtClean="0">
                <a:latin typeface="Arial" pitchFamily="34" charset="0"/>
                <a:cs typeface="Arial" pitchFamily="34" charset="0"/>
              </a:rPr>
              <a:t> </a:t>
            </a:r>
            <a:r>
              <a:rPr lang="en-US" dirty="0" err="1" smtClean="0">
                <a:latin typeface="Arial" pitchFamily="34" charset="0"/>
                <a:cs typeface="Arial" pitchFamily="34" charset="0"/>
              </a:rPr>
              <a:t>hoặc</a:t>
            </a:r>
            <a:r>
              <a:rPr lang="en-US" dirty="0" smtClean="0">
                <a:latin typeface="Arial" pitchFamily="34" charset="0"/>
                <a:cs typeface="Arial" pitchFamily="34" charset="0"/>
              </a:rPr>
              <a:t> </a:t>
            </a:r>
            <a:r>
              <a:rPr lang="en-US" dirty="0" err="1" smtClean="0">
                <a:latin typeface="Arial" pitchFamily="34" charset="0"/>
                <a:cs typeface="Arial" pitchFamily="34" charset="0"/>
              </a:rPr>
              <a:t>chồng</a:t>
            </a:r>
            <a:r>
              <a:rPr lang="en-US" dirty="0" smtClean="0">
                <a:latin typeface="Arial" pitchFamily="34" charset="0"/>
                <a:cs typeface="Arial" pitchFamily="34" charset="0"/>
              </a:rPr>
              <a:t> </a:t>
            </a:r>
            <a:r>
              <a:rPr lang="en-US" dirty="0" err="1" smtClean="0">
                <a:latin typeface="Arial" pitchFamily="34" charset="0"/>
                <a:cs typeface="Arial" pitchFamily="34" charset="0"/>
              </a:rPr>
              <a:t>của</a:t>
            </a:r>
            <a:r>
              <a:rPr lang="en-US" dirty="0" smtClean="0">
                <a:latin typeface="Arial" pitchFamily="34" charset="0"/>
                <a:cs typeface="Arial" pitchFamily="34" charset="0"/>
              </a:rPr>
              <a:t> </a:t>
            </a:r>
            <a:r>
              <a:rPr lang="en-US" dirty="0" err="1" smtClean="0">
                <a:latin typeface="Arial" pitchFamily="34" charset="0"/>
                <a:cs typeface="Arial" pitchFamily="34" charset="0"/>
              </a:rPr>
              <a:t>người</a:t>
            </a:r>
            <a:r>
              <a:rPr lang="en-US" dirty="0" smtClean="0">
                <a:latin typeface="Arial" pitchFamily="34" charset="0"/>
                <a:cs typeface="Arial" pitchFamily="34" charset="0"/>
              </a:rPr>
              <a:t> </a:t>
            </a:r>
            <a:r>
              <a:rPr lang="en-US" dirty="0" err="1" smtClean="0">
                <a:latin typeface="Arial" pitchFamily="34" charset="0"/>
                <a:cs typeface="Arial" pitchFamily="34" charset="0"/>
              </a:rPr>
              <a:t>chết</a:t>
            </a:r>
            <a:r>
              <a:rPr lang="en-US" dirty="0" smtClean="0">
                <a:latin typeface="Arial" pitchFamily="34" charset="0"/>
                <a:cs typeface="Arial" pitchFamily="34" charset="0"/>
              </a:rPr>
              <a:t>. </a:t>
            </a:r>
          </a:p>
          <a:p>
            <a:pPr algn="ctr">
              <a:buFontTx/>
              <a:buChar char="-"/>
            </a:pPr>
            <a:r>
              <a:rPr lang="en-US" sz="3200" dirty="0" smtClean="0">
                <a:latin typeface="Arial" pitchFamily="34" charset="0"/>
                <a:cs typeface="Arial" pitchFamily="34" charset="0"/>
              </a:rPr>
              <a:t>Con </a:t>
            </a:r>
            <a:r>
              <a:rPr lang="en-US" sz="3200" dirty="0" err="1" smtClean="0">
                <a:latin typeface="Arial" pitchFamily="34" charset="0"/>
                <a:cs typeface="Arial" pitchFamily="34" charset="0"/>
              </a:rPr>
              <a:t>chưa</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thành</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niên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hoặc</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đã</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thành</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niên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nhưng</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ko</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có</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knang</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lao</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động</a:t>
            </a:r>
            <a:r>
              <a:rPr lang="en-US" sz="3200" dirty="0" smtClean="0">
                <a:latin typeface="Arial" pitchFamily="34" charset="0"/>
                <a:cs typeface="Arial" pitchFamily="34" charset="0"/>
              </a:rPr>
              <a:t>.</a:t>
            </a:r>
            <a:endParaRPr lang="en-US" sz="3200" dirty="0">
              <a:latin typeface="Arial" pitchFamily="34" charset="0"/>
              <a:cs typeface="Arial" pitchFamily="34" charset="0"/>
            </a:endParaRPr>
          </a:p>
        </p:txBody>
      </p:sp>
    </p:spTree>
    <p:extLst>
      <p:ext uri="{BB962C8B-B14F-4D97-AF65-F5344CB8AC3E}">
        <p14:creationId xmlns:p14="http://schemas.microsoft.com/office/powerpoint/2010/main" val="108066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Dạng</a:t>
            </a:r>
            <a:r>
              <a:rPr lang="en-US" dirty="0" smtClean="0"/>
              <a:t> 3</a:t>
            </a:r>
            <a:endParaRPr lang="en-US" dirty="0"/>
          </a:p>
        </p:txBody>
      </p:sp>
      <p:sp>
        <p:nvSpPr>
          <p:cNvPr id="3" name="Content Placeholder 2"/>
          <p:cNvSpPr>
            <a:spLocks noGrp="1"/>
          </p:cNvSpPr>
          <p:nvPr>
            <p:ph idx="1"/>
          </p:nvPr>
        </p:nvSpPr>
        <p:spPr/>
        <p:txBody>
          <a:bodyPr>
            <a:normAutofit/>
          </a:bodyPr>
          <a:lstStyle/>
          <a:p>
            <a:r>
              <a:rPr lang="en-US" sz="3600" dirty="0" smtClean="0"/>
              <a:t>A </a:t>
            </a:r>
            <a:r>
              <a:rPr lang="en-US" sz="3600" dirty="0" err="1" smtClean="0"/>
              <a:t>lấy</a:t>
            </a:r>
            <a:r>
              <a:rPr lang="en-US" sz="3600" dirty="0" smtClean="0"/>
              <a:t> </a:t>
            </a:r>
            <a:r>
              <a:rPr lang="en-US" sz="3600" dirty="0" err="1" smtClean="0"/>
              <a:t>vợ</a:t>
            </a:r>
            <a:r>
              <a:rPr lang="en-US" sz="3600" dirty="0" smtClean="0"/>
              <a:t> </a:t>
            </a:r>
            <a:r>
              <a:rPr lang="en-US" sz="3600" dirty="0" err="1" smtClean="0"/>
              <a:t>là</a:t>
            </a:r>
            <a:r>
              <a:rPr lang="en-US" sz="3600" dirty="0" smtClean="0"/>
              <a:t> B </a:t>
            </a:r>
            <a:r>
              <a:rPr lang="en-US" sz="3600" dirty="0" err="1" smtClean="0"/>
              <a:t>sinh</a:t>
            </a:r>
            <a:r>
              <a:rPr lang="en-US" sz="3600" dirty="0" smtClean="0"/>
              <a:t> </a:t>
            </a:r>
            <a:r>
              <a:rPr lang="en-US" sz="3600" dirty="0" err="1" smtClean="0"/>
              <a:t>được</a:t>
            </a:r>
            <a:r>
              <a:rPr lang="en-US" sz="3600" dirty="0" smtClean="0"/>
              <a:t> C,D,E.</a:t>
            </a:r>
          </a:p>
          <a:p>
            <a:r>
              <a:rPr lang="en-US" sz="3600" dirty="0" err="1" smtClean="0"/>
              <a:t>Năm</a:t>
            </a:r>
            <a:r>
              <a:rPr lang="en-US" sz="3600" dirty="0" smtClean="0"/>
              <a:t> 2019 A </a:t>
            </a:r>
            <a:r>
              <a:rPr lang="en-US" sz="3600" dirty="0" err="1" smtClean="0"/>
              <a:t>ốm</a:t>
            </a:r>
            <a:r>
              <a:rPr lang="en-US" sz="3600" dirty="0" smtClean="0"/>
              <a:t> </a:t>
            </a:r>
            <a:r>
              <a:rPr lang="en-US" sz="3600" dirty="0" err="1" smtClean="0"/>
              <a:t>chết</a:t>
            </a:r>
            <a:r>
              <a:rPr lang="en-US" sz="3600" dirty="0" smtClean="0"/>
              <a:t>, di </a:t>
            </a:r>
            <a:r>
              <a:rPr lang="en-US" sz="3600" dirty="0" err="1" smtClean="0"/>
              <a:t>chúc</a:t>
            </a:r>
            <a:r>
              <a:rPr lang="en-US" sz="3600" dirty="0" smtClean="0"/>
              <a:t> </a:t>
            </a:r>
            <a:r>
              <a:rPr lang="en-US" sz="3600" b="1" dirty="0" err="1" smtClean="0"/>
              <a:t>cho</a:t>
            </a:r>
            <a:r>
              <a:rPr lang="en-US" sz="3600" b="1" dirty="0" smtClean="0"/>
              <a:t> M </a:t>
            </a:r>
            <a:r>
              <a:rPr lang="en-US" sz="3600" b="1" dirty="0" err="1" smtClean="0"/>
              <a:t>toàn</a:t>
            </a:r>
            <a:r>
              <a:rPr lang="en-US" sz="3600" b="1" dirty="0" smtClean="0"/>
              <a:t> </a:t>
            </a:r>
            <a:r>
              <a:rPr lang="en-US" sz="3600" b="1" dirty="0" err="1" smtClean="0"/>
              <a:t>bộ</a:t>
            </a:r>
            <a:r>
              <a:rPr lang="en-US" sz="3600" b="1" dirty="0" smtClean="0"/>
              <a:t> </a:t>
            </a:r>
            <a:r>
              <a:rPr lang="en-US" sz="3600" b="1" dirty="0" err="1" smtClean="0"/>
              <a:t>tài</a:t>
            </a:r>
            <a:r>
              <a:rPr lang="en-US" sz="3600" b="1" dirty="0" smtClean="0"/>
              <a:t> </a:t>
            </a:r>
            <a:r>
              <a:rPr lang="en-US" sz="3600" b="1" dirty="0" err="1" smtClean="0"/>
              <a:t>sản</a:t>
            </a:r>
            <a:r>
              <a:rPr lang="en-US" sz="3600" dirty="0" smtClean="0"/>
              <a:t>. </a:t>
            </a:r>
            <a:r>
              <a:rPr lang="en-US" sz="3600" dirty="0" err="1" smtClean="0"/>
              <a:t>Định</a:t>
            </a:r>
            <a:r>
              <a:rPr lang="en-US" sz="3600" dirty="0" smtClean="0"/>
              <a:t> </a:t>
            </a:r>
            <a:r>
              <a:rPr lang="en-US" sz="3600" dirty="0" err="1" smtClean="0"/>
              <a:t>giá</a:t>
            </a:r>
            <a:r>
              <a:rPr lang="en-US" sz="3600" dirty="0" smtClean="0"/>
              <a:t> </a:t>
            </a:r>
            <a:r>
              <a:rPr lang="en-US" sz="3600" dirty="0" err="1" smtClean="0"/>
              <a:t>tài</a:t>
            </a:r>
            <a:r>
              <a:rPr lang="en-US" sz="3600" dirty="0" smtClean="0"/>
              <a:t> </a:t>
            </a:r>
            <a:r>
              <a:rPr lang="en-US" sz="3600" dirty="0" err="1" smtClean="0"/>
              <a:t>sản</a:t>
            </a:r>
            <a:r>
              <a:rPr lang="en-US" sz="3600" dirty="0" smtClean="0"/>
              <a:t> </a:t>
            </a:r>
            <a:r>
              <a:rPr lang="en-US" sz="3600" dirty="0" err="1" smtClean="0"/>
              <a:t>của</a:t>
            </a:r>
            <a:r>
              <a:rPr lang="en-US" sz="3600" dirty="0" smtClean="0"/>
              <a:t> A </a:t>
            </a:r>
            <a:r>
              <a:rPr lang="en-US" sz="3600" dirty="0" err="1" smtClean="0"/>
              <a:t>có</a:t>
            </a:r>
            <a:r>
              <a:rPr lang="en-US" sz="3600" dirty="0" smtClean="0"/>
              <a:t> </a:t>
            </a:r>
            <a:r>
              <a:rPr lang="en-US" sz="3600" dirty="0" err="1" smtClean="0"/>
              <a:t>giá</a:t>
            </a:r>
            <a:r>
              <a:rPr lang="en-US" sz="3600" dirty="0" smtClean="0"/>
              <a:t> </a:t>
            </a:r>
            <a:r>
              <a:rPr lang="en-US" sz="3600" dirty="0" err="1" smtClean="0"/>
              <a:t>trị</a:t>
            </a:r>
            <a:r>
              <a:rPr lang="en-US" sz="3600" dirty="0" smtClean="0"/>
              <a:t> 800tr. </a:t>
            </a:r>
          </a:p>
          <a:p>
            <a:r>
              <a:rPr lang="en-US" sz="3600" dirty="0" err="1" smtClean="0"/>
              <a:t>Hãy</a:t>
            </a:r>
            <a:r>
              <a:rPr lang="en-US" sz="3600" dirty="0" smtClean="0"/>
              <a:t> chia </a:t>
            </a:r>
            <a:r>
              <a:rPr lang="en-US" sz="3600" dirty="0" err="1" smtClean="0"/>
              <a:t>thừa</a:t>
            </a:r>
            <a:r>
              <a:rPr lang="en-US" sz="3600" dirty="0" smtClean="0"/>
              <a:t> </a:t>
            </a:r>
            <a:r>
              <a:rPr lang="en-US" sz="3600" dirty="0" err="1" smtClean="0"/>
              <a:t>kế</a:t>
            </a:r>
            <a:r>
              <a:rPr lang="en-US" sz="3600" dirty="0" smtClean="0"/>
              <a:t> </a:t>
            </a:r>
            <a:r>
              <a:rPr lang="en-US" sz="3600" dirty="0" err="1" smtClean="0"/>
              <a:t>trong</a:t>
            </a:r>
            <a:r>
              <a:rPr lang="en-US" sz="3600" dirty="0" smtClean="0"/>
              <a:t> </a:t>
            </a:r>
            <a:r>
              <a:rPr lang="en-US" sz="3600" dirty="0" err="1" smtClean="0"/>
              <a:t>trường</a:t>
            </a:r>
            <a:r>
              <a:rPr lang="en-US" sz="3600" dirty="0" smtClean="0"/>
              <a:t> </a:t>
            </a:r>
            <a:r>
              <a:rPr lang="en-US" sz="3600" dirty="0" err="1" smtClean="0"/>
              <a:t>hợp</a:t>
            </a:r>
            <a:r>
              <a:rPr lang="en-US" sz="3600" dirty="0" smtClean="0"/>
              <a:t> </a:t>
            </a:r>
            <a:r>
              <a:rPr lang="en-US" sz="3600" dirty="0" err="1" smtClean="0"/>
              <a:t>trên</a:t>
            </a:r>
            <a:r>
              <a:rPr lang="en-US" sz="3600" dirty="0" smtClean="0"/>
              <a:t>, </a:t>
            </a:r>
            <a:r>
              <a:rPr lang="en-US" sz="3600" dirty="0" err="1" smtClean="0"/>
              <a:t>biết</a:t>
            </a:r>
            <a:r>
              <a:rPr lang="en-US" sz="3600" dirty="0" smtClean="0"/>
              <a:t> </a:t>
            </a:r>
            <a:r>
              <a:rPr lang="en-US" sz="3600" dirty="0" err="1" smtClean="0"/>
              <a:t>khi</a:t>
            </a:r>
            <a:r>
              <a:rPr lang="en-US" sz="3600" dirty="0" smtClean="0"/>
              <a:t> A </a:t>
            </a:r>
            <a:r>
              <a:rPr lang="en-US" sz="3600" dirty="0" err="1" smtClean="0"/>
              <a:t>chết</a:t>
            </a:r>
            <a:r>
              <a:rPr lang="en-US" sz="3600" dirty="0" smtClean="0"/>
              <a:t> </a:t>
            </a:r>
            <a:r>
              <a:rPr lang="en-US" sz="3600" dirty="0" err="1" smtClean="0"/>
              <a:t>các</a:t>
            </a:r>
            <a:r>
              <a:rPr lang="en-US" sz="3600" dirty="0" smtClean="0"/>
              <a:t> con </a:t>
            </a:r>
            <a:r>
              <a:rPr lang="en-US" sz="3600" dirty="0" err="1" smtClean="0"/>
              <a:t>của</a:t>
            </a:r>
            <a:r>
              <a:rPr lang="en-US" sz="3600" dirty="0" smtClean="0"/>
              <a:t> A </a:t>
            </a:r>
            <a:r>
              <a:rPr lang="en-US" sz="3600" dirty="0" err="1" smtClean="0"/>
              <a:t>có</a:t>
            </a:r>
            <a:r>
              <a:rPr lang="en-US" sz="3600" dirty="0" smtClean="0"/>
              <a:t> C: 25 </a:t>
            </a:r>
            <a:r>
              <a:rPr lang="en-US" sz="3600" dirty="0" err="1" smtClean="0"/>
              <a:t>tuổi</a:t>
            </a:r>
            <a:r>
              <a:rPr lang="en-US" sz="3600" dirty="0" smtClean="0"/>
              <a:t> </a:t>
            </a:r>
            <a:r>
              <a:rPr lang="en-US" sz="3600" dirty="0" err="1" smtClean="0"/>
              <a:t>bị</a:t>
            </a:r>
            <a:r>
              <a:rPr lang="en-US" sz="3600" dirty="0" smtClean="0"/>
              <a:t> </a:t>
            </a:r>
            <a:r>
              <a:rPr lang="en-US" sz="3600" dirty="0" err="1" smtClean="0"/>
              <a:t>tâm</a:t>
            </a:r>
            <a:r>
              <a:rPr lang="en-US" sz="3600" dirty="0" smtClean="0"/>
              <a:t> </a:t>
            </a:r>
            <a:r>
              <a:rPr lang="en-US" sz="3600" dirty="0" err="1" smtClean="0"/>
              <a:t>thần</a:t>
            </a:r>
            <a:r>
              <a:rPr lang="en-US" sz="3600" dirty="0" smtClean="0"/>
              <a:t>; D: 19 </a:t>
            </a:r>
            <a:r>
              <a:rPr lang="en-US" sz="3600" dirty="0" err="1" smtClean="0"/>
              <a:t>tuổi</a:t>
            </a:r>
            <a:r>
              <a:rPr lang="en-US" sz="3600" dirty="0" smtClean="0"/>
              <a:t>; E: 16 </a:t>
            </a:r>
            <a:r>
              <a:rPr lang="en-US" sz="3600" dirty="0" err="1" smtClean="0"/>
              <a:t>tuổi</a:t>
            </a:r>
            <a:r>
              <a:rPr lang="en-US" sz="3600" dirty="0" smtClean="0"/>
              <a:t>.</a:t>
            </a:r>
            <a:endParaRPr lang="en-US" sz="3600"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185</a:t>
            </a:fld>
            <a:endParaRPr lang="en-US"/>
          </a:p>
        </p:txBody>
      </p:sp>
    </p:spTree>
    <p:extLst>
      <p:ext uri="{BB962C8B-B14F-4D97-AF65-F5344CB8AC3E}">
        <p14:creationId xmlns:p14="http://schemas.microsoft.com/office/powerpoint/2010/main" val="109833891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err="1" smtClean="0"/>
              <a:t>Năm</a:t>
            </a:r>
            <a:r>
              <a:rPr lang="en-US" dirty="0" smtClean="0"/>
              <a:t> 2019 A </a:t>
            </a:r>
            <a:r>
              <a:rPr lang="en-US" dirty="0" err="1" smtClean="0"/>
              <a:t>chết</a:t>
            </a:r>
            <a:r>
              <a:rPr lang="en-US" dirty="0" smtClean="0"/>
              <a:t>, </a:t>
            </a:r>
            <a:r>
              <a:rPr lang="en-US" dirty="0" err="1" smtClean="0"/>
              <a:t>mở</a:t>
            </a:r>
            <a:r>
              <a:rPr lang="en-US" dirty="0" smtClean="0"/>
              <a:t> TK </a:t>
            </a:r>
            <a:r>
              <a:rPr lang="en-US" dirty="0" err="1" smtClean="0"/>
              <a:t>của</a:t>
            </a:r>
            <a:r>
              <a:rPr lang="en-US" dirty="0" smtClean="0"/>
              <a:t> A</a:t>
            </a:r>
          </a:p>
          <a:p>
            <a:r>
              <a:rPr lang="en-US" dirty="0" smtClean="0"/>
              <a:t>Ds A= 800tr, dc: M= 800tr</a:t>
            </a:r>
          </a:p>
          <a:p>
            <a:r>
              <a:rPr lang="en-US" dirty="0" smtClean="0"/>
              <a:t>Ta </a:t>
            </a:r>
            <a:r>
              <a:rPr lang="en-US" dirty="0" err="1" smtClean="0"/>
              <a:t>lại</a:t>
            </a:r>
            <a:r>
              <a:rPr lang="en-US" dirty="0" smtClean="0"/>
              <a:t> </a:t>
            </a:r>
            <a:r>
              <a:rPr lang="en-US" dirty="0" err="1" smtClean="0"/>
              <a:t>có</a:t>
            </a:r>
            <a:r>
              <a:rPr lang="en-US" dirty="0" smtClean="0"/>
              <a:t> Đ 644 </a:t>
            </a:r>
            <a:r>
              <a:rPr lang="en-US" dirty="0" err="1" smtClean="0"/>
              <a:t>bảo</a:t>
            </a:r>
            <a:r>
              <a:rPr lang="en-US" dirty="0" smtClean="0"/>
              <a:t> </a:t>
            </a:r>
            <a:r>
              <a:rPr lang="en-US" dirty="0" err="1" smtClean="0"/>
              <a:t>vệ</a:t>
            </a:r>
            <a:r>
              <a:rPr lang="en-US" dirty="0" smtClean="0"/>
              <a:t>: B,C,E </a:t>
            </a:r>
            <a:r>
              <a:rPr lang="en-US" dirty="0" err="1" smtClean="0"/>
              <a:t>hưởng</a:t>
            </a:r>
            <a:r>
              <a:rPr lang="en-US" dirty="0" smtClean="0"/>
              <a:t> </a:t>
            </a:r>
            <a:r>
              <a:rPr lang="en-US" dirty="0" err="1" smtClean="0"/>
              <a:t>ít</a:t>
            </a:r>
            <a:r>
              <a:rPr lang="en-US" dirty="0" smtClean="0"/>
              <a:t> </a:t>
            </a:r>
            <a:r>
              <a:rPr lang="en-US" dirty="0" err="1" smtClean="0"/>
              <a:t>nhất</a:t>
            </a:r>
            <a:r>
              <a:rPr lang="en-US" dirty="0" smtClean="0"/>
              <a:t> 2/3 </a:t>
            </a:r>
            <a:r>
              <a:rPr lang="en-US" dirty="0" err="1" smtClean="0"/>
              <a:t>suất</a:t>
            </a:r>
            <a:r>
              <a:rPr lang="en-US" dirty="0" smtClean="0"/>
              <a:t> TKPL</a:t>
            </a:r>
          </a:p>
          <a:p>
            <a:r>
              <a:rPr lang="en-US" dirty="0" err="1" smtClean="0"/>
              <a:t>Nếu</a:t>
            </a:r>
            <a:r>
              <a:rPr lang="en-US" dirty="0" smtClean="0"/>
              <a:t> </a:t>
            </a:r>
            <a:r>
              <a:rPr lang="en-US" dirty="0" err="1" smtClean="0"/>
              <a:t>ko</a:t>
            </a:r>
            <a:r>
              <a:rPr lang="en-US" dirty="0" smtClean="0"/>
              <a:t> </a:t>
            </a:r>
            <a:r>
              <a:rPr lang="en-US" dirty="0" err="1" smtClean="0"/>
              <a:t>có</a:t>
            </a:r>
            <a:r>
              <a:rPr lang="en-US" dirty="0" smtClean="0"/>
              <a:t> dc, </a:t>
            </a:r>
            <a:r>
              <a:rPr lang="en-US" dirty="0" err="1" smtClean="0"/>
              <a:t>theo</a:t>
            </a:r>
            <a:r>
              <a:rPr lang="en-US" dirty="0" smtClean="0"/>
              <a:t> Đ 650 chia </a:t>
            </a:r>
            <a:r>
              <a:rPr lang="en-US" dirty="0" err="1" smtClean="0"/>
              <a:t>Tk</a:t>
            </a:r>
            <a:r>
              <a:rPr lang="en-US" dirty="0" smtClean="0"/>
              <a:t> </a:t>
            </a:r>
            <a:r>
              <a:rPr lang="en-US" dirty="0" err="1" smtClean="0"/>
              <a:t>theo</a:t>
            </a:r>
            <a:r>
              <a:rPr lang="en-US" dirty="0" smtClean="0"/>
              <a:t> </a:t>
            </a:r>
            <a:r>
              <a:rPr lang="en-US" dirty="0" err="1" smtClean="0"/>
              <a:t>pl</a:t>
            </a:r>
            <a:endParaRPr lang="en-US" dirty="0" smtClean="0"/>
          </a:p>
          <a:p>
            <a:r>
              <a:rPr lang="en-US" dirty="0" smtClean="0"/>
              <a:t>Đ 651: B=C=D=E= 800/4=200tr</a:t>
            </a:r>
          </a:p>
          <a:p>
            <a:r>
              <a:rPr lang="en-US" dirty="0" smtClean="0"/>
              <a:t>Do </a:t>
            </a:r>
            <a:r>
              <a:rPr lang="en-US" dirty="0" err="1" smtClean="0"/>
              <a:t>đó</a:t>
            </a:r>
            <a:r>
              <a:rPr lang="en-US" dirty="0" smtClean="0"/>
              <a:t> </a:t>
            </a:r>
            <a:r>
              <a:rPr lang="en-US" dirty="0" err="1" smtClean="0"/>
              <a:t>theo</a:t>
            </a:r>
            <a:r>
              <a:rPr lang="en-US" dirty="0" smtClean="0"/>
              <a:t> Đ 644: B=C=E=2/3*200tr</a:t>
            </a:r>
          </a:p>
          <a:p>
            <a:r>
              <a:rPr lang="en-US" dirty="0" smtClean="0"/>
              <a:t>M= 800- 3*2/3*200=400tr</a:t>
            </a:r>
          </a:p>
          <a:p>
            <a:r>
              <a:rPr lang="en-US" dirty="0" smtClean="0"/>
              <a:t>KL: 2019 A </a:t>
            </a:r>
            <a:r>
              <a:rPr lang="en-US" dirty="0" err="1" smtClean="0"/>
              <a:t>chết</a:t>
            </a:r>
            <a:r>
              <a:rPr lang="en-US" dirty="0" smtClean="0"/>
              <a:t> M: 400tr</a:t>
            </a:r>
          </a:p>
          <a:p>
            <a:r>
              <a:rPr lang="en-US" dirty="0" smtClean="0"/>
              <a:t>B,C,E: 2/3*200tr</a:t>
            </a:r>
            <a:endParaRPr lang="en-US"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186</a:t>
            </a:fld>
            <a:endParaRPr lang="en-US"/>
          </a:p>
        </p:txBody>
      </p:sp>
    </p:spTree>
    <p:extLst>
      <p:ext uri="{BB962C8B-B14F-4D97-AF65-F5344CB8AC3E}">
        <p14:creationId xmlns:p14="http://schemas.microsoft.com/office/powerpoint/2010/main" val="19794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Dạng</a:t>
            </a:r>
            <a:r>
              <a:rPr lang="en-US" dirty="0" smtClean="0"/>
              <a:t> 4</a:t>
            </a:r>
            <a:endParaRPr lang="en-US" dirty="0"/>
          </a:p>
        </p:txBody>
      </p:sp>
      <p:sp>
        <p:nvSpPr>
          <p:cNvPr id="3" name="Content Placeholder 2"/>
          <p:cNvSpPr>
            <a:spLocks noGrp="1"/>
          </p:cNvSpPr>
          <p:nvPr>
            <p:ph idx="1"/>
          </p:nvPr>
        </p:nvSpPr>
        <p:spPr/>
        <p:txBody>
          <a:bodyPr>
            <a:normAutofit/>
          </a:bodyPr>
          <a:lstStyle/>
          <a:p>
            <a:r>
              <a:rPr lang="en-US" sz="3600" dirty="0"/>
              <a:t>A </a:t>
            </a:r>
            <a:r>
              <a:rPr lang="en-US" sz="3600" dirty="0" err="1"/>
              <a:t>lấy</a:t>
            </a:r>
            <a:r>
              <a:rPr lang="en-US" sz="3600" dirty="0"/>
              <a:t> </a:t>
            </a:r>
            <a:r>
              <a:rPr lang="en-US" sz="3600" dirty="0" err="1"/>
              <a:t>vợ</a:t>
            </a:r>
            <a:r>
              <a:rPr lang="en-US" sz="3600" dirty="0"/>
              <a:t> </a:t>
            </a:r>
            <a:r>
              <a:rPr lang="en-US" sz="3600" dirty="0" err="1"/>
              <a:t>là</a:t>
            </a:r>
            <a:r>
              <a:rPr lang="en-US" sz="3600" dirty="0"/>
              <a:t> B </a:t>
            </a:r>
            <a:r>
              <a:rPr lang="en-US" sz="3600" dirty="0" err="1"/>
              <a:t>sinh</a:t>
            </a:r>
            <a:r>
              <a:rPr lang="en-US" sz="3600" dirty="0"/>
              <a:t> </a:t>
            </a:r>
            <a:r>
              <a:rPr lang="en-US" sz="3600" dirty="0" err="1"/>
              <a:t>được</a:t>
            </a:r>
            <a:r>
              <a:rPr lang="en-US" sz="3600" dirty="0"/>
              <a:t> C,D,E.</a:t>
            </a:r>
          </a:p>
          <a:p>
            <a:r>
              <a:rPr lang="en-US" sz="3600" dirty="0" err="1"/>
              <a:t>Năm</a:t>
            </a:r>
            <a:r>
              <a:rPr lang="en-US" sz="3600" dirty="0"/>
              <a:t> 2019 A </a:t>
            </a:r>
            <a:r>
              <a:rPr lang="en-US" sz="3600" dirty="0" err="1"/>
              <a:t>ốm</a:t>
            </a:r>
            <a:r>
              <a:rPr lang="en-US" sz="3600" dirty="0"/>
              <a:t> </a:t>
            </a:r>
            <a:r>
              <a:rPr lang="en-US" sz="3600" dirty="0" err="1"/>
              <a:t>chết</a:t>
            </a:r>
            <a:r>
              <a:rPr lang="en-US" sz="3600" dirty="0"/>
              <a:t>, di </a:t>
            </a:r>
            <a:r>
              <a:rPr lang="en-US" sz="3600" dirty="0" err="1"/>
              <a:t>chúc</a:t>
            </a:r>
            <a:r>
              <a:rPr lang="en-US" sz="3600" dirty="0"/>
              <a:t> </a:t>
            </a:r>
            <a:r>
              <a:rPr lang="en-US" sz="3600" dirty="0" err="1"/>
              <a:t>cho</a:t>
            </a:r>
            <a:r>
              <a:rPr lang="en-US" sz="3600" dirty="0"/>
              <a:t> </a:t>
            </a:r>
            <a:r>
              <a:rPr lang="en-US" sz="3600" b="1" dirty="0"/>
              <a:t>M </a:t>
            </a:r>
            <a:r>
              <a:rPr lang="en-US" sz="3600" b="1" dirty="0" err="1" smtClean="0"/>
              <a:t>một</a:t>
            </a:r>
            <a:r>
              <a:rPr lang="en-US" sz="3600" b="1" dirty="0" smtClean="0"/>
              <a:t> </a:t>
            </a:r>
            <a:r>
              <a:rPr lang="en-US" sz="3600" b="1" dirty="0" err="1" smtClean="0"/>
              <a:t>nửa</a:t>
            </a:r>
            <a:r>
              <a:rPr lang="en-US" sz="3600" b="1" dirty="0" smtClean="0"/>
              <a:t> </a:t>
            </a:r>
            <a:r>
              <a:rPr lang="en-US" sz="3600" b="1" dirty="0" err="1" smtClean="0"/>
              <a:t>tài</a:t>
            </a:r>
            <a:r>
              <a:rPr lang="en-US" sz="3600" b="1" dirty="0" smtClean="0"/>
              <a:t> </a:t>
            </a:r>
            <a:r>
              <a:rPr lang="en-US" sz="3600" b="1" dirty="0" err="1" smtClean="0"/>
              <a:t>sản</a:t>
            </a:r>
            <a:r>
              <a:rPr lang="en-US" sz="3600" dirty="0" smtClean="0"/>
              <a:t>. </a:t>
            </a:r>
            <a:r>
              <a:rPr lang="en-US" sz="3600" dirty="0" err="1"/>
              <a:t>Định</a:t>
            </a:r>
            <a:r>
              <a:rPr lang="en-US" sz="3600" dirty="0"/>
              <a:t> </a:t>
            </a:r>
            <a:r>
              <a:rPr lang="en-US" sz="3600" dirty="0" err="1"/>
              <a:t>giá</a:t>
            </a:r>
            <a:r>
              <a:rPr lang="en-US" sz="3600" dirty="0"/>
              <a:t> </a:t>
            </a:r>
            <a:r>
              <a:rPr lang="en-US" sz="3600" dirty="0" err="1"/>
              <a:t>tài</a:t>
            </a:r>
            <a:r>
              <a:rPr lang="en-US" sz="3600" dirty="0"/>
              <a:t> </a:t>
            </a:r>
            <a:r>
              <a:rPr lang="en-US" sz="3600" dirty="0" err="1"/>
              <a:t>sản</a:t>
            </a:r>
            <a:r>
              <a:rPr lang="en-US" sz="3600" dirty="0"/>
              <a:t> </a:t>
            </a:r>
            <a:r>
              <a:rPr lang="en-US" sz="3600" dirty="0" err="1"/>
              <a:t>của</a:t>
            </a:r>
            <a:r>
              <a:rPr lang="en-US" sz="3600" dirty="0"/>
              <a:t> A </a:t>
            </a:r>
            <a:r>
              <a:rPr lang="en-US" sz="3600" dirty="0" err="1"/>
              <a:t>có</a:t>
            </a:r>
            <a:r>
              <a:rPr lang="en-US" sz="3600" dirty="0"/>
              <a:t> </a:t>
            </a:r>
            <a:r>
              <a:rPr lang="en-US" sz="3600" dirty="0" err="1"/>
              <a:t>giá</a:t>
            </a:r>
            <a:r>
              <a:rPr lang="en-US" sz="3600" dirty="0"/>
              <a:t> </a:t>
            </a:r>
            <a:r>
              <a:rPr lang="en-US" sz="3600" dirty="0" err="1"/>
              <a:t>trị</a:t>
            </a:r>
            <a:r>
              <a:rPr lang="en-US" sz="3600" dirty="0"/>
              <a:t> 800tr. </a:t>
            </a:r>
          </a:p>
          <a:p>
            <a:r>
              <a:rPr lang="en-US" sz="3600" dirty="0" err="1"/>
              <a:t>Hãy</a:t>
            </a:r>
            <a:r>
              <a:rPr lang="en-US" sz="3600" dirty="0"/>
              <a:t> chia </a:t>
            </a:r>
            <a:r>
              <a:rPr lang="en-US" sz="3600" dirty="0" err="1"/>
              <a:t>thừa</a:t>
            </a:r>
            <a:r>
              <a:rPr lang="en-US" sz="3600" dirty="0"/>
              <a:t> </a:t>
            </a:r>
            <a:r>
              <a:rPr lang="en-US" sz="3600" dirty="0" err="1"/>
              <a:t>kế</a:t>
            </a:r>
            <a:r>
              <a:rPr lang="en-US" sz="3600" dirty="0"/>
              <a:t> </a:t>
            </a:r>
            <a:r>
              <a:rPr lang="en-US" sz="3600" dirty="0" err="1"/>
              <a:t>trong</a:t>
            </a:r>
            <a:r>
              <a:rPr lang="en-US" sz="3600" dirty="0"/>
              <a:t> </a:t>
            </a:r>
            <a:r>
              <a:rPr lang="en-US" sz="3600" dirty="0" err="1"/>
              <a:t>trường</a:t>
            </a:r>
            <a:r>
              <a:rPr lang="en-US" sz="3600" dirty="0"/>
              <a:t> </a:t>
            </a:r>
            <a:r>
              <a:rPr lang="en-US" sz="3600" dirty="0" err="1"/>
              <a:t>hợp</a:t>
            </a:r>
            <a:r>
              <a:rPr lang="en-US" sz="3600" dirty="0"/>
              <a:t> </a:t>
            </a:r>
            <a:r>
              <a:rPr lang="en-US" sz="3600" dirty="0" err="1"/>
              <a:t>trên</a:t>
            </a:r>
            <a:r>
              <a:rPr lang="en-US" sz="3600" dirty="0"/>
              <a:t>, </a:t>
            </a:r>
            <a:r>
              <a:rPr lang="en-US" sz="3600" dirty="0" err="1"/>
              <a:t>biết</a:t>
            </a:r>
            <a:r>
              <a:rPr lang="en-US" sz="3600" dirty="0"/>
              <a:t> </a:t>
            </a:r>
            <a:r>
              <a:rPr lang="en-US" sz="3600" dirty="0" err="1"/>
              <a:t>khi</a:t>
            </a:r>
            <a:r>
              <a:rPr lang="en-US" sz="3600" dirty="0"/>
              <a:t> A </a:t>
            </a:r>
            <a:r>
              <a:rPr lang="en-US" sz="3600" dirty="0" err="1"/>
              <a:t>chết</a:t>
            </a:r>
            <a:r>
              <a:rPr lang="en-US" sz="3600" dirty="0"/>
              <a:t> </a:t>
            </a:r>
            <a:r>
              <a:rPr lang="en-US" sz="3600" dirty="0" err="1"/>
              <a:t>các</a:t>
            </a:r>
            <a:r>
              <a:rPr lang="en-US" sz="3600" dirty="0"/>
              <a:t> con </a:t>
            </a:r>
            <a:r>
              <a:rPr lang="en-US" sz="3600" dirty="0" err="1"/>
              <a:t>của</a:t>
            </a:r>
            <a:r>
              <a:rPr lang="en-US" sz="3600" dirty="0"/>
              <a:t> A </a:t>
            </a:r>
            <a:r>
              <a:rPr lang="en-US" sz="3600" dirty="0" err="1"/>
              <a:t>có</a:t>
            </a:r>
            <a:r>
              <a:rPr lang="en-US" sz="3600" dirty="0"/>
              <a:t> C: 25 </a:t>
            </a:r>
            <a:r>
              <a:rPr lang="en-US" sz="3600" dirty="0" err="1"/>
              <a:t>tuổi</a:t>
            </a:r>
            <a:r>
              <a:rPr lang="en-US" sz="3600" dirty="0"/>
              <a:t> </a:t>
            </a:r>
            <a:r>
              <a:rPr lang="en-US" sz="3600" dirty="0" err="1"/>
              <a:t>bị</a:t>
            </a:r>
            <a:r>
              <a:rPr lang="en-US" sz="3600" dirty="0"/>
              <a:t> </a:t>
            </a:r>
            <a:r>
              <a:rPr lang="en-US" sz="3600" dirty="0" err="1"/>
              <a:t>tâm</a:t>
            </a:r>
            <a:r>
              <a:rPr lang="en-US" sz="3600" dirty="0"/>
              <a:t> </a:t>
            </a:r>
            <a:r>
              <a:rPr lang="en-US" sz="3600" dirty="0" err="1"/>
              <a:t>thần</a:t>
            </a:r>
            <a:r>
              <a:rPr lang="en-US" sz="3600" dirty="0"/>
              <a:t>; D: 19 </a:t>
            </a:r>
            <a:r>
              <a:rPr lang="en-US" sz="3600" dirty="0" err="1"/>
              <a:t>tuổi</a:t>
            </a:r>
            <a:r>
              <a:rPr lang="en-US" sz="3600" dirty="0"/>
              <a:t>; E: 16 </a:t>
            </a:r>
            <a:r>
              <a:rPr lang="en-US" sz="3600" dirty="0" err="1"/>
              <a:t>tuổi</a:t>
            </a:r>
            <a:r>
              <a:rPr lang="en-US" sz="3600" dirty="0" smtClean="0"/>
              <a:t>.</a:t>
            </a:r>
            <a:endParaRPr lang="en-US" sz="3600"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187</a:t>
            </a:fld>
            <a:endParaRPr lang="en-US"/>
          </a:p>
        </p:txBody>
      </p:sp>
    </p:spTree>
    <p:extLst>
      <p:ext uri="{BB962C8B-B14F-4D97-AF65-F5344CB8AC3E}">
        <p14:creationId xmlns:p14="http://schemas.microsoft.com/office/powerpoint/2010/main" val="213439214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763000" cy="6553200"/>
          </a:xfrm>
        </p:spPr>
        <p:txBody>
          <a:bodyPr>
            <a:normAutofit/>
          </a:bodyPr>
          <a:lstStyle/>
          <a:p>
            <a:r>
              <a:rPr lang="en-US" dirty="0" err="1"/>
              <a:t>Năm</a:t>
            </a:r>
            <a:r>
              <a:rPr lang="en-US" dirty="0"/>
              <a:t> 2019 A </a:t>
            </a:r>
            <a:r>
              <a:rPr lang="en-US" dirty="0" err="1"/>
              <a:t>chết</a:t>
            </a:r>
            <a:r>
              <a:rPr lang="en-US" dirty="0"/>
              <a:t>, </a:t>
            </a:r>
            <a:r>
              <a:rPr lang="en-US" dirty="0" err="1"/>
              <a:t>mở</a:t>
            </a:r>
            <a:r>
              <a:rPr lang="en-US" dirty="0"/>
              <a:t> TK </a:t>
            </a:r>
            <a:r>
              <a:rPr lang="en-US" dirty="0" err="1"/>
              <a:t>của</a:t>
            </a:r>
            <a:r>
              <a:rPr lang="en-US" dirty="0"/>
              <a:t> A</a:t>
            </a:r>
          </a:p>
          <a:p>
            <a:r>
              <a:rPr lang="en-US" dirty="0"/>
              <a:t>Ds A= 800tr, dc: M= </a:t>
            </a:r>
            <a:r>
              <a:rPr lang="en-US" dirty="0" smtClean="0"/>
              <a:t>½*800tr=400tr</a:t>
            </a:r>
          </a:p>
          <a:p>
            <a:r>
              <a:rPr lang="en-US" dirty="0" err="1" smtClean="0"/>
              <a:t>Còn</a:t>
            </a:r>
            <a:r>
              <a:rPr lang="en-US" dirty="0" smtClean="0"/>
              <a:t> </a:t>
            </a:r>
            <a:r>
              <a:rPr lang="en-US" dirty="0" err="1" smtClean="0"/>
              <a:t>lại</a:t>
            </a:r>
            <a:r>
              <a:rPr lang="en-US" dirty="0" smtClean="0"/>
              <a:t> 400tr, </a:t>
            </a:r>
            <a:r>
              <a:rPr lang="en-US" dirty="0" err="1" smtClean="0"/>
              <a:t>theo</a:t>
            </a:r>
            <a:r>
              <a:rPr lang="en-US" dirty="0" smtClean="0"/>
              <a:t> Đ 650 chia </a:t>
            </a:r>
            <a:r>
              <a:rPr lang="en-US" dirty="0" err="1" smtClean="0"/>
              <a:t>Tk</a:t>
            </a:r>
            <a:r>
              <a:rPr lang="en-US" dirty="0" smtClean="0"/>
              <a:t> </a:t>
            </a:r>
            <a:r>
              <a:rPr lang="en-US" dirty="0" err="1" smtClean="0"/>
              <a:t>theo</a:t>
            </a:r>
            <a:r>
              <a:rPr lang="en-US" dirty="0" smtClean="0"/>
              <a:t> PL</a:t>
            </a:r>
          </a:p>
          <a:p>
            <a:r>
              <a:rPr lang="en-US" dirty="0" smtClean="0"/>
              <a:t>Đ 651: B=C=D=E= 400/4=100tr</a:t>
            </a:r>
            <a:endParaRPr lang="en-US" dirty="0"/>
          </a:p>
          <a:p>
            <a:r>
              <a:rPr lang="en-US" dirty="0"/>
              <a:t>Ta </a:t>
            </a:r>
            <a:r>
              <a:rPr lang="en-US" dirty="0" err="1"/>
              <a:t>lại</a:t>
            </a:r>
            <a:r>
              <a:rPr lang="en-US" dirty="0"/>
              <a:t> </a:t>
            </a:r>
            <a:r>
              <a:rPr lang="en-US" dirty="0" err="1"/>
              <a:t>có</a:t>
            </a:r>
            <a:r>
              <a:rPr lang="en-US" dirty="0"/>
              <a:t> Đ 644 </a:t>
            </a:r>
            <a:r>
              <a:rPr lang="en-US" dirty="0" err="1"/>
              <a:t>bảo</a:t>
            </a:r>
            <a:r>
              <a:rPr lang="en-US" dirty="0"/>
              <a:t> </a:t>
            </a:r>
            <a:r>
              <a:rPr lang="en-US" dirty="0" err="1"/>
              <a:t>vệ</a:t>
            </a:r>
            <a:r>
              <a:rPr lang="en-US" dirty="0"/>
              <a:t>: B,C,E </a:t>
            </a:r>
            <a:r>
              <a:rPr lang="en-US" dirty="0" err="1"/>
              <a:t>hưởng</a:t>
            </a:r>
            <a:r>
              <a:rPr lang="en-US" dirty="0"/>
              <a:t> </a:t>
            </a:r>
            <a:r>
              <a:rPr lang="en-US" dirty="0" err="1"/>
              <a:t>ít</a:t>
            </a:r>
            <a:r>
              <a:rPr lang="en-US" dirty="0"/>
              <a:t> </a:t>
            </a:r>
            <a:r>
              <a:rPr lang="en-US" dirty="0" err="1"/>
              <a:t>nhất</a:t>
            </a:r>
            <a:r>
              <a:rPr lang="en-US" dirty="0"/>
              <a:t> 2/3 </a:t>
            </a:r>
            <a:r>
              <a:rPr lang="en-US" dirty="0" err="1"/>
              <a:t>suất</a:t>
            </a:r>
            <a:r>
              <a:rPr lang="en-US" dirty="0"/>
              <a:t> TKPL</a:t>
            </a:r>
          </a:p>
          <a:p>
            <a:r>
              <a:rPr lang="en-US" dirty="0" smtClean="0"/>
              <a:t>Do </a:t>
            </a:r>
            <a:r>
              <a:rPr lang="en-US" dirty="0" err="1"/>
              <a:t>đó</a:t>
            </a:r>
            <a:r>
              <a:rPr lang="en-US" dirty="0"/>
              <a:t> </a:t>
            </a:r>
            <a:r>
              <a:rPr lang="en-US" dirty="0" err="1"/>
              <a:t>theo</a:t>
            </a:r>
            <a:r>
              <a:rPr lang="en-US" dirty="0"/>
              <a:t> Đ 644: </a:t>
            </a:r>
            <a:r>
              <a:rPr lang="en-US" dirty="0" smtClean="0"/>
              <a:t>B=C=E=2/3*800/4=2/3*200tr</a:t>
            </a:r>
            <a:endParaRPr lang="en-US" dirty="0"/>
          </a:p>
          <a:p>
            <a:r>
              <a:rPr lang="en-US" dirty="0"/>
              <a:t>M= </a:t>
            </a:r>
            <a:r>
              <a:rPr lang="en-US" dirty="0" smtClean="0"/>
              <a:t>400- </a:t>
            </a:r>
            <a:r>
              <a:rPr lang="en-US" dirty="0"/>
              <a:t>3</a:t>
            </a:r>
            <a:r>
              <a:rPr lang="en-US" dirty="0" smtClean="0"/>
              <a:t>*(2/3*200-100) =300tr</a:t>
            </a:r>
            <a:endParaRPr lang="en-US" dirty="0"/>
          </a:p>
          <a:p>
            <a:r>
              <a:rPr lang="en-US" dirty="0"/>
              <a:t>KL: 2019 A </a:t>
            </a:r>
            <a:r>
              <a:rPr lang="en-US" dirty="0" err="1"/>
              <a:t>chết</a:t>
            </a:r>
            <a:r>
              <a:rPr lang="en-US" dirty="0"/>
              <a:t> M: </a:t>
            </a:r>
            <a:r>
              <a:rPr lang="en-US" dirty="0" smtClean="0"/>
              <a:t>300tr</a:t>
            </a:r>
            <a:endParaRPr lang="en-US" dirty="0"/>
          </a:p>
          <a:p>
            <a:r>
              <a:rPr lang="en-US" dirty="0"/>
              <a:t>B,C,E: </a:t>
            </a:r>
            <a:r>
              <a:rPr lang="en-US" dirty="0" smtClean="0"/>
              <a:t>2/3*200tr</a:t>
            </a:r>
          </a:p>
          <a:p>
            <a:r>
              <a:rPr lang="en-US" dirty="0" smtClean="0"/>
              <a:t>D: 100tr</a:t>
            </a:r>
            <a:endParaRPr lang="en-US"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188</a:t>
            </a:fld>
            <a:endParaRPr lang="en-US"/>
          </a:p>
        </p:txBody>
      </p:sp>
    </p:spTree>
    <p:extLst>
      <p:ext uri="{BB962C8B-B14F-4D97-AF65-F5344CB8AC3E}">
        <p14:creationId xmlns:p14="http://schemas.microsoft.com/office/powerpoint/2010/main" val="178670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dirty="0" err="1" smtClean="0"/>
              <a:t>Tổng</a:t>
            </a:r>
            <a:r>
              <a:rPr lang="en-US" dirty="0" smtClean="0"/>
              <a:t> </a:t>
            </a:r>
            <a:r>
              <a:rPr lang="en-US" dirty="0" err="1" smtClean="0"/>
              <a:t>hợp</a:t>
            </a:r>
            <a:endParaRPr lang="en-US" dirty="0"/>
          </a:p>
        </p:txBody>
      </p:sp>
      <p:sp>
        <p:nvSpPr>
          <p:cNvPr id="3" name="Content Placeholder 2"/>
          <p:cNvSpPr>
            <a:spLocks noGrp="1"/>
          </p:cNvSpPr>
          <p:nvPr>
            <p:ph idx="1"/>
          </p:nvPr>
        </p:nvSpPr>
        <p:spPr>
          <a:xfrm>
            <a:off x="228600" y="838200"/>
            <a:ext cx="8610600" cy="5791200"/>
          </a:xfrm>
        </p:spPr>
        <p:txBody>
          <a:bodyPr>
            <a:noAutofit/>
          </a:bodyPr>
          <a:lstStyle/>
          <a:p>
            <a:r>
              <a:rPr lang="en-US" sz="3600" dirty="0"/>
              <a:t>A </a:t>
            </a:r>
            <a:r>
              <a:rPr lang="en-US" sz="3600" dirty="0" err="1"/>
              <a:t>lấy</a:t>
            </a:r>
            <a:r>
              <a:rPr lang="en-US" sz="3600" dirty="0"/>
              <a:t> </a:t>
            </a:r>
            <a:r>
              <a:rPr lang="en-US" sz="3600" dirty="0" err="1"/>
              <a:t>vợ</a:t>
            </a:r>
            <a:r>
              <a:rPr lang="en-US" sz="3600" dirty="0"/>
              <a:t> </a:t>
            </a:r>
            <a:r>
              <a:rPr lang="en-US" sz="3600" dirty="0" err="1"/>
              <a:t>là</a:t>
            </a:r>
            <a:r>
              <a:rPr lang="en-US" sz="3600" dirty="0"/>
              <a:t> B </a:t>
            </a:r>
            <a:r>
              <a:rPr lang="en-US" sz="3600" dirty="0" err="1"/>
              <a:t>sinh</a:t>
            </a:r>
            <a:r>
              <a:rPr lang="en-US" sz="3600" dirty="0"/>
              <a:t> </a:t>
            </a:r>
            <a:r>
              <a:rPr lang="en-US" sz="3600" dirty="0" err="1"/>
              <a:t>được</a:t>
            </a:r>
            <a:r>
              <a:rPr lang="en-US" sz="3600" dirty="0"/>
              <a:t> 3 </a:t>
            </a:r>
            <a:r>
              <a:rPr lang="en-US" sz="3600" dirty="0" err="1"/>
              <a:t>người</a:t>
            </a:r>
            <a:r>
              <a:rPr lang="en-US" sz="3600" dirty="0"/>
              <a:t> con: C,D,E</a:t>
            </a:r>
          </a:p>
          <a:p>
            <a:r>
              <a:rPr lang="en-US" sz="3600" dirty="0"/>
              <a:t>C </a:t>
            </a:r>
            <a:r>
              <a:rPr lang="en-US" sz="3600" dirty="0" err="1"/>
              <a:t>lấy</a:t>
            </a:r>
            <a:r>
              <a:rPr lang="en-US" sz="3600" dirty="0"/>
              <a:t> </a:t>
            </a:r>
            <a:r>
              <a:rPr lang="en-US" sz="3600" dirty="0" err="1"/>
              <a:t>vợ</a:t>
            </a:r>
            <a:r>
              <a:rPr lang="en-US" sz="3600" dirty="0"/>
              <a:t> </a:t>
            </a:r>
            <a:r>
              <a:rPr lang="en-US" sz="3600" dirty="0" err="1"/>
              <a:t>là</a:t>
            </a:r>
            <a:r>
              <a:rPr lang="en-US" sz="3600" dirty="0"/>
              <a:t> H </a:t>
            </a:r>
            <a:r>
              <a:rPr lang="en-US" sz="3600" dirty="0" err="1"/>
              <a:t>sinh</a:t>
            </a:r>
            <a:r>
              <a:rPr lang="en-US" sz="3600" dirty="0"/>
              <a:t> 2 con </a:t>
            </a:r>
            <a:r>
              <a:rPr lang="en-US" sz="3600" dirty="0" smtClean="0"/>
              <a:t>J,K; D </a:t>
            </a:r>
            <a:r>
              <a:rPr lang="en-US" sz="3600" dirty="0" err="1"/>
              <a:t>lấy</a:t>
            </a:r>
            <a:r>
              <a:rPr lang="en-US" sz="3600" dirty="0"/>
              <a:t> </a:t>
            </a:r>
            <a:r>
              <a:rPr lang="en-US" sz="3600" dirty="0" err="1"/>
              <a:t>vợ</a:t>
            </a:r>
            <a:r>
              <a:rPr lang="en-US" sz="3600" dirty="0"/>
              <a:t> </a:t>
            </a:r>
            <a:r>
              <a:rPr lang="en-US" sz="3600" dirty="0" err="1"/>
              <a:t>là</a:t>
            </a:r>
            <a:r>
              <a:rPr lang="en-US" sz="3600" dirty="0"/>
              <a:t> T </a:t>
            </a:r>
            <a:r>
              <a:rPr lang="en-US" sz="3600" dirty="0" err="1"/>
              <a:t>sinh</a:t>
            </a:r>
            <a:r>
              <a:rPr lang="en-US" sz="3600" dirty="0"/>
              <a:t> 1 con </a:t>
            </a:r>
            <a:r>
              <a:rPr lang="en-US" sz="3600" dirty="0" smtClean="0"/>
              <a:t>M; E </a:t>
            </a:r>
            <a:r>
              <a:rPr lang="en-US" sz="3600" dirty="0" err="1"/>
              <a:t>đã</a:t>
            </a:r>
            <a:r>
              <a:rPr lang="en-US" sz="3600" dirty="0"/>
              <a:t> </a:t>
            </a:r>
            <a:r>
              <a:rPr lang="en-US" sz="3600" dirty="0" err="1"/>
              <a:t>trưởng</a:t>
            </a:r>
            <a:r>
              <a:rPr lang="en-US" sz="3600" dirty="0"/>
              <a:t> </a:t>
            </a:r>
            <a:r>
              <a:rPr lang="en-US" sz="3600" dirty="0" err="1"/>
              <a:t>thành</a:t>
            </a:r>
            <a:r>
              <a:rPr lang="en-US" sz="3600" dirty="0"/>
              <a:t> ở </a:t>
            </a:r>
            <a:r>
              <a:rPr lang="en-US" sz="3600" dirty="0" err="1"/>
              <a:t>riêng</a:t>
            </a:r>
            <a:endParaRPr lang="en-US" sz="3600" dirty="0"/>
          </a:p>
          <a:p>
            <a:r>
              <a:rPr lang="en-US" sz="3600" dirty="0" err="1"/>
              <a:t>Năm</a:t>
            </a:r>
            <a:r>
              <a:rPr lang="en-US" sz="3600" dirty="0"/>
              <a:t> 2018, A </a:t>
            </a:r>
            <a:r>
              <a:rPr lang="en-US" sz="3600" dirty="0" err="1"/>
              <a:t>và</a:t>
            </a:r>
            <a:r>
              <a:rPr lang="en-US" sz="3600" dirty="0"/>
              <a:t> C </a:t>
            </a:r>
            <a:r>
              <a:rPr lang="en-US" sz="3600" dirty="0" err="1"/>
              <a:t>bị</a:t>
            </a:r>
            <a:r>
              <a:rPr lang="en-US" sz="3600" dirty="0"/>
              <a:t> tai </a:t>
            </a:r>
            <a:r>
              <a:rPr lang="en-US" sz="3600" dirty="0" err="1"/>
              <a:t>nạn</a:t>
            </a:r>
            <a:r>
              <a:rPr lang="en-US" sz="3600" dirty="0"/>
              <a:t> </a:t>
            </a:r>
            <a:r>
              <a:rPr lang="en-US" sz="3600" dirty="0" err="1"/>
              <a:t>chết</a:t>
            </a:r>
            <a:r>
              <a:rPr lang="en-US" sz="3600" dirty="0"/>
              <a:t> </a:t>
            </a:r>
            <a:r>
              <a:rPr lang="en-US" sz="3600" dirty="0" err="1"/>
              <a:t>cùng</a:t>
            </a:r>
            <a:r>
              <a:rPr lang="en-US" sz="3600" dirty="0"/>
              <a:t> 1 </a:t>
            </a:r>
            <a:r>
              <a:rPr lang="en-US" sz="3600" dirty="0" err="1"/>
              <a:t>lúc</a:t>
            </a:r>
            <a:r>
              <a:rPr lang="en-US" sz="3600" dirty="0"/>
              <a:t>, </a:t>
            </a:r>
            <a:r>
              <a:rPr lang="en-US" sz="3600" dirty="0" err="1"/>
              <a:t>trước</a:t>
            </a:r>
            <a:r>
              <a:rPr lang="en-US" sz="3600" dirty="0"/>
              <a:t> </a:t>
            </a:r>
            <a:r>
              <a:rPr lang="en-US" sz="3600" dirty="0" err="1"/>
              <a:t>đó</a:t>
            </a:r>
            <a:r>
              <a:rPr lang="en-US" sz="3600" dirty="0"/>
              <a:t> A </a:t>
            </a:r>
            <a:r>
              <a:rPr lang="en-US" sz="3600" dirty="0" err="1"/>
              <a:t>có</a:t>
            </a:r>
            <a:r>
              <a:rPr lang="en-US" sz="3600" dirty="0"/>
              <a:t> di </a:t>
            </a:r>
            <a:r>
              <a:rPr lang="en-US" sz="3600" dirty="0" err="1"/>
              <a:t>chúc</a:t>
            </a:r>
            <a:r>
              <a:rPr lang="en-US" sz="3600" dirty="0"/>
              <a:t> </a:t>
            </a:r>
            <a:r>
              <a:rPr lang="en-US" sz="3600" dirty="0" err="1"/>
              <a:t>cho</a:t>
            </a:r>
            <a:r>
              <a:rPr lang="en-US" sz="3600" dirty="0"/>
              <a:t> M </a:t>
            </a:r>
            <a:r>
              <a:rPr lang="en-US" sz="3600" dirty="0" err="1" smtClean="0"/>
              <a:t>và</a:t>
            </a:r>
            <a:r>
              <a:rPr lang="en-US" sz="3600" dirty="0" smtClean="0"/>
              <a:t> C </a:t>
            </a:r>
            <a:r>
              <a:rPr lang="en-US" sz="3600" dirty="0" err="1" smtClean="0"/>
              <a:t>mỗi</a:t>
            </a:r>
            <a:r>
              <a:rPr lang="en-US" sz="3600" dirty="0" smtClean="0"/>
              <a:t> </a:t>
            </a:r>
            <a:r>
              <a:rPr lang="en-US" sz="3600" dirty="0" err="1" smtClean="0"/>
              <a:t>người</a:t>
            </a:r>
            <a:r>
              <a:rPr lang="en-US" sz="3600" dirty="0" smtClean="0"/>
              <a:t> ½ </a:t>
            </a:r>
            <a:r>
              <a:rPr lang="en-US" sz="3600" dirty="0" err="1" smtClean="0"/>
              <a:t>tài</a:t>
            </a:r>
            <a:r>
              <a:rPr lang="en-US" sz="3600" dirty="0" smtClean="0"/>
              <a:t> </a:t>
            </a:r>
            <a:r>
              <a:rPr lang="en-US" sz="3600" dirty="0" err="1" smtClean="0"/>
              <a:t>sản</a:t>
            </a:r>
            <a:r>
              <a:rPr lang="en-US" sz="3600" dirty="0" smtClean="0"/>
              <a:t>.</a:t>
            </a:r>
            <a:endParaRPr lang="en-US" sz="3600" dirty="0"/>
          </a:p>
          <a:p>
            <a:r>
              <a:rPr lang="en-US" sz="3600" dirty="0" err="1"/>
              <a:t>Xác</a:t>
            </a:r>
            <a:r>
              <a:rPr lang="en-US" sz="3600" dirty="0"/>
              <a:t> </a:t>
            </a:r>
            <a:r>
              <a:rPr lang="en-US" sz="3600" dirty="0" err="1"/>
              <a:t>định</a:t>
            </a:r>
            <a:r>
              <a:rPr lang="en-US" sz="3600" dirty="0"/>
              <a:t> </a:t>
            </a:r>
            <a:r>
              <a:rPr lang="en-US" sz="3600" dirty="0" err="1"/>
              <a:t>hàng</a:t>
            </a:r>
            <a:r>
              <a:rPr lang="en-US" sz="3600" dirty="0"/>
              <a:t> </a:t>
            </a:r>
            <a:r>
              <a:rPr lang="en-US" sz="3600" dirty="0" err="1"/>
              <a:t>thừa</a:t>
            </a:r>
            <a:r>
              <a:rPr lang="en-US" sz="3600" dirty="0"/>
              <a:t> </a:t>
            </a:r>
            <a:r>
              <a:rPr lang="en-US" sz="3600" dirty="0" err="1"/>
              <a:t>kế</a:t>
            </a:r>
            <a:r>
              <a:rPr lang="en-US" sz="3600" dirty="0"/>
              <a:t> </a:t>
            </a:r>
            <a:r>
              <a:rPr lang="en-US" sz="3600" dirty="0" err="1"/>
              <a:t>và</a:t>
            </a:r>
            <a:r>
              <a:rPr lang="en-US" sz="3600" dirty="0"/>
              <a:t> chia </a:t>
            </a:r>
            <a:r>
              <a:rPr lang="en-US" sz="3600" dirty="0" err="1"/>
              <a:t>thừa</a:t>
            </a:r>
            <a:r>
              <a:rPr lang="en-US" sz="3600" dirty="0"/>
              <a:t> </a:t>
            </a:r>
            <a:r>
              <a:rPr lang="en-US" sz="3600" dirty="0" err="1"/>
              <a:t>kế</a:t>
            </a:r>
            <a:r>
              <a:rPr lang="en-US" sz="3600" dirty="0"/>
              <a:t> </a:t>
            </a:r>
            <a:r>
              <a:rPr lang="en-US" sz="3600" dirty="0" err="1"/>
              <a:t>biết</a:t>
            </a:r>
            <a:r>
              <a:rPr lang="en-US" sz="3600" dirty="0"/>
              <a:t> TS </a:t>
            </a:r>
            <a:r>
              <a:rPr lang="en-US" sz="3600" dirty="0" err="1"/>
              <a:t>chung</a:t>
            </a:r>
            <a:r>
              <a:rPr lang="en-US" sz="3600" dirty="0"/>
              <a:t> </a:t>
            </a:r>
            <a:r>
              <a:rPr lang="en-US" sz="3600" dirty="0" err="1"/>
              <a:t>của</a:t>
            </a:r>
            <a:r>
              <a:rPr lang="en-US" sz="3600" dirty="0"/>
              <a:t> A&amp;B </a:t>
            </a:r>
            <a:r>
              <a:rPr lang="en-US" sz="3600" dirty="0" err="1"/>
              <a:t>là</a:t>
            </a:r>
            <a:r>
              <a:rPr lang="en-US" sz="3600" dirty="0"/>
              <a:t> 800tr; </a:t>
            </a:r>
            <a:r>
              <a:rPr lang="en-US" sz="3600" dirty="0" err="1"/>
              <a:t>của</a:t>
            </a:r>
            <a:r>
              <a:rPr lang="en-US" sz="3600" dirty="0"/>
              <a:t> C&amp;H </a:t>
            </a:r>
            <a:r>
              <a:rPr lang="en-US" sz="3600" dirty="0" err="1"/>
              <a:t>là</a:t>
            </a:r>
            <a:r>
              <a:rPr lang="en-US" sz="3600" dirty="0"/>
              <a:t> 400tr, di </a:t>
            </a:r>
            <a:r>
              <a:rPr lang="en-US" sz="3600" dirty="0" err="1"/>
              <a:t>chúc</a:t>
            </a:r>
            <a:r>
              <a:rPr lang="en-US" sz="3600" dirty="0"/>
              <a:t> </a:t>
            </a:r>
            <a:r>
              <a:rPr lang="en-US" sz="3600" dirty="0" err="1"/>
              <a:t>hợp</a:t>
            </a:r>
            <a:r>
              <a:rPr lang="en-US" sz="3600" dirty="0"/>
              <a:t> </a:t>
            </a:r>
            <a:r>
              <a:rPr lang="en-US" sz="3600" dirty="0" err="1"/>
              <a:t>pháp</a:t>
            </a:r>
            <a:r>
              <a:rPr lang="en-US" sz="3600" dirty="0"/>
              <a:t>, </a:t>
            </a:r>
            <a:r>
              <a:rPr lang="en-US" sz="3600" dirty="0" err="1"/>
              <a:t>ko</a:t>
            </a:r>
            <a:r>
              <a:rPr lang="en-US" sz="3600" dirty="0"/>
              <a:t> </a:t>
            </a:r>
            <a:r>
              <a:rPr lang="en-US" sz="3600" dirty="0" err="1"/>
              <a:t>ai</a:t>
            </a:r>
            <a:r>
              <a:rPr lang="en-US" sz="3600" dirty="0"/>
              <a:t> </a:t>
            </a:r>
            <a:r>
              <a:rPr lang="en-US" sz="3600" dirty="0" err="1"/>
              <a:t>từ</a:t>
            </a:r>
            <a:r>
              <a:rPr lang="en-US" sz="3600" dirty="0"/>
              <a:t> </a:t>
            </a:r>
            <a:r>
              <a:rPr lang="en-US" sz="3600" dirty="0" err="1" smtClean="0"/>
              <a:t>chối</a:t>
            </a:r>
            <a:r>
              <a:rPr lang="en-US" sz="3600" dirty="0" smtClean="0"/>
              <a:t> </a:t>
            </a:r>
            <a:r>
              <a:rPr lang="en-US" sz="3600" dirty="0" err="1" smtClean="0"/>
              <a:t>nhận</a:t>
            </a:r>
            <a:r>
              <a:rPr lang="en-US" sz="3600" dirty="0" smtClean="0"/>
              <a:t> di </a:t>
            </a:r>
            <a:r>
              <a:rPr lang="en-US" sz="3600" dirty="0" err="1" smtClean="0"/>
              <a:t>sản</a:t>
            </a:r>
            <a:r>
              <a:rPr lang="en-US" sz="3600" dirty="0" smtClean="0"/>
              <a:t>.</a:t>
            </a:r>
            <a:endParaRPr lang="en-US" sz="3600"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189</a:t>
            </a:fld>
            <a:endParaRPr lang="en-US"/>
          </a:p>
        </p:txBody>
      </p:sp>
    </p:spTree>
    <p:extLst>
      <p:ext uri="{BB962C8B-B14F-4D97-AF65-F5344CB8AC3E}">
        <p14:creationId xmlns:p14="http://schemas.microsoft.com/office/powerpoint/2010/main" val="2090393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1506" name="Group 6"/>
          <p:cNvGrpSpPr>
            <a:grpSpLocks/>
          </p:cNvGrpSpPr>
          <p:nvPr/>
        </p:nvGrpSpPr>
        <p:grpSpPr bwMode="auto">
          <a:xfrm>
            <a:off x="1552052" y="1600200"/>
            <a:ext cx="6303963" cy="3594100"/>
            <a:chOff x="0" y="0"/>
            <a:chExt cx="4288" cy="2445"/>
          </a:xfrm>
        </p:grpSpPr>
        <p:sp>
          <p:nvSpPr>
            <p:cNvPr id="21523" name="Freeform 7"/>
            <p:cNvSpPr>
              <a:spLocks/>
            </p:cNvSpPr>
            <p:nvPr/>
          </p:nvSpPr>
          <p:spPr bwMode="auto">
            <a:xfrm>
              <a:off x="0" y="978"/>
              <a:ext cx="3785" cy="90"/>
            </a:xfrm>
            <a:custGeom>
              <a:avLst/>
              <a:gdLst>
                <a:gd name="T0" fmla="*/ 0 w 3785"/>
                <a:gd name="T1" fmla="*/ 0 h 90"/>
                <a:gd name="T2" fmla="*/ 90 w 3785"/>
                <a:gd name="T3" fmla="*/ 90 h 90"/>
                <a:gd name="T4" fmla="*/ 3785 w 3785"/>
                <a:gd name="T5" fmla="*/ 90 h 90"/>
                <a:gd name="T6" fmla="*/ 3695 w 3785"/>
                <a:gd name="T7" fmla="*/ 0 h 90"/>
                <a:gd name="T8" fmla="*/ 0 w 3785"/>
                <a:gd name="T9" fmla="*/ 0 h 90"/>
                <a:gd name="T10" fmla="*/ 0 60000 65536"/>
                <a:gd name="T11" fmla="*/ 0 60000 65536"/>
                <a:gd name="T12" fmla="*/ 0 60000 65536"/>
                <a:gd name="T13" fmla="*/ 0 60000 65536"/>
                <a:gd name="T14" fmla="*/ 0 60000 65536"/>
                <a:gd name="T15" fmla="*/ 0 w 3785"/>
                <a:gd name="T16" fmla="*/ 0 h 90"/>
                <a:gd name="T17" fmla="*/ 3785 w 3785"/>
                <a:gd name="T18" fmla="*/ 90 h 90"/>
              </a:gdLst>
              <a:ahLst/>
              <a:cxnLst>
                <a:cxn ang="T10">
                  <a:pos x="T0" y="T1"/>
                </a:cxn>
                <a:cxn ang="T11">
                  <a:pos x="T2" y="T3"/>
                </a:cxn>
                <a:cxn ang="T12">
                  <a:pos x="T4" y="T5"/>
                </a:cxn>
                <a:cxn ang="T13">
                  <a:pos x="T6" y="T7"/>
                </a:cxn>
                <a:cxn ang="T14">
                  <a:pos x="T8" y="T9"/>
                </a:cxn>
              </a:cxnLst>
              <a:rect l="T15" t="T16" r="T17" b="T18"/>
              <a:pathLst>
                <a:path w="3785" h="90">
                  <a:moveTo>
                    <a:pt x="0" y="0"/>
                  </a:moveTo>
                  <a:lnTo>
                    <a:pt x="90" y="90"/>
                  </a:lnTo>
                  <a:lnTo>
                    <a:pt x="3785" y="90"/>
                  </a:lnTo>
                  <a:lnTo>
                    <a:pt x="3695" y="0"/>
                  </a:lnTo>
                  <a:lnTo>
                    <a:pt x="0" y="0"/>
                  </a:lnTo>
                  <a:close/>
                </a:path>
              </a:pathLst>
            </a:custGeom>
            <a:solidFill>
              <a:srgbClr val="C9C9C9"/>
            </a:solidFill>
            <a:ln w="4826" cmpd="sng">
              <a:solidFill>
                <a:srgbClr val="AEAEAE"/>
              </a:solidFill>
              <a:round/>
              <a:headEnd/>
              <a:tailEnd/>
            </a:ln>
          </p:spPr>
          <p:txBody>
            <a:bodyPr/>
            <a:lstStyle/>
            <a:p>
              <a:endParaRPr lang="en-US"/>
            </a:p>
          </p:txBody>
        </p:sp>
        <p:sp>
          <p:nvSpPr>
            <p:cNvPr id="21524" name="Freeform 8"/>
            <p:cNvSpPr>
              <a:spLocks/>
            </p:cNvSpPr>
            <p:nvPr/>
          </p:nvSpPr>
          <p:spPr bwMode="auto">
            <a:xfrm>
              <a:off x="0" y="978"/>
              <a:ext cx="90" cy="477"/>
            </a:xfrm>
            <a:custGeom>
              <a:avLst/>
              <a:gdLst>
                <a:gd name="T0" fmla="*/ 90 w 90"/>
                <a:gd name="T1" fmla="*/ 90 h 477"/>
                <a:gd name="T2" fmla="*/ 90 w 90"/>
                <a:gd name="T3" fmla="*/ 477 h 477"/>
                <a:gd name="T4" fmla="*/ 5 w 90"/>
                <a:gd name="T5" fmla="*/ 392 h 477"/>
                <a:gd name="T6" fmla="*/ 0 w 90"/>
                <a:gd name="T7" fmla="*/ 0 h 477"/>
                <a:gd name="T8" fmla="*/ 90 w 90"/>
                <a:gd name="T9" fmla="*/ 90 h 477"/>
                <a:gd name="T10" fmla="*/ 0 60000 65536"/>
                <a:gd name="T11" fmla="*/ 0 60000 65536"/>
                <a:gd name="T12" fmla="*/ 0 60000 65536"/>
                <a:gd name="T13" fmla="*/ 0 60000 65536"/>
                <a:gd name="T14" fmla="*/ 0 60000 65536"/>
                <a:gd name="T15" fmla="*/ 0 w 90"/>
                <a:gd name="T16" fmla="*/ 0 h 477"/>
                <a:gd name="T17" fmla="*/ 90 w 90"/>
                <a:gd name="T18" fmla="*/ 477 h 477"/>
              </a:gdLst>
              <a:ahLst/>
              <a:cxnLst>
                <a:cxn ang="T10">
                  <a:pos x="T0" y="T1"/>
                </a:cxn>
                <a:cxn ang="T11">
                  <a:pos x="T2" y="T3"/>
                </a:cxn>
                <a:cxn ang="T12">
                  <a:pos x="T4" y="T5"/>
                </a:cxn>
                <a:cxn ang="T13">
                  <a:pos x="T6" y="T7"/>
                </a:cxn>
                <a:cxn ang="T14">
                  <a:pos x="T8" y="T9"/>
                </a:cxn>
              </a:cxnLst>
              <a:rect l="T15" t="T16" r="T17" b="T18"/>
              <a:pathLst>
                <a:path w="90" h="477">
                  <a:moveTo>
                    <a:pt x="90" y="90"/>
                  </a:moveTo>
                  <a:lnTo>
                    <a:pt x="90" y="477"/>
                  </a:lnTo>
                  <a:lnTo>
                    <a:pt x="5" y="392"/>
                  </a:lnTo>
                  <a:lnTo>
                    <a:pt x="0" y="0"/>
                  </a:lnTo>
                  <a:lnTo>
                    <a:pt x="90" y="90"/>
                  </a:lnTo>
                  <a:close/>
                </a:path>
              </a:pathLst>
            </a:custGeom>
            <a:solidFill>
              <a:srgbClr val="969696"/>
            </a:solidFill>
            <a:ln w="4826" cmpd="sng">
              <a:solidFill>
                <a:srgbClr val="AEAEAE"/>
              </a:solidFill>
              <a:round/>
              <a:headEnd/>
              <a:tailEnd/>
            </a:ln>
          </p:spPr>
          <p:txBody>
            <a:bodyPr/>
            <a:lstStyle/>
            <a:p>
              <a:endParaRPr lang="en-US"/>
            </a:p>
          </p:txBody>
        </p:sp>
        <p:sp>
          <p:nvSpPr>
            <p:cNvPr id="21525" name="Freeform 9"/>
            <p:cNvSpPr>
              <a:spLocks/>
            </p:cNvSpPr>
            <p:nvPr/>
          </p:nvSpPr>
          <p:spPr bwMode="auto">
            <a:xfrm>
              <a:off x="88" y="97"/>
              <a:ext cx="4200" cy="2348"/>
            </a:xfrm>
            <a:custGeom>
              <a:avLst/>
              <a:gdLst>
                <a:gd name="T0" fmla="*/ 0 w 4200"/>
                <a:gd name="T1" fmla="*/ 1360 h 2348"/>
                <a:gd name="T2" fmla="*/ 3709 w 4200"/>
                <a:gd name="T3" fmla="*/ 1360 h 2348"/>
                <a:gd name="T4" fmla="*/ 3208 w 4200"/>
                <a:gd name="T5" fmla="*/ 2348 h 2348"/>
                <a:gd name="T6" fmla="*/ 3576 w 4200"/>
                <a:gd name="T7" fmla="*/ 2348 h 2348"/>
                <a:gd name="T8" fmla="*/ 4200 w 4200"/>
                <a:gd name="T9" fmla="*/ 1181 h 2348"/>
                <a:gd name="T10" fmla="*/ 3576 w 4200"/>
                <a:gd name="T11" fmla="*/ 0 h 2348"/>
                <a:gd name="T12" fmla="*/ 3161 w 4200"/>
                <a:gd name="T13" fmla="*/ 0 h 2348"/>
                <a:gd name="T14" fmla="*/ 3695 w 4200"/>
                <a:gd name="T15" fmla="*/ 973 h 2348"/>
                <a:gd name="T16" fmla="*/ 0 w 4200"/>
                <a:gd name="T17" fmla="*/ 973 h 2348"/>
                <a:gd name="T18" fmla="*/ 0 w 4200"/>
                <a:gd name="T19" fmla="*/ 1360 h 2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00"/>
                <a:gd name="T31" fmla="*/ 0 h 2348"/>
                <a:gd name="T32" fmla="*/ 4200 w 4200"/>
                <a:gd name="T33" fmla="*/ 2348 h 2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00" h="2348">
                  <a:moveTo>
                    <a:pt x="0" y="1360"/>
                  </a:moveTo>
                  <a:lnTo>
                    <a:pt x="3709" y="1360"/>
                  </a:lnTo>
                  <a:lnTo>
                    <a:pt x="3208" y="2348"/>
                  </a:lnTo>
                  <a:lnTo>
                    <a:pt x="3576" y="2348"/>
                  </a:lnTo>
                  <a:lnTo>
                    <a:pt x="4200" y="1181"/>
                  </a:lnTo>
                  <a:lnTo>
                    <a:pt x="3576" y="0"/>
                  </a:lnTo>
                  <a:lnTo>
                    <a:pt x="3161" y="0"/>
                  </a:lnTo>
                  <a:lnTo>
                    <a:pt x="3695" y="973"/>
                  </a:lnTo>
                  <a:lnTo>
                    <a:pt x="0" y="973"/>
                  </a:lnTo>
                  <a:lnTo>
                    <a:pt x="0" y="1360"/>
                  </a:lnTo>
                  <a:close/>
                </a:path>
              </a:pathLst>
            </a:custGeom>
            <a:solidFill>
              <a:srgbClr val="C0C0C0"/>
            </a:solidFill>
            <a:ln w="4826" cmpd="sng">
              <a:solidFill>
                <a:srgbClr val="AEAEAE"/>
              </a:solidFill>
              <a:round/>
              <a:headEnd/>
              <a:tailEnd/>
            </a:ln>
          </p:spPr>
          <p:txBody>
            <a:bodyPr/>
            <a:lstStyle/>
            <a:p>
              <a:endParaRPr lang="en-US"/>
            </a:p>
          </p:txBody>
        </p:sp>
        <p:sp>
          <p:nvSpPr>
            <p:cNvPr id="21526" name="Freeform 10"/>
            <p:cNvSpPr>
              <a:spLocks/>
            </p:cNvSpPr>
            <p:nvPr/>
          </p:nvSpPr>
          <p:spPr bwMode="auto">
            <a:xfrm>
              <a:off x="3156" y="0"/>
              <a:ext cx="510" cy="95"/>
            </a:xfrm>
            <a:custGeom>
              <a:avLst/>
              <a:gdLst>
                <a:gd name="T0" fmla="*/ 95 w 510"/>
                <a:gd name="T1" fmla="*/ 95 h 95"/>
                <a:gd name="T2" fmla="*/ 0 w 510"/>
                <a:gd name="T3" fmla="*/ 0 h 95"/>
                <a:gd name="T4" fmla="*/ 435 w 510"/>
                <a:gd name="T5" fmla="*/ 0 h 95"/>
                <a:gd name="T6" fmla="*/ 510 w 510"/>
                <a:gd name="T7" fmla="*/ 95 h 95"/>
                <a:gd name="T8" fmla="*/ 95 w 510"/>
                <a:gd name="T9" fmla="*/ 95 h 95"/>
                <a:gd name="T10" fmla="*/ 0 60000 65536"/>
                <a:gd name="T11" fmla="*/ 0 60000 65536"/>
                <a:gd name="T12" fmla="*/ 0 60000 65536"/>
                <a:gd name="T13" fmla="*/ 0 60000 65536"/>
                <a:gd name="T14" fmla="*/ 0 60000 65536"/>
                <a:gd name="T15" fmla="*/ 0 w 510"/>
                <a:gd name="T16" fmla="*/ 0 h 95"/>
                <a:gd name="T17" fmla="*/ 510 w 510"/>
                <a:gd name="T18" fmla="*/ 95 h 95"/>
              </a:gdLst>
              <a:ahLst/>
              <a:cxnLst>
                <a:cxn ang="T10">
                  <a:pos x="T0" y="T1"/>
                </a:cxn>
                <a:cxn ang="T11">
                  <a:pos x="T2" y="T3"/>
                </a:cxn>
                <a:cxn ang="T12">
                  <a:pos x="T4" y="T5"/>
                </a:cxn>
                <a:cxn ang="T13">
                  <a:pos x="T6" y="T7"/>
                </a:cxn>
                <a:cxn ang="T14">
                  <a:pos x="T8" y="T9"/>
                </a:cxn>
              </a:cxnLst>
              <a:rect l="T15" t="T16" r="T17" b="T18"/>
              <a:pathLst>
                <a:path w="510" h="95">
                  <a:moveTo>
                    <a:pt x="95" y="95"/>
                  </a:moveTo>
                  <a:lnTo>
                    <a:pt x="0" y="0"/>
                  </a:lnTo>
                  <a:lnTo>
                    <a:pt x="435" y="0"/>
                  </a:lnTo>
                  <a:lnTo>
                    <a:pt x="510" y="95"/>
                  </a:lnTo>
                  <a:lnTo>
                    <a:pt x="95" y="95"/>
                  </a:lnTo>
                  <a:close/>
                </a:path>
              </a:pathLst>
            </a:custGeom>
            <a:solidFill>
              <a:srgbClr val="C9C9C9"/>
            </a:solidFill>
            <a:ln w="4826" cmpd="sng">
              <a:solidFill>
                <a:srgbClr val="AEAEAE"/>
              </a:solidFill>
              <a:round/>
              <a:headEnd/>
              <a:tailEnd/>
            </a:ln>
          </p:spPr>
          <p:txBody>
            <a:bodyPr/>
            <a:lstStyle/>
            <a:p>
              <a:endParaRPr lang="en-US"/>
            </a:p>
          </p:txBody>
        </p:sp>
        <p:sp>
          <p:nvSpPr>
            <p:cNvPr id="21527" name="Freeform 11"/>
            <p:cNvSpPr>
              <a:spLocks/>
            </p:cNvSpPr>
            <p:nvPr/>
          </p:nvSpPr>
          <p:spPr bwMode="auto">
            <a:xfrm>
              <a:off x="3206" y="1455"/>
              <a:ext cx="593" cy="988"/>
            </a:xfrm>
            <a:custGeom>
              <a:avLst/>
              <a:gdLst>
                <a:gd name="T0" fmla="*/ 92 w 593"/>
                <a:gd name="T1" fmla="*/ 988 h 988"/>
                <a:gd name="T2" fmla="*/ 0 w 593"/>
                <a:gd name="T3" fmla="*/ 896 h 988"/>
                <a:gd name="T4" fmla="*/ 465 w 593"/>
                <a:gd name="T5" fmla="*/ 0 h 988"/>
                <a:gd name="T6" fmla="*/ 593 w 593"/>
                <a:gd name="T7" fmla="*/ 0 h 988"/>
                <a:gd name="T8" fmla="*/ 92 w 593"/>
                <a:gd name="T9" fmla="*/ 988 h 988"/>
                <a:gd name="T10" fmla="*/ 0 60000 65536"/>
                <a:gd name="T11" fmla="*/ 0 60000 65536"/>
                <a:gd name="T12" fmla="*/ 0 60000 65536"/>
                <a:gd name="T13" fmla="*/ 0 60000 65536"/>
                <a:gd name="T14" fmla="*/ 0 60000 65536"/>
                <a:gd name="T15" fmla="*/ 0 w 593"/>
                <a:gd name="T16" fmla="*/ 0 h 988"/>
                <a:gd name="T17" fmla="*/ 593 w 593"/>
                <a:gd name="T18" fmla="*/ 988 h 988"/>
              </a:gdLst>
              <a:ahLst/>
              <a:cxnLst>
                <a:cxn ang="T10">
                  <a:pos x="T0" y="T1"/>
                </a:cxn>
                <a:cxn ang="T11">
                  <a:pos x="T2" y="T3"/>
                </a:cxn>
                <a:cxn ang="T12">
                  <a:pos x="T4" y="T5"/>
                </a:cxn>
                <a:cxn ang="T13">
                  <a:pos x="T6" y="T7"/>
                </a:cxn>
                <a:cxn ang="T14">
                  <a:pos x="T8" y="T9"/>
                </a:cxn>
              </a:cxnLst>
              <a:rect l="T15" t="T16" r="T17" b="T18"/>
              <a:pathLst>
                <a:path w="593" h="988">
                  <a:moveTo>
                    <a:pt x="92" y="988"/>
                  </a:moveTo>
                  <a:lnTo>
                    <a:pt x="0" y="896"/>
                  </a:lnTo>
                  <a:lnTo>
                    <a:pt x="465" y="0"/>
                  </a:lnTo>
                  <a:lnTo>
                    <a:pt x="593" y="0"/>
                  </a:lnTo>
                  <a:lnTo>
                    <a:pt x="92" y="988"/>
                  </a:lnTo>
                  <a:close/>
                </a:path>
              </a:pathLst>
            </a:custGeom>
            <a:solidFill>
              <a:srgbClr val="C9C9C9"/>
            </a:solidFill>
            <a:ln w="4826" cmpd="sng">
              <a:solidFill>
                <a:srgbClr val="AEAEAE"/>
              </a:solidFill>
              <a:round/>
              <a:headEnd/>
              <a:tailEnd/>
            </a:ln>
          </p:spPr>
          <p:txBody>
            <a:bodyPr/>
            <a:lstStyle/>
            <a:p>
              <a:endParaRPr lang="en-US"/>
            </a:p>
          </p:txBody>
        </p:sp>
        <p:sp>
          <p:nvSpPr>
            <p:cNvPr id="21528" name="Freeform 12"/>
            <p:cNvSpPr>
              <a:spLocks/>
            </p:cNvSpPr>
            <p:nvPr/>
          </p:nvSpPr>
          <p:spPr bwMode="auto">
            <a:xfrm>
              <a:off x="3156" y="0"/>
              <a:ext cx="629" cy="1068"/>
            </a:xfrm>
            <a:custGeom>
              <a:avLst/>
              <a:gdLst>
                <a:gd name="T0" fmla="*/ 539 w 629"/>
                <a:gd name="T1" fmla="*/ 978 h 1068"/>
                <a:gd name="T2" fmla="*/ 0 w 629"/>
                <a:gd name="T3" fmla="*/ 0 h 1068"/>
                <a:gd name="T4" fmla="*/ 95 w 629"/>
                <a:gd name="T5" fmla="*/ 95 h 1068"/>
                <a:gd name="T6" fmla="*/ 629 w 629"/>
                <a:gd name="T7" fmla="*/ 1068 h 1068"/>
                <a:gd name="T8" fmla="*/ 539 w 629"/>
                <a:gd name="T9" fmla="*/ 978 h 1068"/>
                <a:gd name="T10" fmla="*/ 0 60000 65536"/>
                <a:gd name="T11" fmla="*/ 0 60000 65536"/>
                <a:gd name="T12" fmla="*/ 0 60000 65536"/>
                <a:gd name="T13" fmla="*/ 0 60000 65536"/>
                <a:gd name="T14" fmla="*/ 0 60000 65536"/>
                <a:gd name="T15" fmla="*/ 0 w 629"/>
                <a:gd name="T16" fmla="*/ 0 h 1068"/>
                <a:gd name="T17" fmla="*/ 629 w 629"/>
                <a:gd name="T18" fmla="*/ 1068 h 1068"/>
              </a:gdLst>
              <a:ahLst/>
              <a:cxnLst>
                <a:cxn ang="T10">
                  <a:pos x="T0" y="T1"/>
                </a:cxn>
                <a:cxn ang="T11">
                  <a:pos x="T2" y="T3"/>
                </a:cxn>
                <a:cxn ang="T12">
                  <a:pos x="T4" y="T5"/>
                </a:cxn>
                <a:cxn ang="T13">
                  <a:pos x="T6" y="T7"/>
                </a:cxn>
                <a:cxn ang="T14">
                  <a:pos x="T8" y="T9"/>
                </a:cxn>
              </a:cxnLst>
              <a:rect l="T15" t="T16" r="T17" b="T18"/>
              <a:pathLst>
                <a:path w="629" h="1068">
                  <a:moveTo>
                    <a:pt x="539" y="978"/>
                  </a:moveTo>
                  <a:lnTo>
                    <a:pt x="0" y="0"/>
                  </a:lnTo>
                  <a:lnTo>
                    <a:pt x="95" y="95"/>
                  </a:lnTo>
                  <a:lnTo>
                    <a:pt x="629" y="1068"/>
                  </a:lnTo>
                  <a:lnTo>
                    <a:pt x="539" y="978"/>
                  </a:lnTo>
                  <a:close/>
                </a:path>
              </a:pathLst>
            </a:custGeom>
            <a:solidFill>
              <a:srgbClr val="969696"/>
            </a:solidFill>
            <a:ln w="4826" cmpd="sng">
              <a:solidFill>
                <a:srgbClr val="AEAEAE"/>
              </a:solidFill>
              <a:round/>
              <a:headEnd/>
              <a:tailEnd/>
            </a:ln>
          </p:spPr>
          <p:txBody>
            <a:bodyPr/>
            <a:lstStyle/>
            <a:p>
              <a:endParaRPr lang="en-US"/>
            </a:p>
          </p:txBody>
        </p:sp>
      </p:grpSp>
      <p:grpSp>
        <p:nvGrpSpPr>
          <p:cNvPr id="21507" name="Group 13"/>
          <p:cNvGrpSpPr>
            <a:grpSpLocks/>
          </p:cNvGrpSpPr>
          <p:nvPr/>
        </p:nvGrpSpPr>
        <p:grpSpPr bwMode="auto">
          <a:xfrm>
            <a:off x="1545702" y="3738562"/>
            <a:ext cx="5299075" cy="1465263"/>
            <a:chOff x="0" y="0"/>
            <a:chExt cx="3605" cy="997"/>
          </a:xfrm>
        </p:grpSpPr>
        <p:sp>
          <p:nvSpPr>
            <p:cNvPr id="21519" name="Freeform 18"/>
            <p:cNvSpPr>
              <a:spLocks/>
            </p:cNvSpPr>
            <p:nvPr/>
          </p:nvSpPr>
          <p:spPr bwMode="auto">
            <a:xfrm>
              <a:off x="0" y="10"/>
              <a:ext cx="98" cy="482"/>
            </a:xfrm>
            <a:custGeom>
              <a:avLst/>
              <a:gdLst>
                <a:gd name="T0" fmla="*/ 15 w 92"/>
                <a:gd name="T1" fmla="*/ 0 h 482"/>
                <a:gd name="T2" fmla="*/ 126 w 92"/>
                <a:gd name="T3" fmla="*/ 83 h 482"/>
                <a:gd name="T4" fmla="*/ 124 w 92"/>
                <a:gd name="T5" fmla="*/ 482 h 482"/>
                <a:gd name="T6" fmla="*/ 0 w 92"/>
                <a:gd name="T7" fmla="*/ 392 h 482"/>
                <a:gd name="T8" fmla="*/ 15 w 92"/>
                <a:gd name="T9" fmla="*/ 0 h 482"/>
                <a:gd name="T10" fmla="*/ 0 60000 65536"/>
                <a:gd name="T11" fmla="*/ 0 60000 65536"/>
                <a:gd name="T12" fmla="*/ 0 60000 65536"/>
                <a:gd name="T13" fmla="*/ 0 60000 65536"/>
                <a:gd name="T14" fmla="*/ 0 60000 65536"/>
                <a:gd name="T15" fmla="*/ 0 w 92"/>
                <a:gd name="T16" fmla="*/ 0 h 482"/>
                <a:gd name="T17" fmla="*/ 92 w 92"/>
                <a:gd name="T18" fmla="*/ 482 h 482"/>
              </a:gdLst>
              <a:ahLst/>
              <a:cxnLst>
                <a:cxn ang="T10">
                  <a:pos x="T0" y="T1"/>
                </a:cxn>
                <a:cxn ang="T11">
                  <a:pos x="T2" y="T3"/>
                </a:cxn>
                <a:cxn ang="T12">
                  <a:pos x="T4" y="T5"/>
                </a:cxn>
                <a:cxn ang="T13">
                  <a:pos x="T6" y="T7"/>
                </a:cxn>
                <a:cxn ang="T14">
                  <a:pos x="T8" y="T9"/>
                </a:cxn>
              </a:cxnLst>
              <a:rect l="T15" t="T16" r="T17" b="T18"/>
              <a:pathLst>
                <a:path w="92" h="482">
                  <a:moveTo>
                    <a:pt x="10" y="0"/>
                  </a:moveTo>
                  <a:lnTo>
                    <a:pt x="92" y="83"/>
                  </a:lnTo>
                  <a:lnTo>
                    <a:pt x="90" y="482"/>
                  </a:lnTo>
                  <a:lnTo>
                    <a:pt x="0" y="392"/>
                  </a:lnTo>
                  <a:lnTo>
                    <a:pt x="10" y="0"/>
                  </a:lnTo>
                  <a:close/>
                </a:path>
              </a:pathLst>
            </a:custGeom>
            <a:solidFill>
              <a:srgbClr val="4C7013"/>
            </a:solidFill>
            <a:ln w="9525">
              <a:noFill/>
              <a:round/>
              <a:headEnd/>
              <a:tailEnd/>
            </a:ln>
          </p:spPr>
          <p:txBody>
            <a:bodyPr/>
            <a:lstStyle/>
            <a:p>
              <a:endParaRPr lang="en-US"/>
            </a:p>
          </p:txBody>
        </p:sp>
        <p:sp>
          <p:nvSpPr>
            <p:cNvPr id="21520" name="Freeform 19"/>
            <p:cNvSpPr>
              <a:spLocks/>
            </p:cNvSpPr>
            <p:nvPr/>
          </p:nvSpPr>
          <p:spPr bwMode="auto">
            <a:xfrm>
              <a:off x="90" y="93"/>
              <a:ext cx="3515" cy="904"/>
            </a:xfrm>
            <a:custGeom>
              <a:avLst/>
              <a:gdLst>
                <a:gd name="T0" fmla="*/ 2 w 3515"/>
                <a:gd name="T1" fmla="*/ 0 h 904"/>
                <a:gd name="T2" fmla="*/ 3515 w 3515"/>
                <a:gd name="T3" fmla="*/ 0 h 904"/>
                <a:gd name="T4" fmla="*/ 3043 w 3515"/>
                <a:gd name="T5" fmla="*/ 904 h 904"/>
                <a:gd name="T6" fmla="*/ 2655 w 3515"/>
                <a:gd name="T7" fmla="*/ 904 h 904"/>
                <a:gd name="T8" fmla="*/ 2901 w 3515"/>
                <a:gd name="T9" fmla="*/ 408 h 904"/>
                <a:gd name="T10" fmla="*/ 0 w 3515"/>
                <a:gd name="T11" fmla="*/ 399 h 904"/>
                <a:gd name="T12" fmla="*/ 2 w 3515"/>
                <a:gd name="T13" fmla="*/ 0 h 904"/>
                <a:gd name="T14" fmla="*/ 0 60000 65536"/>
                <a:gd name="T15" fmla="*/ 0 60000 65536"/>
                <a:gd name="T16" fmla="*/ 0 60000 65536"/>
                <a:gd name="T17" fmla="*/ 0 60000 65536"/>
                <a:gd name="T18" fmla="*/ 0 60000 65536"/>
                <a:gd name="T19" fmla="*/ 0 60000 65536"/>
                <a:gd name="T20" fmla="*/ 0 60000 65536"/>
                <a:gd name="T21" fmla="*/ 0 w 3515"/>
                <a:gd name="T22" fmla="*/ 0 h 904"/>
                <a:gd name="T23" fmla="*/ 3515 w 3515"/>
                <a:gd name="T24" fmla="*/ 904 h 9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5" h="904">
                  <a:moveTo>
                    <a:pt x="2" y="0"/>
                  </a:moveTo>
                  <a:lnTo>
                    <a:pt x="3515" y="0"/>
                  </a:lnTo>
                  <a:lnTo>
                    <a:pt x="3043" y="904"/>
                  </a:lnTo>
                  <a:lnTo>
                    <a:pt x="2655" y="904"/>
                  </a:lnTo>
                  <a:lnTo>
                    <a:pt x="2901" y="408"/>
                  </a:lnTo>
                  <a:lnTo>
                    <a:pt x="0" y="399"/>
                  </a:lnTo>
                  <a:lnTo>
                    <a:pt x="2" y="0"/>
                  </a:lnTo>
                  <a:close/>
                </a:path>
              </a:pathLst>
            </a:custGeom>
            <a:solidFill>
              <a:srgbClr val="6B9B1A"/>
            </a:solidFill>
            <a:ln w="9525">
              <a:noFill/>
              <a:round/>
              <a:headEnd/>
              <a:tailEnd/>
            </a:ln>
          </p:spPr>
          <p:txBody>
            <a:bodyPr/>
            <a:lstStyle/>
            <a:p>
              <a:endParaRPr lang="en-US"/>
            </a:p>
          </p:txBody>
        </p:sp>
        <p:sp>
          <p:nvSpPr>
            <p:cNvPr id="21521" name="Freeform 20"/>
            <p:cNvSpPr>
              <a:spLocks/>
            </p:cNvSpPr>
            <p:nvPr/>
          </p:nvSpPr>
          <p:spPr bwMode="auto">
            <a:xfrm>
              <a:off x="10" y="0"/>
              <a:ext cx="3595" cy="93"/>
            </a:xfrm>
            <a:custGeom>
              <a:avLst/>
              <a:gdLst>
                <a:gd name="T0" fmla="*/ 0 w 3595"/>
                <a:gd name="T1" fmla="*/ 10 h 93"/>
                <a:gd name="T2" fmla="*/ 85 w 3595"/>
                <a:gd name="T3" fmla="*/ 0 h 93"/>
                <a:gd name="T4" fmla="*/ 3503 w 3595"/>
                <a:gd name="T5" fmla="*/ 0 h 93"/>
                <a:gd name="T6" fmla="*/ 3595 w 3595"/>
                <a:gd name="T7" fmla="*/ 93 h 93"/>
                <a:gd name="T8" fmla="*/ 82 w 3595"/>
                <a:gd name="T9" fmla="*/ 93 h 93"/>
                <a:gd name="T10" fmla="*/ 0 w 3595"/>
                <a:gd name="T11" fmla="*/ 10 h 93"/>
                <a:gd name="T12" fmla="*/ 0 60000 65536"/>
                <a:gd name="T13" fmla="*/ 0 60000 65536"/>
                <a:gd name="T14" fmla="*/ 0 60000 65536"/>
                <a:gd name="T15" fmla="*/ 0 60000 65536"/>
                <a:gd name="T16" fmla="*/ 0 60000 65536"/>
                <a:gd name="T17" fmla="*/ 0 60000 65536"/>
                <a:gd name="T18" fmla="*/ 0 w 3595"/>
                <a:gd name="T19" fmla="*/ 0 h 93"/>
                <a:gd name="T20" fmla="*/ 3595 w 3595"/>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3595" h="93">
                  <a:moveTo>
                    <a:pt x="0" y="10"/>
                  </a:moveTo>
                  <a:lnTo>
                    <a:pt x="85" y="0"/>
                  </a:lnTo>
                  <a:lnTo>
                    <a:pt x="3503" y="0"/>
                  </a:lnTo>
                  <a:lnTo>
                    <a:pt x="3595" y="93"/>
                  </a:lnTo>
                  <a:lnTo>
                    <a:pt x="82" y="93"/>
                  </a:lnTo>
                  <a:lnTo>
                    <a:pt x="0" y="10"/>
                  </a:lnTo>
                  <a:close/>
                </a:path>
              </a:pathLst>
            </a:custGeom>
            <a:solidFill>
              <a:srgbClr val="90BA45"/>
            </a:solidFill>
            <a:ln w="9525">
              <a:noFill/>
              <a:round/>
              <a:headEnd/>
              <a:tailEnd/>
            </a:ln>
          </p:spPr>
          <p:txBody>
            <a:bodyPr/>
            <a:lstStyle/>
            <a:p>
              <a:endParaRPr lang="en-US"/>
            </a:p>
          </p:txBody>
        </p:sp>
        <p:sp>
          <p:nvSpPr>
            <p:cNvPr id="21522" name="Freeform 21"/>
            <p:cNvSpPr>
              <a:spLocks/>
            </p:cNvSpPr>
            <p:nvPr/>
          </p:nvSpPr>
          <p:spPr bwMode="auto">
            <a:xfrm>
              <a:off x="2641" y="501"/>
              <a:ext cx="350" cy="496"/>
            </a:xfrm>
            <a:custGeom>
              <a:avLst/>
              <a:gdLst>
                <a:gd name="T0" fmla="*/ 104 w 350"/>
                <a:gd name="T1" fmla="*/ 496 h 496"/>
                <a:gd name="T2" fmla="*/ 0 w 350"/>
                <a:gd name="T3" fmla="*/ 392 h 496"/>
                <a:gd name="T4" fmla="*/ 213 w 350"/>
                <a:gd name="T5" fmla="*/ 0 h 496"/>
                <a:gd name="T6" fmla="*/ 350 w 350"/>
                <a:gd name="T7" fmla="*/ 0 h 496"/>
                <a:gd name="T8" fmla="*/ 104 w 350"/>
                <a:gd name="T9" fmla="*/ 496 h 496"/>
                <a:gd name="T10" fmla="*/ 0 60000 65536"/>
                <a:gd name="T11" fmla="*/ 0 60000 65536"/>
                <a:gd name="T12" fmla="*/ 0 60000 65536"/>
                <a:gd name="T13" fmla="*/ 0 60000 65536"/>
                <a:gd name="T14" fmla="*/ 0 60000 65536"/>
                <a:gd name="T15" fmla="*/ 0 w 350"/>
                <a:gd name="T16" fmla="*/ 0 h 496"/>
                <a:gd name="T17" fmla="*/ 350 w 350"/>
                <a:gd name="T18" fmla="*/ 496 h 496"/>
              </a:gdLst>
              <a:ahLst/>
              <a:cxnLst>
                <a:cxn ang="T10">
                  <a:pos x="T0" y="T1"/>
                </a:cxn>
                <a:cxn ang="T11">
                  <a:pos x="T2" y="T3"/>
                </a:cxn>
                <a:cxn ang="T12">
                  <a:pos x="T4" y="T5"/>
                </a:cxn>
                <a:cxn ang="T13">
                  <a:pos x="T6" y="T7"/>
                </a:cxn>
                <a:cxn ang="T14">
                  <a:pos x="T8" y="T9"/>
                </a:cxn>
              </a:cxnLst>
              <a:rect l="T15" t="T16" r="T17" b="T18"/>
              <a:pathLst>
                <a:path w="350" h="496">
                  <a:moveTo>
                    <a:pt x="104" y="496"/>
                  </a:moveTo>
                  <a:lnTo>
                    <a:pt x="0" y="392"/>
                  </a:lnTo>
                  <a:lnTo>
                    <a:pt x="213" y="0"/>
                  </a:lnTo>
                  <a:lnTo>
                    <a:pt x="350" y="0"/>
                  </a:lnTo>
                  <a:lnTo>
                    <a:pt x="104" y="496"/>
                  </a:lnTo>
                  <a:close/>
                </a:path>
              </a:pathLst>
            </a:custGeom>
            <a:solidFill>
              <a:srgbClr val="90BA45"/>
            </a:solidFill>
            <a:ln w="9525">
              <a:noFill/>
              <a:round/>
              <a:headEnd/>
              <a:tailEnd/>
            </a:ln>
          </p:spPr>
          <p:txBody>
            <a:bodyPr/>
            <a:lstStyle/>
            <a:p>
              <a:endParaRPr lang="en-US"/>
            </a:p>
          </p:txBody>
        </p:sp>
      </p:grpSp>
      <p:grpSp>
        <p:nvGrpSpPr>
          <p:cNvPr id="21508" name="Group 18"/>
          <p:cNvGrpSpPr>
            <a:grpSpLocks/>
          </p:cNvGrpSpPr>
          <p:nvPr/>
        </p:nvGrpSpPr>
        <p:grpSpPr bwMode="auto">
          <a:xfrm>
            <a:off x="1542527" y="1600200"/>
            <a:ext cx="5310188" cy="1436687"/>
            <a:chOff x="0" y="0"/>
            <a:chExt cx="3612" cy="978"/>
          </a:xfrm>
        </p:grpSpPr>
        <p:sp>
          <p:nvSpPr>
            <p:cNvPr id="21514" name="Freeform 13"/>
            <p:cNvSpPr>
              <a:spLocks/>
            </p:cNvSpPr>
            <p:nvPr/>
          </p:nvSpPr>
          <p:spPr bwMode="auto">
            <a:xfrm>
              <a:off x="0" y="489"/>
              <a:ext cx="103" cy="489"/>
            </a:xfrm>
            <a:custGeom>
              <a:avLst/>
              <a:gdLst>
                <a:gd name="T0" fmla="*/ 131 w 97"/>
                <a:gd name="T1" fmla="*/ 489 h 489"/>
                <a:gd name="T2" fmla="*/ 131 w 97"/>
                <a:gd name="T3" fmla="*/ 97 h 489"/>
                <a:gd name="T4" fmla="*/ 0 w 97"/>
                <a:gd name="T5" fmla="*/ 0 h 489"/>
                <a:gd name="T6" fmla="*/ 0 w 97"/>
                <a:gd name="T7" fmla="*/ 400 h 489"/>
                <a:gd name="T8" fmla="*/ 131 w 97"/>
                <a:gd name="T9" fmla="*/ 489 h 489"/>
                <a:gd name="T10" fmla="*/ 0 60000 65536"/>
                <a:gd name="T11" fmla="*/ 0 60000 65536"/>
                <a:gd name="T12" fmla="*/ 0 60000 65536"/>
                <a:gd name="T13" fmla="*/ 0 60000 65536"/>
                <a:gd name="T14" fmla="*/ 0 60000 65536"/>
                <a:gd name="T15" fmla="*/ 0 w 97"/>
                <a:gd name="T16" fmla="*/ 0 h 489"/>
                <a:gd name="T17" fmla="*/ 97 w 97"/>
                <a:gd name="T18" fmla="*/ 489 h 489"/>
              </a:gdLst>
              <a:ahLst/>
              <a:cxnLst>
                <a:cxn ang="T10">
                  <a:pos x="T0" y="T1"/>
                </a:cxn>
                <a:cxn ang="T11">
                  <a:pos x="T2" y="T3"/>
                </a:cxn>
                <a:cxn ang="T12">
                  <a:pos x="T4" y="T5"/>
                </a:cxn>
                <a:cxn ang="T13">
                  <a:pos x="T6" y="T7"/>
                </a:cxn>
                <a:cxn ang="T14">
                  <a:pos x="T8" y="T9"/>
                </a:cxn>
              </a:cxnLst>
              <a:rect l="T15" t="T16" r="T17" b="T18"/>
              <a:pathLst>
                <a:path w="97" h="489">
                  <a:moveTo>
                    <a:pt x="97" y="489"/>
                  </a:moveTo>
                  <a:lnTo>
                    <a:pt x="97" y="97"/>
                  </a:lnTo>
                  <a:lnTo>
                    <a:pt x="0" y="0"/>
                  </a:lnTo>
                  <a:lnTo>
                    <a:pt x="0" y="400"/>
                  </a:lnTo>
                  <a:lnTo>
                    <a:pt x="97" y="489"/>
                  </a:lnTo>
                  <a:close/>
                </a:path>
              </a:pathLst>
            </a:custGeom>
            <a:solidFill>
              <a:srgbClr val="4C7013"/>
            </a:solidFill>
            <a:ln w="9525">
              <a:noFill/>
              <a:round/>
              <a:headEnd/>
              <a:tailEnd/>
            </a:ln>
          </p:spPr>
          <p:txBody>
            <a:bodyPr/>
            <a:lstStyle/>
            <a:p>
              <a:endParaRPr lang="en-US"/>
            </a:p>
          </p:txBody>
        </p:sp>
        <p:sp>
          <p:nvSpPr>
            <p:cNvPr id="21515" name="Freeform 14"/>
            <p:cNvSpPr>
              <a:spLocks/>
            </p:cNvSpPr>
            <p:nvPr/>
          </p:nvSpPr>
          <p:spPr bwMode="auto">
            <a:xfrm>
              <a:off x="0" y="487"/>
              <a:ext cx="3019" cy="99"/>
            </a:xfrm>
            <a:custGeom>
              <a:avLst/>
              <a:gdLst>
                <a:gd name="T0" fmla="*/ 97 w 3007"/>
                <a:gd name="T1" fmla="*/ 99 h 99"/>
                <a:gd name="T2" fmla="*/ 3067 w 3007"/>
                <a:gd name="T3" fmla="*/ 99 h 99"/>
                <a:gd name="T4" fmla="*/ 2968 w 3007"/>
                <a:gd name="T5" fmla="*/ 0 h 99"/>
                <a:gd name="T6" fmla="*/ 0 w 3007"/>
                <a:gd name="T7" fmla="*/ 2 h 99"/>
                <a:gd name="T8" fmla="*/ 97 w 3007"/>
                <a:gd name="T9" fmla="*/ 99 h 99"/>
                <a:gd name="T10" fmla="*/ 0 60000 65536"/>
                <a:gd name="T11" fmla="*/ 0 60000 65536"/>
                <a:gd name="T12" fmla="*/ 0 60000 65536"/>
                <a:gd name="T13" fmla="*/ 0 60000 65536"/>
                <a:gd name="T14" fmla="*/ 0 60000 65536"/>
                <a:gd name="T15" fmla="*/ 0 w 3007"/>
                <a:gd name="T16" fmla="*/ 0 h 99"/>
                <a:gd name="T17" fmla="*/ 3007 w 3007"/>
                <a:gd name="T18" fmla="*/ 99 h 99"/>
              </a:gdLst>
              <a:ahLst/>
              <a:cxnLst>
                <a:cxn ang="T10">
                  <a:pos x="T0" y="T1"/>
                </a:cxn>
                <a:cxn ang="T11">
                  <a:pos x="T2" y="T3"/>
                </a:cxn>
                <a:cxn ang="T12">
                  <a:pos x="T4" y="T5"/>
                </a:cxn>
                <a:cxn ang="T13">
                  <a:pos x="T6" y="T7"/>
                </a:cxn>
                <a:cxn ang="T14">
                  <a:pos x="T8" y="T9"/>
                </a:cxn>
              </a:cxnLst>
              <a:rect l="T15" t="T16" r="T17" b="T18"/>
              <a:pathLst>
                <a:path w="3007" h="99">
                  <a:moveTo>
                    <a:pt x="97" y="99"/>
                  </a:moveTo>
                  <a:lnTo>
                    <a:pt x="3007" y="99"/>
                  </a:lnTo>
                  <a:lnTo>
                    <a:pt x="2908" y="0"/>
                  </a:lnTo>
                  <a:lnTo>
                    <a:pt x="0" y="2"/>
                  </a:lnTo>
                  <a:lnTo>
                    <a:pt x="97" y="99"/>
                  </a:lnTo>
                  <a:close/>
                </a:path>
              </a:pathLst>
            </a:custGeom>
            <a:solidFill>
              <a:srgbClr val="90BA45"/>
            </a:solidFill>
            <a:ln w="9525">
              <a:noFill/>
              <a:round/>
              <a:headEnd/>
              <a:tailEnd/>
            </a:ln>
          </p:spPr>
          <p:txBody>
            <a:bodyPr/>
            <a:lstStyle/>
            <a:p>
              <a:endParaRPr lang="en-US"/>
            </a:p>
          </p:txBody>
        </p:sp>
        <p:sp>
          <p:nvSpPr>
            <p:cNvPr id="21516" name="Freeform 15"/>
            <p:cNvSpPr>
              <a:spLocks/>
            </p:cNvSpPr>
            <p:nvPr/>
          </p:nvSpPr>
          <p:spPr bwMode="auto">
            <a:xfrm>
              <a:off x="97" y="95"/>
              <a:ext cx="3515" cy="883"/>
            </a:xfrm>
            <a:custGeom>
              <a:avLst/>
              <a:gdLst>
                <a:gd name="T0" fmla="*/ 0 w 3515"/>
                <a:gd name="T1" fmla="*/ 883 h 883"/>
                <a:gd name="T2" fmla="*/ 3515 w 3515"/>
                <a:gd name="T3" fmla="*/ 883 h 883"/>
                <a:gd name="T4" fmla="*/ 3028 w 3515"/>
                <a:gd name="T5" fmla="*/ 0 h 883"/>
                <a:gd name="T6" fmla="*/ 2617 w 3515"/>
                <a:gd name="T7" fmla="*/ 0 h 883"/>
                <a:gd name="T8" fmla="*/ 2910 w 3515"/>
                <a:gd name="T9" fmla="*/ 491 h 883"/>
                <a:gd name="T10" fmla="*/ 0 w 3515"/>
                <a:gd name="T11" fmla="*/ 491 h 883"/>
                <a:gd name="T12" fmla="*/ 0 w 3515"/>
                <a:gd name="T13" fmla="*/ 883 h 883"/>
                <a:gd name="T14" fmla="*/ 0 60000 65536"/>
                <a:gd name="T15" fmla="*/ 0 60000 65536"/>
                <a:gd name="T16" fmla="*/ 0 60000 65536"/>
                <a:gd name="T17" fmla="*/ 0 60000 65536"/>
                <a:gd name="T18" fmla="*/ 0 60000 65536"/>
                <a:gd name="T19" fmla="*/ 0 60000 65536"/>
                <a:gd name="T20" fmla="*/ 0 60000 65536"/>
                <a:gd name="T21" fmla="*/ 0 w 3515"/>
                <a:gd name="T22" fmla="*/ 0 h 883"/>
                <a:gd name="T23" fmla="*/ 3515 w 3515"/>
                <a:gd name="T24" fmla="*/ 883 h 8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5" h="883">
                  <a:moveTo>
                    <a:pt x="0" y="883"/>
                  </a:moveTo>
                  <a:lnTo>
                    <a:pt x="3515" y="883"/>
                  </a:lnTo>
                  <a:lnTo>
                    <a:pt x="3028" y="0"/>
                  </a:lnTo>
                  <a:lnTo>
                    <a:pt x="2617" y="0"/>
                  </a:lnTo>
                  <a:lnTo>
                    <a:pt x="2910" y="491"/>
                  </a:lnTo>
                  <a:lnTo>
                    <a:pt x="0" y="491"/>
                  </a:lnTo>
                  <a:lnTo>
                    <a:pt x="0" y="883"/>
                  </a:lnTo>
                  <a:close/>
                </a:path>
              </a:pathLst>
            </a:custGeom>
            <a:solidFill>
              <a:srgbClr val="6B9B1A"/>
            </a:solidFill>
            <a:ln w="9525">
              <a:noFill/>
              <a:round/>
              <a:headEnd/>
              <a:tailEnd/>
            </a:ln>
          </p:spPr>
          <p:txBody>
            <a:bodyPr/>
            <a:lstStyle/>
            <a:p>
              <a:endParaRPr lang="en-US"/>
            </a:p>
          </p:txBody>
        </p:sp>
        <p:sp>
          <p:nvSpPr>
            <p:cNvPr id="21517" name="Freeform 16"/>
            <p:cNvSpPr>
              <a:spLocks/>
            </p:cNvSpPr>
            <p:nvPr/>
          </p:nvSpPr>
          <p:spPr bwMode="auto">
            <a:xfrm>
              <a:off x="2625" y="0"/>
              <a:ext cx="394" cy="586"/>
            </a:xfrm>
            <a:custGeom>
              <a:avLst/>
              <a:gdLst>
                <a:gd name="T0" fmla="*/ 330 w 382"/>
                <a:gd name="T1" fmla="*/ 487 h 586"/>
                <a:gd name="T2" fmla="*/ 0 w 382"/>
                <a:gd name="T3" fmla="*/ 0 h 586"/>
                <a:gd name="T4" fmla="*/ 104 w 382"/>
                <a:gd name="T5" fmla="*/ 95 h 586"/>
                <a:gd name="T6" fmla="*/ 446 w 382"/>
                <a:gd name="T7" fmla="*/ 586 h 586"/>
                <a:gd name="T8" fmla="*/ 330 w 382"/>
                <a:gd name="T9" fmla="*/ 487 h 586"/>
                <a:gd name="T10" fmla="*/ 0 60000 65536"/>
                <a:gd name="T11" fmla="*/ 0 60000 65536"/>
                <a:gd name="T12" fmla="*/ 0 60000 65536"/>
                <a:gd name="T13" fmla="*/ 0 60000 65536"/>
                <a:gd name="T14" fmla="*/ 0 60000 65536"/>
                <a:gd name="T15" fmla="*/ 0 w 382"/>
                <a:gd name="T16" fmla="*/ 0 h 586"/>
                <a:gd name="T17" fmla="*/ 382 w 382"/>
                <a:gd name="T18" fmla="*/ 586 h 586"/>
              </a:gdLst>
              <a:ahLst/>
              <a:cxnLst>
                <a:cxn ang="T10">
                  <a:pos x="T0" y="T1"/>
                </a:cxn>
                <a:cxn ang="T11">
                  <a:pos x="T2" y="T3"/>
                </a:cxn>
                <a:cxn ang="T12">
                  <a:pos x="T4" y="T5"/>
                </a:cxn>
                <a:cxn ang="T13">
                  <a:pos x="T6" y="T7"/>
                </a:cxn>
                <a:cxn ang="T14">
                  <a:pos x="T8" y="T9"/>
                </a:cxn>
              </a:cxnLst>
              <a:rect l="T15" t="T16" r="T17" b="T18"/>
              <a:pathLst>
                <a:path w="382" h="586">
                  <a:moveTo>
                    <a:pt x="283" y="487"/>
                  </a:moveTo>
                  <a:lnTo>
                    <a:pt x="0" y="0"/>
                  </a:lnTo>
                  <a:lnTo>
                    <a:pt x="89" y="95"/>
                  </a:lnTo>
                  <a:lnTo>
                    <a:pt x="382" y="586"/>
                  </a:lnTo>
                  <a:lnTo>
                    <a:pt x="283" y="487"/>
                  </a:lnTo>
                  <a:close/>
                </a:path>
              </a:pathLst>
            </a:custGeom>
            <a:solidFill>
              <a:srgbClr val="4C7013"/>
            </a:solidFill>
            <a:ln w="9525">
              <a:noFill/>
              <a:round/>
              <a:headEnd/>
              <a:tailEnd/>
            </a:ln>
          </p:spPr>
          <p:txBody>
            <a:bodyPr/>
            <a:lstStyle/>
            <a:p>
              <a:endParaRPr lang="en-US"/>
            </a:p>
          </p:txBody>
        </p:sp>
        <p:sp>
          <p:nvSpPr>
            <p:cNvPr id="21518" name="Freeform 17"/>
            <p:cNvSpPr>
              <a:spLocks/>
            </p:cNvSpPr>
            <p:nvPr/>
          </p:nvSpPr>
          <p:spPr bwMode="auto">
            <a:xfrm>
              <a:off x="2625" y="0"/>
              <a:ext cx="500" cy="95"/>
            </a:xfrm>
            <a:custGeom>
              <a:avLst/>
              <a:gdLst>
                <a:gd name="T0" fmla="*/ 0 w 500"/>
                <a:gd name="T1" fmla="*/ 0 h 95"/>
                <a:gd name="T2" fmla="*/ 411 w 500"/>
                <a:gd name="T3" fmla="*/ 0 h 95"/>
                <a:gd name="T4" fmla="*/ 500 w 500"/>
                <a:gd name="T5" fmla="*/ 95 h 95"/>
                <a:gd name="T6" fmla="*/ 89 w 500"/>
                <a:gd name="T7" fmla="*/ 95 h 95"/>
                <a:gd name="T8" fmla="*/ 0 w 500"/>
                <a:gd name="T9" fmla="*/ 0 h 95"/>
                <a:gd name="T10" fmla="*/ 0 60000 65536"/>
                <a:gd name="T11" fmla="*/ 0 60000 65536"/>
                <a:gd name="T12" fmla="*/ 0 60000 65536"/>
                <a:gd name="T13" fmla="*/ 0 60000 65536"/>
                <a:gd name="T14" fmla="*/ 0 60000 65536"/>
                <a:gd name="T15" fmla="*/ 0 w 500"/>
                <a:gd name="T16" fmla="*/ 0 h 95"/>
                <a:gd name="T17" fmla="*/ 500 w 500"/>
                <a:gd name="T18" fmla="*/ 95 h 95"/>
              </a:gdLst>
              <a:ahLst/>
              <a:cxnLst>
                <a:cxn ang="T10">
                  <a:pos x="T0" y="T1"/>
                </a:cxn>
                <a:cxn ang="T11">
                  <a:pos x="T2" y="T3"/>
                </a:cxn>
                <a:cxn ang="T12">
                  <a:pos x="T4" y="T5"/>
                </a:cxn>
                <a:cxn ang="T13">
                  <a:pos x="T6" y="T7"/>
                </a:cxn>
                <a:cxn ang="T14">
                  <a:pos x="T8" y="T9"/>
                </a:cxn>
              </a:cxnLst>
              <a:rect l="T15" t="T16" r="T17" b="T18"/>
              <a:pathLst>
                <a:path w="500" h="95">
                  <a:moveTo>
                    <a:pt x="0" y="0"/>
                  </a:moveTo>
                  <a:lnTo>
                    <a:pt x="411" y="0"/>
                  </a:lnTo>
                  <a:lnTo>
                    <a:pt x="500" y="95"/>
                  </a:lnTo>
                  <a:lnTo>
                    <a:pt x="89" y="95"/>
                  </a:lnTo>
                  <a:lnTo>
                    <a:pt x="0" y="0"/>
                  </a:lnTo>
                  <a:close/>
                </a:path>
              </a:pathLst>
            </a:custGeom>
            <a:solidFill>
              <a:srgbClr val="90BA45"/>
            </a:solidFill>
            <a:ln w="9525">
              <a:noFill/>
              <a:round/>
              <a:headEnd/>
              <a:tailEnd/>
            </a:ln>
          </p:spPr>
          <p:txBody>
            <a:bodyPr/>
            <a:lstStyle/>
            <a:p>
              <a:endParaRPr lang="en-US"/>
            </a:p>
          </p:txBody>
        </p:sp>
      </p:grpSp>
      <p:sp>
        <p:nvSpPr>
          <p:cNvPr id="21509" name="Text Box 19"/>
          <p:cNvSpPr txBox="1">
            <a:spLocks noChangeArrowheads="1"/>
          </p:cNvSpPr>
          <p:nvPr/>
        </p:nvSpPr>
        <p:spPr bwMode="auto">
          <a:xfrm>
            <a:off x="2029890" y="3290887"/>
            <a:ext cx="3911600" cy="369888"/>
          </a:xfrm>
          <a:prstGeom prst="rect">
            <a:avLst/>
          </a:prstGeom>
          <a:noFill/>
          <a:ln w="9525">
            <a:noFill/>
            <a:miter lim="800000"/>
            <a:headEnd/>
            <a:tailEnd/>
          </a:ln>
        </p:spPr>
        <p:txBody>
          <a:bodyPr lIns="0" tIns="0" rIns="0" bIns="0">
            <a:spAutoFit/>
          </a:bodyPr>
          <a:lstStyle/>
          <a:p>
            <a:pPr defTabSz="801688">
              <a:spcAft>
                <a:spcPct val="40000"/>
              </a:spcAft>
            </a:pPr>
            <a:r>
              <a:rPr lang="en-US" altLang="en-US" sz="2400" b="1" noProof="1">
                <a:latin typeface="Arial" panose="020B0604020202020204" pitchFamily="34" charset="0"/>
                <a:cs typeface="Arial" panose="020B0604020202020204" pitchFamily="34" charset="0"/>
              </a:rPr>
              <a:t>Hình thức cấu trúc</a:t>
            </a:r>
          </a:p>
        </p:txBody>
      </p:sp>
      <p:sp>
        <p:nvSpPr>
          <p:cNvPr id="21510" name="Text Box 19"/>
          <p:cNvSpPr txBox="1">
            <a:spLocks noChangeArrowheads="1"/>
          </p:cNvSpPr>
          <p:nvPr/>
        </p:nvSpPr>
        <p:spPr bwMode="auto">
          <a:xfrm>
            <a:off x="2029890" y="3990975"/>
            <a:ext cx="3911600" cy="369887"/>
          </a:xfrm>
          <a:prstGeom prst="rect">
            <a:avLst/>
          </a:prstGeom>
          <a:noFill/>
          <a:ln w="9525">
            <a:noFill/>
            <a:miter lim="800000"/>
            <a:headEnd/>
            <a:tailEnd/>
          </a:ln>
        </p:spPr>
        <p:txBody>
          <a:bodyPr lIns="0" tIns="0" rIns="0" bIns="0">
            <a:spAutoFit/>
          </a:bodyPr>
          <a:lstStyle/>
          <a:p>
            <a:pPr defTabSz="801688">
              <a:spcAft>
                <a:spcPct val="40000"/>
              </a:spcAft>
            </a:pPr>
            <a:r>
              <a:rPr lang="en-US" altLang="en-US" sz="2400" b="1" noProof="1">
                <a:solidFill>
                  <a:schemeClr val="bg1"/>
                </a:solidFill>
                <a:latin typeface="Arial" panose="020B0604020202020204" pitchFamily="34" charset="0"/>
                <a:cs typeface="Arial" panose="020B0604020202020204" pitchFamily="34" charset="0"/>
              </a:rPr>
              <a:t>Chế độ chính trị</a:t>
            </a:r>
          </a:p>
        </p:txBody>
      </p:sp>
      <p:sp>
        <p:nvSpPr>
          <p:cNvPr id="21511" name="Text Box 19"/>
          <p:cNvSpPr txBox="1">
            <a:spLocks noChangeArrowheads="1"/>
          </p:cNvSpPr>
          <p:nvPr/>
        </p:nvSpPr>
        <p:spPr bwMode="auto">
          <a:xfrm>
            <a:off x="2029890" y="2579687"/>
            <a:ext cx="3911600" cy="369888"/>
          </a:xfrm>
          <a:prstGeom prst="rect">
            <a:avLst/>
          </a:prstGeom>
          <a:noFill/>
          <a:ln w="9525">
            <a:noFill/>
            <a:miter lim="800000"/>
            <a:headEnd/>
            <a:tailEnd/>
          </a:ln>
        </p:spPr>
        <p:txBody>
          <a:bodyPr lIns="0" tIns="0" rIns="0" bIns="0">
            <a:spAutoFit/>
          </a:bodyPr>
          <a:lstStyle/>
          <a:p>
            <a:pPr defTabSz="801688">
              <a:spcAft>
                <a:spcPct val="40000"/>
              </a:spcAft>
            </a:pPr>
            <a:r>
              <a:rPr lang="en-US" altLang="en-US" sz="2400" b="1" noProof="1" smtClean="0">
                <a:solidFill>
                  <a:schemeClr val="bg1"/>
                </a:solidFill>
                <a:latin typeface="Arial" panose="020B0604020202020204" pitchFamily="34" charset="0"/>
                <a:cs typeface="Arial" panose="020B0604020202020204" pitchFamily="34" charset="0"/>
              </a:rPr>
              <a:t>Hình thức chính thể</a:t>
            </a:r>
            <a:endParaRPr lang="en-US" altLang="en-US" sz="2400" b="1" noProof="1">
              <a:solidFill>
                <a:schemeClr val="bg1"/>
              </a:solidFill>
              <a:latin typeface="Arial" panose="020B0604020202020204" pitchFamily="34" charset="0"/>
              <a:cs typeface="Arial" panose="020B0604020202020204" pitchFamily="34" charset="0"/>
            </a:endParaRPr>
          </a:p>
        </p:txBody>
      </p:sp>
      <p:sp>
        <p:nvSpPr>
          <p:cNvPr id="32" name="Hộp_Văn_Bản 31"/>
          <p:cNvSpPr txBox="1"/>
          <p:nvPr/>
        </p:nvSpPr>
        <p:spPr>
          <a:xfrm>
            <a:off x="2711838" y="356663"/>
            <a:ext cx="4140877" cy="584775"/>
          </a:xfrm>
          <a:prstGeom prst="rect">
            <a:avLst/>
          </a:prstGeom>
          <a:noFill/>
        </p:spPr>
        <p:txBody>
          <a:bodyPr wrap="none">
            <a:spAutoFit/>
          </a:bodyPr>
          <a:lstStyle/>
          <a:p>
            <a:pPr>
              <a:defRPr/>
            </a:pPr>
            <a:r>
              <a:rPr lang="en-US" sz="3200" b="1" dirty="0" err="1" smtClean="0">
                <a:solidFill>
                  <a:schemeClr val="tx1">
                    <a:lumMod val="75000"/>
                    <a:lumOff val="25000"/>
                  </a:schemeClr>
                </a:solidFill>
                <a:latin typeface="Arial" pitchFamily="34" charset="0"/>
              </a:rPr>
              <a:t>Hình</a:t>
            </a:r>
            <a:r>
              <a:rPr lang="en-US" sz="3200" b="1" dirty="0" smtClean="0">
                <a:solidFill>
                  <a:schemeClr val="tx1">
                    <a:lumMod val="75000"/>
                    <a:lumOff val="25000"/>
                  </a:schemeClr>
                </a:solidFill>
                <a:latin typeface="Arial" pitchFamily="34" charset="0"/>
              </a:rPr>
              <a:t> </a:t>
            </a:r>
            <a:r>
              <a:rPr lang="en-US" sz="3200" b="1" dirty="0" err="1" smtClean="0">
                <a:solidFill>
                  <a:schemeClr val="tx1">
                    <a:lumMod val="75000"/>
                    <a:lumOff val="25000"/>
                  </a:schemeClr>
                </a:solidFill>
                <a:latin typeface="Arial" pitchFamily="34" charset="0"/>
              </a:rPr>
              <a:t>thức</a:t>
            </a:r>
            <a:r>
              <a:rPr lang="en-US" sz="3200" b="1" dirty="0" smtClean="0">
                <a:solidFill>
                  <a:schemeClr val="tx1">
                    <a:lumMod val="75000"/>
                    <a:lumOff val="25000"/>
                  </a:schemeClr>
                </a:solidFill>
                <a:latin typeface="Arial" pitchFamily="34" charset="0"/>
              </a:rPr>
              <a:t> </a:t>
            </a:r>
            <a:r>
              <a:rPr lang="en-US" sz="3200" b="1" dirty="0" err="1" smtClean="0">
                <a:solidFill>
                  <a:schemeClr val="tx1">
                    <a:lumMod val="75000"/>
                    <a:lumOff val="25000"/>
                  </a:schemeClr>
                </a:solidFill>
                <a:latin typeface="Arial" pitchFamily="34" charset="0"/>
              </a:rPr>
              <a:t>nhà</a:t>
            </a:r>
            <a:r>
              <a:rPr lang="en-US" sz="3200" b="1" dirty="0" smtClean="0">
                <a:solidFill>
                  <a:schemeClr val="tx1">
                    <a:lumMod val="75000"/>
                    <a:lumOff val="25000"/>
                  </a:schemeClr>
                </a:solidFill>
                <a:latin typeface="Arial" pitchFamily="34" charset="0"/>
              </a:rPr>
              <a:t> </a:t>
            </a:r>
            <a:r>
              <a:rPr lang="en-US" sz="3200" b="1" dirty="0" err="1" smtClean="0">
                <a:solidFill>
                  <a:schemeClr val="tx1">
                    <a:lumMod val="75000"/>
                    <a:lumOff val="25000"/>
                  </a:schemeClr>
                </a:solidFill>
                <a:latin typeface="Arial" pitchFamily="34" charset="0"/>
              </a:rPr>
              <a:t>nước</a:t>
            </a:r>
            <a:endParaRPr lang="en-US" sz="3200" b="1" dirty="0">
              <a:solidFill>
                <a:schemeClr val="tx1">
                  <a:lumMod val="75000"/>
                  <a:lumOff val="25000"/>
                </a:schemeClr>
              </a:solidFill>
              <a:latin typeface="Arial" pitchFamily="34" charset="0"/>
            </a:endParaRPr>
          </a:p>
        </p:txBody>
      </p:sp>
    </p:spTree>
    <p:extLst>
      <p:ext uri="{BB962C8B-B14F-4D97-AF65-F5344CB8AC3E}">
        <p14:creationId xmlns:p14="http://schemas.microsoft.com/office/powerpoint/2010/main" val="2051594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ipe(left)">
                                      <p:cBhvr>
                                        <p:cTn id="7" dur="1750"/>
                                        <p:tgtEl>
                                          <p:spTgt spid="2150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511"/>
                                        </p:tgtEl>
                                        <p:attrNameLst>
                                          <p:attrName>style.visibility</p:attrName>
                                        </p:attrNameLst>
                                      </p:cBhvr>
                                      <p:to>
                                        <p:strVal val="visible"/>
                                      </p:to>
                                    </p:set>
                                    <p:animEffect transition="in" filter="wipe(left)">
                                      <p:cBhvr>
                                        <p:cTn id="10" dur="1750"/>
                                        <p:tgtEl>
                                          <p:spTgt spid="215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1509"/>
                                        </p:tgtEl>
                                        <p:attrNameLst>
                                          <p:attrName>style.visibility</p:attrName>
                                        </p:attrNameLst>
                                      </p:cBhvr>
                                      <p:to>
                                        <p:strVal val="visible"/>
                                      </p:to>
                                    </p:set>
                                    <p:animEffect transition="in" filter="wipe(left)">
                                      <p:cBhvr>
                                        <p:cTn id="15" dur="1750"/>
                                        <p:tgtEl>
                                          <p:spTgt spid="21509"/>
                                        </p:tgtEl>
                                      </p:cBhvr>
                                    </p:animEffect>
                                  </p:childTnLst>
                                </p:cTn>
                              </p:par>
                              <p:par>
                                <p:cTn id="16" presetID="22" presetClass="entr" presetSubtype="8" fill="hold" nodeType="withEffect">
                                  <p:stCondLst>
                                    <p:cond delay="0"/>
                                  </p:stCondLst>
                                  <p:childTnLst>
                                    <p:set>
                                      <p:cBhvr>
                                        <p:cTn id="17" dur="1" fill="hold">
                                          <p:stCondLst>
                                            <p:cond delay="0"/>
                                          </p:stCondLst>
                                        </p:cTn>
                                        <p:tgtEl>
                                          <p:spTgt spid="21506"/>
                                        </p:tgtEl>
                                        <p:attrNameLst>
                                          <p:attrName>style.visibility</p:attrName>
                                        </p:attrNameLst>
                                      </p:cBhvr>
                                      <p:to>
                                        <p:strVal val="visible"/>
                                      </p:to>
                                    </p:set>
                                    <p:animEffect transition="in" filter="wipe(left)">
                                      <p:cBhvr>
                                        <p:cTn id="18" dur="1750"/>
                                        <p:tgtEl>
                                          <p:spTgt spid="2150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1510"/>
                                        </p:tgtEl>
                                        <p:attrNameLst>
                                          <p:attrName>style.visibility</p:attrName>
                                        </p:attrNameLst>
                                      </p:cBhvr>
                                      <p:to>
                                        <p:strVal val="visible"/>
                                      </p:to>
                                    </p:set>
                                    <p:animEffect transition="in" filter="wipe(left)">
                                      <p:cBhvr>
                                        <p:cTn id="23" dur="1750"/>
                                        <p:tgtEl>
                                          <p:spTgt spid="21510"/>
                                        </p:tgtEl>
                                      </p:cBhvr>
                                    </p:animEffect>
                                  </p:childTnLst>
                                </p:cTn>
                              </p:par>
                              <p:par>
                                <p:cTn id="24" presetID="22" presetClass="entr" presetSubtype="8" fill="hold" nodeType="withEffect">
                                  <p:stCondLst>
                                    <p:cond delay="0"/>
                                  </p:stCondLst>
                                  <p:childTnLst>
                                    <p:set>
                                      <p:cBhvr>
                                        <p:cTn id="25" dur="1" fill="hold">
                                          <p:stCondLst>
                                            <p:cond delay="0"/>
                                          </p:stCondLst>
                                        </p:cTn>
                                        <p:tgtEl>
                                          <p:spTgt spid="21507"/>
                                        </p:tgtEl>
                                        <p:attrNameLst>
                                          <p:attrName>style.visibility</p:attrName>
                                        </p:attrNameLst>
                                      </p:cBhvr>
                                      <p:to>
                                        <p:strVal val="visible"/>
                                      </p:to>
                                    </p:set>
                                    <p:animEffect transition="in" filter="wipe(left)">
                                      <p:cBhvr>
                                        <p:cTn id="26" dur="175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P spid="21510" grpId="0"/>
      <p:bldP spid="21511"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324600"/>
          </a:xfrm>
        </p:spPr>
        <p:txBody>
          <a:bodyPr/>
          <a:lstStyle/>
          <a:p>
            <a:r>
              <a:rPr lang="en-US" dirty="0" err="1" smtClean="0"/>
              <a:t>Năm</a:t>
            </a:r>
            <a:r>
              <a:rPr lang="en-US" dirty="0" smtClean="0"/>
              <a:t> 2018, C </a:t>
            </a:r>
            <a:r>
              <a:rPr lang="en-US" dirty="0" err="1" smtClean="0"/>
              <a:t>chết</a:t>
            </a:r>
            <a:r>
              <a:rPr lang="en-US" dirty="0" smtClean="0"/>
              <a:t>, </a:t>
            </a:r>
            <a:r>
              <a:rPr lang="en-US" dirty="0" err="1" smtClean="0"/>
              <a:t>mở</a:t>
            </a:r>
            <a:r>
              <a:rPr lang="en-US" dirty="0" smtClean="0"/>
              <a:t> TK </a:t>
            </a:r>
            <a:r>
              <a:rPr lang="en-US" dirty="0" err="1" smtClean="0"/>
              <a:t>của</a:t>
            </a:r>
            <a:r>
              <a:rPr lang="en-US" dirty="0" smtClean="0"/>
              <a:t> C; Ds C= 400/2=200; </a:t>
            </a:r>
            <a:r>
              <a:rPr lang="en-US" dirty="0" err="1" smtClean="0"/>
              <a:t>ko</a:t>
            </a:r>
            <a:r>
              <a:rPr lang="en-US" dirty="0" smtClean="0"/>
              <a:t> </a:t>
            </a:r>
            <a:r>
              <a:rPr lang="en-US" dirty="0" err="1" smtClean="0"/>
              <a:t>có</a:t>
            </a:r>
            <a:r>
              <a:rPr lang="en-US" dirty="0" smtClean="0"/>
              <a:t> dc, chia </a:t>
            </a:r>
            <a:r>
              <a:rPr lang="en-US" dirty="0" err="1" smtClean="0"/>
              <a:t>tk</a:t>
            </a:r>
            <a:r>
              <a:rPr lang="en-US" dirty="0" smtClean="0"/>
              <a:t> </a:t>
            </a:r>
            <a:r>
              <a:rPr lang="en-US" dirty="0" err="1" smtClean="0"/>
              <a:t>theo</a:t>
            </a:r>
            <a:r>
              <a:rPr lang="en-US" dirty="0" smtClean="0"/>
              <a:t> Pl; </a:t>
            </a:r>
          </a:p>
          <a:p>
            <a:r>
              <a:rPr lang="en-US" dirty="0" smtClean="0"/>
              <a:t>DD651: B=H=J=K=200/4=50tr</a:t>
            </a:r>
          </a:p>
          <a:p>
            <a:r>
              <a:rPr lang="en-US" dirty="0" err="1" smtClean="0"/>
              <a:t>Năm</a:t>
            </a:r>
            <a:r>
              <a:rPr lang="en-US" dirty="0" smtClean="0"/>
              <a:t> 2018, A </a:t>
            </a:r>
            <a:r>
              <a:rPr lang="en-US" dirty="0" err="1" smtClean="0"/>
              <a:t>chết</a:t>
            </a:r>
            <a:r>
              <a:rPr lang="en-US" dirty="0" smtClean="0"/>
              <a:t>, </a:t>
            </a:r>
            <a:r>
              <a:rPr lang="en-US" dirty="0" err="1" smtClean="0"/>
              <a:t>mở</a:t>
            </a:r>
            <a:r>
              <a:rPr lang="en-US" dirty="0" smtClean="0"/>
              <a:t> TK </a:t>
            </a:r>
            <a:r>
              <a:rPr lang="en-US" dirty="0" err="1" smtClean="0"/>
              <a:t>của</a:t>
            </a:r>
            <a:r>
              <a:rPr lang="en-US" dirty="0" smtClean="0"/>
              <a:t> A; </a:t>
            </a:r>
            <a:r>
              <a:rPr lang="en-US" dirty="0" err="1" smtClean="0"/>
              <a:t>dsA</a:t>
            </a:r>
            <a:r>
              <a:rPr lang="en-US" dirty="0" smtClean="0"/>
              <a:t>= 800/2=400;dc: C=M= 400/2=200tr; do C </a:t>
            </a:r>
            <a:r>
              <a:rPr lang="en-US" dirty="0" err="1" smtClean="0"/>
              <a:t>đã</a:t>
            </a:r>
            <a:r>
              <a:rPr lang="en-US" dirty="0" smtClean="0"/>
              <a:t> </a:t>
            </a:r>
            <a:r>
              <a:rPr lang="en-US" dirty="0" err="1" smtClean="0"/>
              <a:t>chết</a:t>
            </a:r>
            <a:r>
              <a:rPr lang="en-US" dirty="0" smtClean="0"/>
              <a:t>, </a:t>
            </a:r>
            <a:r>
              <a:rPr lang="en-US" dirty="0" err="1" smtClean="0"/>
              <a:t>theo</a:t>
            </a:r>
            <a:r>
              <a:rPr lang="en-US" dirty="0" smtClean="0"/>
              <a:t> Đ 650 chia TK </a:t>
            </a:r>
            <a:r>
              <a:rPr lang="en-US" dirty="0" err="1" smtClean="0"/>
              <a:t>theo</a:t>
            </a:r>
            <a:r>
              <a:rPr lang="en-US" dirty="0" smtClean="0"/>
              <a:t> Pl; </a:t>
            </a:r>
          </a:p>
          <a:p>
            <a:r>
              <a:rPr lang="en-US" dirty="0" smtClean="0"/>
              <a:t>Đ651: B=(J+K)=D=E=200/4=50tr; J=K=50/2=25tr</a:t>
            </a:r>
          </a:p>
          <a:p>
            <a:r>
              <a:rPr lang="en-US" dirty="0" smtClean="0"/>
              <a:t>Ta </a:t>
            </a:r>
            <a:r>
              <a:rPr lang="en-US" dirty="0" err="1" smtClean="0"/>
              <a:t>lại</a:t>
            </a:r>
            <a:r>
              <a:rPr lang="en-US" dirty="0" smtClean="0"/>
              <a:t> </a:t>
            </a:r>
            <a:r>
              <a:rPr lang="en-US" dirty="0" err="1" smtClean="0"/>
              <a:t>có</a:t>
            </a:r>
            <a:r>
              <a:rPr lang="en-US" dirty="0" smtClean="0"/>
              <a:t> Đ 644 </a:t>
            </a:r>
            <a:r>
              <a:rPr lang="en-US" dirty="0" err="1" smtClean="0"/>
              <a:t>bve</a:t>
            </a:r>
            <a:r>
              <a:rPr lang="en-US" dirty="0" smtClean="0"/>
              <a:t> </a:t>
            </a:r>
            <a:r>
              <a:rPr lang="en-US" dirty="0" err="1" smtClean="0"/>
              <a:t>cho</a:t>
            </a:r>
            <a:r>
              <a:rPr lang="en-US" dirty="0" smtClean="0"/>
              <a:t> B </a:t>
            </a:r>
            <a:r>
              <a:rPr lang="en-US" dirty="0" err="1" smtClean="0"/>
              <a:t>huong</a:t>
            </a:r>
            <a:r>
              <a:rPr lang="en-US" dirty="0" smtClean="0"/>
              <a:t> </a:t>
            </a:r>
            <a:r>
              <a:rPr lang="vi-VN" dirty="0" smtClean="0"/>
              <a:t>it nhất 2/3 suất tkpl B= 2/3*400/4</a:t>
            </a:r>
          </a:p>
          <a:p>
            <a:r>
              <a:rPr lang="vi-VN" dirty="0" smtClean="0"/>
              <a:t>M= 200- (2/3*100-50)</a:t>
            </a:r>
          </a:p>
          <a:p>
            <a:r>
              <a:rPr lang="vi-VN" dirty="0" smtClean="0"/>
              <a:t>KL</a:t>
            </a:r>
            <a:endParaRPr lang="en-US"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190</a:t>
            </a:fld>
            <a:endParaRPr lang="en-US"/>
          </a:p>
        </p:txBody>
      </p:sp>
    </p:spTree>
    <p:extLst>
      <p:ext uri="{BB962C8B-B14F-4D97-AF65-F5344CB8AC3E}">
        <p14:creationId xmlns:p14="http://schemas.microsoft.com/office/powerpoint/2010/main" val="237263243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3930814"/>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894593" y="2041594"/>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7" y="2274434"/>
            <a:ext cx="6886073" cy="2898015"/>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lgn="just">
              <a:lnSpc>
                <a:spcPct val="140000"/>
              </a:lnSpc>
              <a:spcBef>
                <a:spcPct val="50000"/>
              </a:spcBef>
            </a:pPr>
            <a:r>
              <a:rPr lang="en-US" altLang="en-US" sz="3200" u="sng" smtClean="0">
                <a:solidFill>
                  <a:schemeClr val="bg1"/>
                </a:solidFill>
                <a:latin typeface="Arial" panose="020B0604020202020204" pitchFamily="34" charset="0"/>
                <a:cs typeface="Arial" panose="020B0604020202020204" pitchFamily="34" charset="0"/>
              </a:rPr>
              <a:t>Khái niệm: </a:t>
            </a:r>
            <a:r>
              <a:rPr lang="en-US" altLang="en-US" sz="3200" smtClean="0">
                <a:solidFill>
                  <a:schemeClr val="bg1"/>
                </a:solidFill>
              </a:rPr>
              <a:t>Hợp </a:t>
            </a:r>
            <a:r>
              <a:rPr lang="en-US" altLang="en-US" sz="3200">
                <a:solidFill>
                  <a:schemeClr val="bg1"/>
                </a:solidFill>
              </a:rPr>
              <a:t>đồng dân sự là sự thoả thuận giữa các bên về việc xác lập, thay đổi hoặc chấm dứt quyền và nghĩa vụ dân sự </a:t>
            </a: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2250117" y="509052"/>
            <a:ext cx="45406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solidFill>
                  <a:srgbClr val="002060"/>
                </a:solidFill>
                <a:latin typeface="Arial" panose="020B0604020202020204" pitchFamily="34" charset="0"/>
              </a:rPr>
              <a:t>CHẾ ĐỊNH HỢP ĐỒNG</a:t>
            </a:r>
            <a:endParaRPr lang="en-US" sz="3200" b="1" dirty="0">
              <a:solidFill>
                <a:srgbClr val="002060"/>
              </a:solidFill>
              <a:latin typeface="Arial" panose="020B0604020202020204" pitchFamily="34" charset="0"/>
            </a:endParaRPr>
          </a:p>
        </p:txBody>
      </p:sp>
    </p:spTree>
    <p:extLst>
      <p:ext uri="{BB962C8B-B14F-4D97-AF65-F5344CB8AC3E}">
        <p14:creationId xmlns:p14="http://schemas.microsoft.com/office/powerpoint/2010/main" val="21584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676775" y="4091569"/>
            <a:ext cx="3829051" cy="498872"/>
            <a:chOff x="1248" y="1440"/>
            <a:chExt cx="3216" cy="419"/>
          </a:xfrm>
        </p:grpSpPr>
        <p:sp>
          <p:nvSpPr>
            <p:cNvPr id="120856" name="Line 3"/>
            <p:cNvSpPr>
              <a:spLocks noChangeShapeType="1"/>
            </p:cNvSpPr>
            <p:nvPr/>
          </p:nvSpPr>
          <p:spPr bwMode="gray">
            <a:xfrm>
              <a:off x="1440" y="1790"/>
              <a:ext cx="3024" cy="0"/>
            </a:xfrm>
            <a:prstGeom prst="line">
              <a:avLst/>
            </a:prstGeom>
            <a:noFill/>
            <a:ln w="25400">
              <a:solidFill>
                <a:srgbClr val="969696"/>
              </a:solidFill>
              <a:prstDash val="sysDot"/>
              <a:round/>
              <a:headEnd/>
              <a:tailEnd type="oval" w="med" len="med"/>
            </a:ln>
            <a:effectLst/>
          </p:spPr>
          <p:txBody>
            <a:bodyPr wrap="none" anchor="ctr"/>
            <a:lstStyle/>
            <a:p>
              <a:endParaRPr lang="en-US" sz="1350"/>
            </a:p>
          </p:txBody>
        </p:sp>
        <p:sp>
          <p:nvSpPr>
            <p:cNvPr id="120857" name="Rectangle 4"/>
            <p:cNvSpPr>
              <a:spLocks noChangeArrowheads="1"/>
            </p:cNvSpPr>
            <p:nvPr/>
          </p:nvSpPr>
          <p:spPr bwMode="gray">
            <a:xfrm rot="3419336">
              <a:off x="1261" y="1427"/>
              <a:ext cx="302" cy="328"/>
            </a:xfrm>
            <a:prstGeom prst="rect">
              <a:avLst/>
            </a:prstGeom>
            <a:gradFill rotWithShape="1">
              <a:gsLst>
                <a:gs pos="0">
                  <a:srgbClr val="FF7C80"/>
                </a:gs>
                <a:gs pos="100000">
                  <a:srgbClr val="76393B"/>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FF7C80"/>
              </a:extrusionClr>
            </a:sp3d>
          </p:spPr>
          <p:txBody>
            <a:bodyPr wrap="none" anchor="ctr">
              <a:flatTx/>
            </a:bodyPr>
            <a:lstStyle/>
            <a:p>
              <a:endParaRPr lang="vi-VN" sz="1350"/>
            </a:p>
          </p:txBody>
        </p:sp>
        <p:sp>
          <p:nvSpPr>
            <p:cNvPr id="120858" name="Text Box 5"/>
            <p:cNvSpPr txBox="1">
              <a:spLocks noChangeArrowheads="1"/>
            </p:cNvSpPr>
            <p:nvPr/>
          </p:nvSpPr>
          <p:spPr bwMode="gray">
            <a:xfrm>
              <a:off x="1744" y="1471"/>
              <a:ext cx="1662" cy="388"/>
            </a:xfrm>
            <a:prstGeom prst="rect">
              <a:avLst/>
            </a:prstGeom>
            <a:noFill/>
            <a:ln w="9525" algn="ctr">
              <a:noFill/>
              <a:miter lim="800000"/>
              <a:headEnd/>
              <a:tailEnd/>
            </a:ln>
            <a:effectLst/>
          </p:spPr>
          <p:txBody>
            <a:bodyPr wrap="none">
              <a:spAutoFit/>
            </a:bodyPr>
            <a:lstStyle/>
            <a:p>
              <a:pPr>
                <a:spcBef>
                  <a:spcPct val="50000"/>
                </a:spcBef>
              </a:pPr>
              <a:r>
                <a:rPr lang="en-US" altLang="en-US" sz="2400"/>
                <a:t>Hợp </a:t>
              </a:r>
              <a:r>
                <a:rPr lang="en-US" altLang="en-US" sz="2400" smtClean="0"/>
                <a:t>đồng phụ</a:t>
              </a:r>
              <a:endParaRPr lang="en-US" altLang="en-US" sz="2400"/>
            </a:p>
          </p:txBody>
        </p:sp>
        <p:sp>
          <p:nvSpPr>
            <p:cNvPr id="120859" name="Text Box 6"/>
            <p:cNvSpPr txBox="1">
              <a:spLocks noChangeArrowheads="1"/>
            </p:cNvSpPr>
            <p:nvPr/>
          </p:nvSpPr>
          <p:spPr bwMode="gray">
            <a:xfrm>
              <a:off x="1280" y="1454"/>
              <a:ext cx="253" cy="310"/>
            </a:xfrm>
            <a:prstGeom prst="rect">
              <a:avLst/>
            </a:prstGeom>
            <a:noFill/>
            <a:ln w="9525" algn="ctr">
              <a:noFill/>
              <a:miter lim="800000"/>
              <a:headEnd/>
              <a:tailEnd/>
            </a:ln>
            <a:effectLst/>
          </p:spPr>
          <p:txBody>
            <a:bodyPr wrap="none">
              <a:spAutoFit/>
            </a:bodyPr>
            <a:lstStyle/>
            <a:p>
              <a:pPr algn="ctr" eaLnBrk="0" hangingPunct="0"/>
              <a:r>
                <a:rPr lang="en-US" b="1">
                  <a:solidFill>
                    <a:srgbClr val="FFFFFF"/>
                  </a:solidFill>
                </a:rPr>
                <a:t>4</a:t>
              </a:r>
            </a:p>
          </p:txBody>
        </p:sp>
      </p:grpSp>
      <p:grpSp>
        <p:nvGrpSpPr>
          <p:cNvPr id="3" name="Group 7"/>
          <p:cNvGrpSpPr>
            <a:grpSpLocks/>
          </p:cNvGrpSpPr>
          <p:nvPr/>
        </p:nvGrpSpPr>
        <p:grpSpPr bwMode="auto">
          <a:xfrm>
            <a:off x="2743200" y="2171703"/>
            <a:ext cx="3829050" cy="484585"/>
            <a:chOff x="1248" y="2030"/>
            <a:chExt cx="3216" cy="407"/>
          </a:xfrm>
        </p:grpSpPr>
        <p:sp>
          <p:nvSpPr>
            <p:cNvPr id="120852" name="Line 8"/>
            <p:cNvSpPr>
              <a:spLocks noChangeShapeType="1"/>
            </p:cNvSpPr>
            <p:nvPr/>
          </p:nvSpPr>
          <p:spPr bwMode="gray">
            <a:xfrm>
              <a:off x="1440" y="2380"/>
              <a:ext cx="3024" cy="0"/>
            </a:xfrm>
            <a:prstGeom prst="line">
              <a:avLst/>
            </a:prstGeom>
            <a:noFill/>
            <a:ln w="25400">
              <a:solidFill>
                <a:srgbClr val="969696"/>
              </a:solidFill>
              <a:prstDash val="sysDot"/>
              <a:round/>
              <a:headEnd/>
              <a:tailEnd type="oval" w="med" len="med"/>
            </a:ln>
            <a:effectLst/>
          </p:spPr>
          <p:txBody>
            <a:bodyPr wrap="none" anchor="ctr"/>
            <a:lstStyle/>
            <a:p>
              <a:endParaRPr lang="en-US" sz="1350"/>
            </a:p>
          </p:txBody>
        </p:sp>
        <p:sp>
          <p:nvSpPr>
            <p:cNvPr id="120853" name="Rectangle 9"/>
            <p:cNvSpPr>
              <a:spLocks noChangeArrowheads="1"/>
            </p:cNvSpPr>
            <p:nvPr/>
          </p:nvSpPr>
          <p:spPr bwMode="gray">
            <a:xfrm rot="3419336">
              <a:off x="1261" y="2017"/>
              <a:ext cx="302" cy="328"/>
            </a:xfrm>
            <a:prstGeom prst="rect">
              <a:avLst/>
            </a:prstGeom>
            <a:gradFill rotWithShape="1">
              <a:gsLst>
                <a:gs pos="0">
                  <a:srgbClr val="99CC00"/>
                </a:gs>
                <a:gs pos="100000">
                  <a:srgbClr val="475E00"/>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p>
              <a:endParaRPr lang="vi-VN" sz="1350"/>
            </a:p>
          </p:txBody>
        </p:sp>
        <p:sp>
          <p:nvSpPr>
            <p:cNvPr id="120854" name="Text Box 10"/>
            <p:cNvSpPr txBox="1">
              <a:spLocks noChangeArrowheads="1"/>
            </p:cNvSpPr>
            <p:nvPr/>
          </p:nvSpPr>
          <p:spPr bwMode="gray">
            <a:xfrm>
              <a:off x="1762" y="2049"/>
              <a:ext cx="2059" cy="388"/>
            </a:xfrm>
            <a:prstGeom prst="rect">
              <a:avLst/>
            </a:prstGeom>
            <a:noFill/>
            <a:ln w="9525" algn="ctr">
              <a:noFill/>
              <a:miter lim="800000"/>
              <a:headEnd/>
              <a:tailEnd/>
            </a:ln>
            <a:effectLst/>
          </p:spPr>
          <p:txBody>
            <a:bodyPr wrap="none">
              <a:spAutoFit/>
            </a:bodyPr>
            <a:lstStyle/>
            <a:p>
              <a:pPr>
                <a:spcBef>
                  <a:spcPct val="50000"/>
                </a:spcBef>
              </a:pPr>
              <a:r>
                <a:rPr lang="en-US" altLang="en-US" sz="2400" smtClean="0"/>
                <a:t>Hợp </a:t>
              </a:r>
              <a:r>
                <a:rPr lang="en-US" altLang="en-US" sz="2400"/>
                <a:t>đồng song vụ</a:t>
              </a:r>
            </a:p>
          </p:txBody>
        </p:sp>
        <p:sp>
          <p:nvSpPr>
            <p:cNvPr id="120855" name="Text Box 11"/>
            <p:cNvSpPr txBox="1">
              <a:spLocks noChangeArrowheads="1"/>
            </p:cNvSpPr>
            <p:nvPr/>
          </p:nvSpPr>
          <p:spPr bwMode="gray">
            <a:xfrm>
              <a:off x="1280" y="2044"/>
              <a:ext cx="253" cy="310"/>
            </a:xfrm>
            <a:prstGeom prst="rect">
              <a:avLst/>
            </a:prstGeom>
            <a:noFill/>
            <a:ln w="9525" algn="ctr">
              <a:noFill/>
              <a:miter lim="800000"/>
              <a:headEnd/>
              <a:tailEnd/>
            </a:ln>
            <a:effectLst/>
          </p:spPr>
          <p:txBody>
            <a:bodyPr wrap="none">
              <a:spAutoFit/>
            </a:bodyPr>
            <a:lstStyle/>
            <a:p>
              <a:pPr algn="ctr" eaLnBrk="0" hangingPunct="0"/>
              <a:r>
                <a:rPr lang="en-US" b="1">
                  <a:solidFill>
                    <a:srgbClr val="FFFFFF"/>
                  </a:solidFill>
                </a:rPr>
                <a:t>1</a:t>
              </a:r>
            </a:p>
          </p:txBody>
        </p:sp>
      </p:grpSp>
      <p:grpSp>
        <p:nvGrpSpPr>
          <p:cNvPr id="4" name="Group 12"/>
          <p:cNvGrpSpPr>
            <a:grpSpLocks/>
          </p:cNvGrpSpPr>
          <p:nvPr/>
        </p:nvGrpSpPr>
        <p:grpSpPr bwMode="auto">
          <a:xfrm>
            <a:off x="2743200" y="2800351"/>
            <a:ext cx="3829050" cy="525066"/>
            <a:chOff x="1248" y="2640"/>
            <a:chExt cx="3216" cy="441"/>
          </a:xfrm>
        </p:grpSpPr>
        <p:sp>
          <p:nvSpPr>
            <p:cNvPr id="120848"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ffectLst/>
          </p:spPr>
          <p:txBody>
            <a:bodyPr wrap="none" anchor="ctr"/>
            <a:lstStyle/>
            <a:p>
              <a:endParaRPr lang="en-US" sz="1350"/>
            </a:p>
          </p:txBody>
        </p:sp>
        <p:sp>
          <p:nvSpPr>
            <p:cNvPr id="120849"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endParaRPr lang="vi-VN" sz="1350"/>
            </a:p>
          </p:txBody>
        </p:sp>
        <p:sp>
          <p:nvSpPr>
            <p:cNvPr id="120850" name="Text Box 15"/>
            <p:cNvSpPr txBox="1">
              <a:spLocks noChangeArrowheads="1"/>
            </p:cNvSpPr>
            <p:nvPr/>
          </p:nvSpPr>
          <p:spPr bwMode="gray">
            <a:xfrm>
              <a:off x="1740" y="2693"/>
              <a:ext cx="1993" cy="388"/>
            </a:xfrm>
            <a:prstGeom prst="rect">
              <a:avLst/>
            </a:prstGeom>
            <a:noFill/>
            <a:ln w="9525" algn="ctr">
              <a:noFill/>
              <a:miter lim="800000"/>
              <a:headEnd/>
              <a:tailEnd/>
            </a:ln>
            <a:effectLst/>
          </p:spPr>
          <p:txBody>
            <a:bodyPr wrap="none">
              <a:spAutoFit/>
            </a:bodyPr>
            <a:lstStyle/>
            <a:p>
              <a:pPr>
                <a:spcBef>
                  <a:spcPct val="50000"/>
                </a:spcBef>
              </a:pPr>
              <a:r>
                <a:rPr lang="en-US" altLang="en-US" sz="2400"/>
                <a:t>Hợp đồng đơn vụ</a:t>
              </a:r>
            </a:p>
          </p:txBody>
        </p:sp>
        <p:sp>
          <p:nvSpPr>
            <p:cNvPr id="120851" name="Text Box 16"/>
            <p:cNvSpPr txBox="1">
              <a:spLocks noChangeArrowheads="1"/>
            </p:cNvSpPr>
            <p:nvPr/>
          </p:nvSpPr>
          <p:spPr bwMode="gray">
            <a:xfrm>
              <a:off x="1280" y="2654"/>
              <a:ext cx="253" cy="310"/>
            </a:xfrm>
            <a:prstGeom prst="rect">
              <a:avLst/>
            </a:prstGeom>
            <a:noFill/>
            <a:ln w="9525" algn="ctr">
              <a:noFill/>
              <a:miter lim="800000"/>
              <a:headEnd/>
              <a:tailEnd/>
            </a:ln>
            <a:effectLst/>
          </p:spPr>
          <p:txBody>
            <a:bodyPr wrap="none">
              <a:spAutoFit/>
            </a:bodyPr>
            <a:lstStyle/>
            <a:p>
              <a:pPr algn="ctr" eaLnBrk="0" hangingPunct="0"/>
              <a:r>
                <a:rPr lang="en-US" b="1">
                  <a:solidFill>
                    <a:srgbClr val="FFFFFF"/>
                  </a:solidFill>
                </a:rPr>
                <a:t>2</a:t>
              </a:r>
            </a:p>
          </p:txBody>
        </p:sp>
      </p:grpSp>
      <p:grpSp>
        <p:nvGrpSpPr>
          <p:cNvPr id="5" name="Group 17"/>
          <p:cNvGrpSpPr>
            <a:grpSpLocks/>
          </p:cNvGrpSpPr>
          <p:nvPr/>
        </p:nvGrpSpPr>
        <p:grpSpPr bwMode="auto">
          <a:xfrm>
            <a:off x="2735579" y="3486134"/>
            <a:ext cx="3829051" cy="482205"/>
            <a:chOff x="1248" y="3230"/>
            <a:chExt cx="3216" cy="405"/>
          </a:xfrm>
        </p:grpSpPr>
        <p:sp>
          <p:nvSpPr>
            <p:cNvPr id="120844" name="Line 18"/>
            <p:cNvSpPr>
              <a:spLocks noChangeShapeType="1"/>
            </p:cNvSpPr>
            <p:nvPr/>
          </p:nvSpPr>
          <p:spPr bwMode="gray">
            <a:xfrm>
              <a:off x="1441" y="3579"/>
              <a:ext cx="3023" cy="1"/>
            </a:xfrm>
            <a:prstGeom prst="line">
              <a:avLst/>
            </a:prstGeom>
            <a:noFill/>
            <a:ln w="25400">
              <a:solidFill>
                <a:srgbClr val="969696"/>
              </a:solidFill>
              <a:prstDash val="sysDot"/>
              <a:round/>
              <a:headEnd/>
              <a:tailEnd type="oval" w="med" len="med"/>
            </a:ln>
            <a:effectLst/>
          </p:spPr>
          <p:txBody>
            <a:bodyPr wrap="none" anchor="ctr"/>
            <a:lstStyle/>
            <a:p>
              <a:endParaRPr lang="en-US" sz="1350"/>
            </a:p>
          </p:txBody>
        </p:sp>
        <p:sp>
          <p:nvSpPr>
            <p:cNvPr id="120845" name="Rectangle 19"/>
            <p:cNvSpPr>
              <a:spLocks noChangeArrowheads="1"/>
            </p:cNvSpPr>
            <p:nvPr/>
          </p:nvSpPr>
          <p:spPr bwMode="gray">
            <a:xfrm rot="3419336">
              <a:off x="1261" y="3217"/>
              <a:ext cx="302" cy="328"/>
            </a:xfrm>
            <a:prstGeom prst="rect">
              <a:avLst/>
            </a:prstGeom>
            <a:gradFill rotWithShape="1">
              <a:gsLst>
                <a:gs pos="0">
                  <a:srgbClr val="FF9933"/>
                </a:gs>
                <a:gs pos="100000">
                  <a:srgbClr val="764718"/>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FF9933"/>
              </a:extrusionClr>
            </a:sp3d>
          </p:spPr>
          <p:txBody>
            <a:bodyPr wrap="none" anchor="ctr">
              <a:flatTx/>
            </a:bodyPr>
            <a:lstStyle/>
            <a:p>
              <a:endParaRPr lang="vi-VN" sz="1350"/>
            </a:p>
          </p:txBody>
        </p:sp>
        <p:sp>
          <p:nvSpPr>
            <p:cNvPr id="120846" name="Text Box 20"/>
            <p:cNvSpPr txBox="1">
              <a:spLocks noChangeArrowheads="1"/>
            </p:cNvSpPr>
            <p:nvPr/>
          </p:nvSpPr>
          <p:spPr bwMode="gray">
            <a:xfrm>
              <a:off x="1718" y="3247"/>
              <a:ext cx="1830" cy="388"/>
            </a:xfrm>
            <a:prstGeom prst="rect">
              <a:avLst/>
            </a:prstGeom>
            <a:noFill/>
            <a:ln w="9525" algn="ctr">
              <a:noFill/>
              <a:miter lim="800000"/>
              <a:headEnd/>
              <a:tailEnd/>
            </a:ln>
            <a:effectLst/>
          </p:spPr>
          <p:txBody>
            <a:bodyPr wrap="none">
              <a:spAutoFit/>
            </a:bodyPr>
            <a:lstStyle/>
            <a:p>
              <a:pPr>
                <a:spcBef>
                  <a:spcPct val="50000"/>
                </a:spcBef>
              </a:pPr>
              <a:r>
                <a:rPr lang="en-US" altLang="en-US" sz="2400"/>
                <a:t>Hợp đồng chính</a:t>
              </a:r>
            </a:p>
          </p:txBody>
        </p:sp>
        <p:sp>
          <p:nvSpPr>
            <p:cNvPr id="120847" name="Text Box 21"/>
            <p:cNvSpPr txBox="1">
              <a:spLocks noChangeArrowheads="1"/>
            </p:cNvSpPr>
            <p:nvPr/>
          </p:nvSpPr>
          <p:spPr bwMode="gray">
            <a:xfrm>
              <a:off x="1280" y="3244"/>
              <a:ext cx="253" cy="310"/>
            </a:xfrm>
            <a:prstGeom prst="rect">
              <a:avLst/>
            </a:prstGeom>
            <a:noFill/>
            <a:ln w="9525" algn="ctr">
              <a:noFill/>
              <a:miter lim="800000"/>
              <a:headEnd/>
              <a:tailEnd/>
            </a:ln>
            <a:effectLst/>
          </p:spPr>
          <p:txBody>
            <a:bodyPr wrap="none">
              <a:spAutoFit/>
            </a:bodyPr>
            <a:lstStyle/>
            <a:p>
              <a:pPr algn="ctr" eaLnBrk="0" hangingPunct="0"/>
              <a:r>
                <a:rPr lang="en-US" b="1">
                  <a:solidFill>
                    <a:srgbClr val="FFFFFF"/>
                  </a:solidFill>
                </a:rPr>
                <a:t>3</a:t>
              </a:r>
            </a:p>
          </p:txBody>
        </p:sp>
      </p:grpSp>
      <p:grpSp>
        <p:nvGrpSpPr>
          <p:cNvPr id="6" name="Group 22"/>
          <p:cNvGrpSpPr>
            <a:grpSpLocks/>
          </p:cNvGrpSpPr>
          <p:nvPr/>
        </p:nvGrpSpPr>
        <p:grpSpPr bwMode="auto">
          <a:xfrm>
            <a:off x="2743200" y="4702973"/>
            <a:ext cx="4468418" cy="517923"/>
            <a:chOff x="1248" y="3230"/>
            <a:chExt cx="3753" cy="435"/>
          </a:xfrm>
        </p:grpSpPr>
        <p:sp>
          <p:nvSpPr>
            <p:cNvPr id="120840" name="Line 23"/>
            <p:cNvSpPr>
              <a:spLocks noChangeShapeType="1"/>
            </p:cNvSpPr>
            <p:nvPr/>
          </p:nvSpPr>
          <p:spPr bwMode="gray">
            <a:xfrm>
              <a:off x="1440" y="3580"/>
              <a:ext cx="3024" cy="0"/>
            </a:xfrm>
            <a:prstGeom prst="line">
              <a:avLst/>
            </a:prstGeom>
            <a:noFill/>
            <a:ln w="25400">
              <a:solidFill>
                <a:srgbClr val="969696"/>
              </a:solidFill>
              <a:prstDash val="sysDot"/>
              <a:round/>
              <a:headEnd/>
              <a:tailEnd type="oval" w="med" len="med"/>
            </a:ln>
            <a:effectLst/>
          </p:spPr>
          <p:txBody>
            <a:bodyPr wrap="none" anchor="ctr"/>
            <a:lstStyle/>
            <a:p>
              <a:endParaRPr lang="en-US" sz="1350"/>
            </a:p>
          </p:txBody>
        </p:sp>
        <p:sp>
          <p:nvSpPr>
            <p:cNvPr id="120841" name="Rectangle 24"/>
            <p:cNvSpPr>
              <a:spLocks noChangeArrowheads="1"/>
            </p:cNvSpPr>
            <p:nvPr/>
          </p:nvSpPr>
          <p:spPr bwMode="gray">
            <a:xfrm rot="3419336">
              <a:off x="1261" y="3217"/>
              <a:ext cx="302" cy="328"/>
            </a:xfrm>
            <a:prstGeom prst="rect">
              <a:avLst/>
            </a:prstGeom>
            <a:gradFill rotWithShape="1">
              <a:gsLst>
                <a:gs pos="0">
                  <a:srgbClr val="990099"/>
                </a:gs>
                <a:gs pos="100000">
                  <a:srgbClr val="470047"/>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90099"/>
              </a:extrusionClr>
            </a:sp3d>
          </p:spPr>
          <p:txBody>
            <a:bodyPr wrap="none" anchor="ctr">
              <a:flatTx/>
            </a:bodyPr>
            <a:lstStyle/>
            <a:p>
              <a:endParaRPr lang="vi-VN" sz="1350"/>
            </a:p>
          </p:txBody>
        </p:sp>
        <p:sp>
          <p:nvSpPr>
            <p:cNvPr id="120842" name="Text Box 25"/>
            <p:cNvSpPr txBox="1">
              <a:spLocks noChangeArrowheads="1"/>
            </p:cNvSpPr>
            <p:nvPr/>
          </p:nvSpPr>
          <p:spPr bwMode="gray">
            <a:xfrm>
              <a:off x="1740" y="3277"/>
              <a:ext cx="3261" cy="388"/>
            </a:xfrm>
            <a:prstGeom prst="rect">
              <a:avLst/>
            </a:prstGeom>
            <a:noFill/>
            <a:ln w="9525" algn="ctr">
              <a:noFill/>
              <a:miter lim="800000"/>
              <a:headEnd/>
              <a:tailEnd/>
            </a:ln>
            <a:effectLst/>
          </p:spPr>
          <p:txBody>
            <a:bodyPr wrap="none">
              <a:spAutoFit/>
            </a:bodyPr>
            <a:lstStyle/>
            <a:p>
              <a:pPr>
                <a:spcBef>
                  <a:spcPct val="50000"/>
                </a:spcBef>
              </a:pPr>
              <a:r>
                <a:rPr lang="en-US" altLang="en-US" sz="2400" smtClean="0"/>
                <a:t>HĐ </a:t>
              </a:r>
              <a:r>
                <a:rPr lang="en-US" altLang="en-US" sz="2400"/>
                <a:t>vì lợi ích của người thứ ba</a:t>
              </a:r>
            </a:p>
          </p:txBody>
        </p:sp>
        <p:sp>
          <p:nvSpPr>
            <p:cNvPr id="120843" name="Text Box 26"/>
            <p:cNvSpPr txBox="1">
              <a:spLocks noChangeArrowheads="1"/>
            </p:cNvSpPr>
            <p:nvPr/>
          </p:nvSpPr>
          <p:spPr bwMode="gray">
            <a:xfrm>
              <a:off x="1280" y="3244"/>
              <a:ext cx="253" cy="310"/>
            </a:xfrm>
            <a:prstGeom prst="rect">
              <a:avLst/>
            </a:prstGeom>
            <a:noFill/>
            <a:ln w="9525" algn="ctr">
              <a:noFill/>
              <a:miter lim="800000"/>
              <a:headEnd/>
              <a:tailEnd/>
            </a:ln>
            <a:effectLst/>
          </p:spPr>
          <p:txBody>
            <a:bodyPr wrap="none">
              <a:spAutoFit/>
            </a:bodyPr>
            <a:lstStyle/>
            <a:p>
              <a:pPr algn="ctr" eaLnBrk="0" hangingPunct="0"/>
              <a:r>
                <a:rPr lang="en-US" b="1">
                  <a:solidFill>
                    <a:srgbClr val="FFFFFF"/>
                  </a:solidFill>
                </a:rPr>
                <a:t>5</a:t>
              </a:r>
            </a:p>
          </p:txBody>
        </p:sp>
      </p:grpSp>
      <p:sp>
        <p:nvSpPr>
          <p:cNvPr id="120839" name="Rectangle 27"/>
          <p:cNvSpPr>
            <a:spLocks noGrp="1" noChangeArrowheads="1"/>
          </p:cNvSpPr>
          <p:nvPr>
            <p:ph type="title"/>
          </p:nvPr>
        </p:nvSpPr>
        <p:spPr>
          <a:xfrm>
            <a:off x="1143000" y="1006682"/>
            <a:ext cx="6858000" cy="571500"/>
          </a:xfrm>
        </p:spPr>
        <p:txBody>
          <a:bodyPr anchorCtr="1">
            <a:normAutofit fontScale="90000"/>
          </a:bodyPr>
          <a:lstStyle/>
          <a:p>
            <a:pPr eaLnBrk="1" hangingPunct="1"/>
            <a:r>
              <a:rPr lang="en-US" b="1" smtClean="0">
                <a:solidFill>
                  <a:srgbClr val="000000"/>
                </a:solidFill>
              </a:rPr>
              <a:t>Phân loại Hợp đồng</a:t>
            </a:r>
          </a:p>
        </p:txBody>
      </p:sp>
    </p:spTree>
    <p:extLst>
      <p:ext uri="{BB962C8B-B14F-4D97-AF65-F5344CB8AC3E}">
        <p14:creationId xmlns:p14="http://schemas.microsoft.com/office/powerpoint/2010/main" val="292341682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36176703"/>
              </p:ext>
            </p:extLst>
          </p:nvPr>
        </p:nvGraphicFramePr>
        <p:xfrm>
          <a:off x="697230" y="1524000"/>
          <a:ext cx="7886700" cy="3864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9"/>
          <p:cNvSpPr txBox="1">
            <a:spLocks noChangeArrowheads="1"/>
          </p:cNvSpPr>
          <p:nvPr/>
        </p:nvSpPr>
        <p:spPr bwMode="auto">
          <a:xfrm>
            <a:off x="2710852" y="639990"/>
            <a:ext cx="37032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2400" b="1">
                <a:solidFill>
                  <a:srgbClr val="4E75A3"/>
                </a:solidFill>
                <a:latin typeface="Verdana" pitchFamily="34" charset="0"/>
              </a:rPr>
              <a:t>CHỦ THỂ HỢP </a:t>
            </a:r>
            <a:r>
              <a:rPr lang="en-US" sz="2400" b="1" smtClean="0">
                <a:solidFill>
                  <a:srgbClr val="4E75A3"/>
                </a:solidFill>
                <a:latin typeface="Verdana" pitchFamily="34" charset="0"/>
              </a:rPr>
              <a:t>ĐỒNG</a:t>
            </a:r>
            <a:endParaRPr lang="en-US" sz="2400" b="1">
              <a:solidFill>
                <a:srgbClr val="4E75A3"/>
              </a:solidFill>
              <a:latin typeface="Verdana" pitchFamily="34" charset="0"/>
            </a:endParaRPr>
          </a:p>
        </p:txBody>
      </p:sp>
      <p:sp>
        <p:nvSpPr>
          <p:cNvPr id="7" name="TextBox 6"/>
          <p:cNvSpPr txBox="1"/>
          <p:nvPr/>
        </p:nvSpPr>
        <p:spPr>
          <a:xfrm>
            <a:off x="4683035" y="3384913"/>
            <a:ext cx="2488474" cy="369332"/>
          </a:xfrm>
          <a:prstGeom prst="rect">
            <a:avLst/>
          </a:prstGeom>
          <a:noFill/>
        </p:spPr>
        <p:txBody>
          <a:bodyPr wrap="square" rtlCol="0">
            <a:spAutoFit/>
          </a:bodyPr>
          <a:lstStyle/>
          <a:p>
            <a:r>
              <a:rPr lang="en-US">
                <a:solidFill>
                  <a:schemeClr val="tx2"/>
                </a:solidFill>
                <a:latin typeface="Times New Roman" panose="02020603050405020304" pitchFamily="18" charset="0"/>
                <a:cs typeface="Times New Roman" panose="02020603050405020304" pitchFamily="18" charset="0"/>
              </a:rPr>
              <a:t>(người được ủy quyền)</a:t>
            </a:r>
          </a:p>
        </p:txBody>
      </p:sp>
    </p:spTree>
    <p:extLst>
      <p:ext uri="{BB962C8B-B14F-4D97-AF65-F5344CB8AC3E}">
        <p14:creationId xmlns:p14="http://schemas.microsoft.com/office/powerpoint/2010/main" val="331958914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32"/>
          <p:cNvSpPr txBox="1">
            <a:spLocks noChangeArrowheads="1"/>
          </p:cNvSpPr>
          <p:nvPr/>
        </p:nvSpPr>
        <p:spPr bwMode="auto">
          <a:xfrm>
            <a:off x="3051486" y="607329"/>
            <a:ext cx="30219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2800" b="1">
                <a:solidFill>
                  <a:srgbClr val="4E75A3"/>
                </a:solidFill>
                <a:latin typeface="Verdana" pitchFamily="34" charset="0"/>
              </a:rPr>
              <a:t>NỘI DUNG HĐ</a:t>
            </a:r>
          </a:p>
        </p:txBody>
      </p:sp>
      <p:pic>
        <p:nvPicPr>
          <p:cNvPr id="4099" name="Picture 345" descr="shadow_1_m"/>
          <p:cNvPicPr>
            <a:picLocks noChangeAspect="1" noChangeArrowheads="1"/>
          </p:cNvPicPr>
          <p:nvPr/>
        </p:nvPicPr>
        <p:blipFill>
          <a:blip r:embed="rId2">
            <a:extLst>
              <a:ext uri="{28A0092B-C50C-407E-A947-70E740481C1C}">
                <a14:useLocalDpi xmlns:a14="http://schemas.microsoft.com/office/drawing/2010/main" val="0"/>
              </a:ext>
            </a:extLst>
          </a:blip>
          <a:srcRect t="61411"/>
          <a:stretch>
            <a:fillRect/>
          </a:stretch>
        </p:blipFill>
        <p:spPr bwMode="gray">
          <a:xfrm rot="-2700000">
            <a:off x="342900" y="2461022"/>
            <a:ext cx="34385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0" name="Group 3"/>
          <p:cNvGrpSpPr>
            <a:grpSpLocks/>
          </p:cNvGrpSpPr>
          <p:nvPr/>
        </p:nvGrpSpPr>
        <p:grpSpPr bwMode="auto">
          <a:xfrm rot="8164340">
            <a:off x="1631156" y="2089549"/>
            <a:ext cx="1396604" cy="792956"/>
            <a:chOff x="3376537" y="1676390"/>
            <a:chExt cx="2313063" cy="1314459"/>
          </a:xfrm>
        </p:grpSpPr>
        <p:sp>
          <p:nvSpPr>
            <p:cNvPr id="5" name="Freeform 4"/>
            <p:cNvSpPr/>
            <p:nvPr/>
          </p:nvSpPr>
          <p:spPr>
            <a:xfrm>
              <a:off x="3372180" y="1677012"/>
              <a:ext cx="2180944" cy="1314459"/>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5">
                    <a:lumMod val="50000"/>
                  </a:schemeClr>
                </a:gs>
                <a:gs pos="30000">
                  <a:schemeClr val="accent5">
                    <a:lumMod val="75000"/>
                  </a:schemeClr>
                </a:gs>
                <a:gs pos="100000">
                  <a:schemeClr val="accent5"/>
                </a:gs>
              </a:gsLst>
              <a:lin ang="16200000" scaled="1"/>
              <a:tileRect/>
            </a:gradFill>
            <a:ln w="3175" cap="flat" cmpd="sng" algn="ctr">
              <a:noFill/>
              <a:prstDash val="solid"/>
            </a:ln>
            <a:effectLst>
              <a:outerShdw blurRad="165100" dist="127000" dir="2700000" algn="tl" rotWithShape="0">
                <a:prstClr val="black">
                  <a:alpha val="17000"/>
                </a:prstClr>
              </a:outerShdw>
            </a:effectLst>
          </p:spPr>
          <p:txBody>
            <a:bodyPr anchor="ctr"/>
            <a:lstStyle/>
            <a:p>
              <a:pPr algn="ctr">
                <a:defRPr/>
              </a:pPr>
              <a:endParaRPr lang="en-US" sz="2000" kern="0">
                <a:solidFill>
                  <a:prstClr val="white"/>
                </a:solidFill>
                <a:latin typeface="Palatino Linotype"/>
              </a:endParaRPr>
            </a:p>
          </p:txBody>
        </p:sp>
        <p:sp>
          <p:nvSpPr>
            <p:cNvPr id="6" name="Freeform 5"/>
            <p:cNvSpPr/>
            <p:nvPr/>
          </p:nvSpPr>
          <p:spPr>
            <a:xfrm>
              <a:off x="4996732" y="2667818"/>
              <a:ext cx="690172" cy="288155"/>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a:defRPr/>
              </a:pPr>
              <a:endParaRPr lang="en-US" sz="2000" kern="0">
                <a:solidFill>
                  <a:prstClr val="white"/>
                </a:solidFill>
                <a:latin typeface="Palatino Linotype"/>
              </a:endParaRPr>
            </a:p>
          </p:txBody>
        </p:sp>
      </p:grpSp>
      <p:pic>
        <p:nvPicPr>
          <p:cNvPr id="4101" name="Picture 345" descr="shadow_1_m"/>
          <p:cNvPicPr>
            <a:picLocks noChangeAspect="1" noChangeArrowheads="1"/>
          </p:cNvPicPr>
          <p:nvPr/>
        </p:nvPicPr>
        <p:blipFill>
          <a:blip r:embed="rId2">
            <a:extLst>
              <a:ext uri="{28A0092B-C50C-407E-A947-70E740481C1C}">
                <a14:useLocalDpi xmlns:a14="http://schemas.microsoft.com/office/drawing/2010/main" val="0"/>
              </a:ext>
            </a:extLst>
          </a:blip>
          <a:srcRect t="61411"/>
          <a:stretch>
            <a:fillRect/>
          </a:stretch>
        </p:blipFill>
        <p:spPr bwMode="gray">
          <a:xfrm rot="-2700000">
            <a:off x="2226469" y="3459958"/>
            <a:ext cx="3438525" cy="7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17"/>
          <p:cNvGrpSpPr>
            <a:grpSpLocks/>
          </p:cNvGrpSpPr>
          <p:nvPr/>
        </p:nvGrpSpPr>
        <p:grpSpPr bwMode="auto">
          <a:xfrm rot="8164340">
            <a:off x="3514725" y="3087291"/>
            <a:ext cx="1396604" cy="794147"/>
            <a:chOff x="3376537" y="1676390"/>
            <a:chExt cx="2313063" cy="1314459"/>
          </a:xfrm>
        </p:grpSpPr>
        <p:sp>
          <p:nvSpPr>
            <p:cNvPr id="19" name="Freeform 18"/>
            <p:cNvSpPr/>
            <p:nvPr/>
          </p:nvSpPr>
          <p:spPr>
            <a:xfrm>
              <a:off x="3372181" y="1677010"/>
              <a:ext cx="2180944" cy="1314460"/>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3">
                    <a:lumMod val="50000"/>
                  </a:schemeClr>
                </a:gs>
                <a:gs pos="30000">
                  <a:schemeClr val="accent3">
                    <a:lumMod val="75000"/>
                  </a:schemeClr>
                </a:gs>
                <a:gs pos="99000">
                  <a:schemeClr val="accent3"/>
                </a:gs>
              </a:gsLst>
              <a:lin ang="16200000" scaled="1"/>
              <a:tileRect/>
            </a:gradFill>
            <a:ln w="3175" cap="flat" cmpd="sng" algn="ctr">
              <a:noFill/>
              <a:prstDash val="solid"/>
            </a:ln>
            <a:effectLst>
              <a:outerShdw blurRad="165100" dist="127000" dir="2700000" algn="tl" rotWithShape="0">
                <a:prstClr val="black">
                  <a:alpha val="17000"/>
                </a:prstClr>
              </a:outerShdw>
            </a:effectLst>
          </p:spPr>
          <p:txBody>
            <a:bodyPr anchor="ctr"/>
            <a:lstStyle/>
            <a:p>
              <a:pPr algn="ctr">
                <a:defRPr/>
              </a:pPr>
              <a:endParaRPr lang="en-US" sz="2000" kern="0">
                <a:solidFill>
                  <a:prstClr val="white"/>
                </a:solidFill>
                <a:latin typeface="Palatino Linotype"/>
              </a:endParaRPr>
            </a:p>
          </p:txBody>
        </p:sp>
        <p:sp>
          <p:nvSpPr>
            <p:cNvPr id="20" name="Freeform 19"/>
            <p:cNvSpPr/>
            <p:nvPr/>
          </p:nvSpPr>
          <p:spPr>
            <a:xfrm>
              <a:off x="4996732" y="2666332"/>
              <a:ext cx="690172" cy="289693"/>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a:defRPr/>
              </a:pPr>
              <a:endParaRPr lang="en-US" sz="2000" kern="0">
                <a:solidFill>
                  <a:prstClr val="white"/>
                </a:solidFill>
                <a:latin typeface="Palatino Linotype"/>
              </a:endParaRPr>
            </a:p>
          </p:txBody>
        </p:sp>
      </p:grpSp>
      <p:pic>
        <p:nvPicPr>
          <p:cNvPr id="4103" name="Picture 345" descr="shadow_1_m"/>
          <p:cNvPicPr>
            <a:picLocks noChangeAspect="1" noChangeArrowheads="1"/>
          </p:cNvPicPr>
          <p:nvPr/>
        </p:nvPicPr>
        <p:blipFill>
          <a:blip r:embed="rId2">
            <a:extLst>
              <a:ext uri="{28A0092B-C50C-407E-A947-70E740481C1C}">
                <a14:useLocalDpi xmlns:a14="http://schemas.microsoft.com/office/drawing/2010/main" val="0"/>
              </a:ext>
            </a:extLst>
          </a:blip>
          <a:srcRect t="61411"/>
          <a:stretch>
            <a:fillRect/>
          </a:stretch>
        </p:blipFill>
        <p:spPr bwMode="gray">
          <a:xfrm rot="-2700000">
            <a:off x="4054079" y="4394597"/>
            <a:ext cx="34385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4" name="Group 22"/>
          <p:cNvGrpSpPr>
            <a:grpSpLocks/>
          </p:cNvGrpSpPr>
          <p:nvPr/>
        </p:nvGrpSpPr>
        <p:grpSpPr bwMode="auto">
          <a:xfrm rot="8164340">
            <a:off x="5343525" y="4023122"/>
            <a:ext cx="1395413" cy="794147"/>
            <a:chOff x="3376537" y="1676390"/>
            <a:chExt cx="2313063" cy="1314459"/>
          </a:xfrm>
        </p:grpSpPr>
        <p:sp>
          <p:nvSpPr>
            <p:cNvPr id="24" name="Freeform 23"/>
            <p:cNvSpPr/>
            <p:nvPr/>
          </p:nvSpPr>
          <p:spPr>
            <a:xfrm>
              <a:off x="3383444" y="1682374"/>
              <a:ext cx="2180831" cy="1314460"/>
            </a:xfrm>
            <a:custGeom>
              <a:avLst/>
              <a:gdLst>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58 w 2181258"/>
                <a:gd name="connsiteY0" fmla="*/ 1209675 h 1309687"/>
                <a:gd name="connsiteX1" fmla="*/ 1785970 w 2181258"/>
                <a:gd name="connsiteY1" fmla="*/ 1147762 h 1309687"/>
                <a:gd name="connsiteX2" fmla="*/ 842995 w 2181258"/>
                <a:gd name="connsiteY2" fmla="*/ 204787 h 1309687"/>
                <a:gd name="connsiteX3" fmla="*/ 928720 w 2181258"/>
                <a:gd name="connsiteY3" fmla="*/ 114300 h 1309687"/>
                <a:gd name="connsiteX4" fmla="*/ 847758 w 2181258"/>
                <a:gd name="connsiteY4" fmla="*/ 4762 h 1309687"/>
                <a:gd name="connsiteX5" fmla="*/ 185770 w 2181258"/>
                <a:gd name="connsiteY5" fmla="*/ 0 h 1309687"/>
                <a:gd name="connsiteX6" fmla="*/ 33 w 2181258"/>
                <a:gd name="connsiteY6" fmla="*/ 157162 h 1309687"/>
                <a:gd name="connsiteX7" fmla="*/ 33 w 2181258"/>
                <a:gd name="connsiteY7" fmla="*/ 842962 h 1309687"/>
                <a:gd name="connsiteX8" fmla="*/ 90520 w 2181258"/>
                <a:gd name="connsiteY8" fmla="*/ 909637 h 1309687"/>
                <a:gd name="connsiteX9" fmla="*/ 185770 w 2181258"/>
                <a:gd name="connsiteY9" fmla="*/ 814387 h 1309687"/>
                <a:gd name="connsiteX10" fmla="*/ 681070 w 2181258"/>
                <a:gd name="connsiteY10" fmla="*/ 1276350 h 1309687"/>
                <a:gd name="connsiteX11" fmla="*/ 809658 w 2181258"/>
                <a:gd name="connsiteY11" fmla="*/ 1309687 h 1309687"/>
                <a:gd name="connsiteX12" fmla="*/ 1890745 w 2181258"/>
                <a:gd name="connsiteY12" fmla="*/ 1304925 h 1309687"/>
                <a:gd name="connsiteX13" fmla="*/ 2181258 w 2181258"/>
                <a:gd name="connsiteY13" fmla="*/ 1209675 h 1309687"/>
                <a:gd name="connsiteX0" fmla="*/ 2181263 w 2181263"/>
                <a:gd name="connsiteY0" fmla="*/ 1215496 h 1315508"/>
                <a:gd name="connsiteX1" fmla="*/ 1785975 w 2181263"/>
                <a:gd name="connsiteY1" fmla="*/ 1153583 h 1315508"/>
                <a:gd name="connsiteX2" fmla="*/ 843000 w 2181263"/>
                <a:gd name="connsiteY2" fmla="*/ 210608 h 1315508"/>
                <a:gd name="connsiteX3" fmla="*/ 928725 w 2181263"/>
                <a:gd name="connsiteY3" fmla="*/ 120121 h 1315508"/>
                <a:gd name="connsiteX4" fmla="*/ 847763 w 2181263"/>
                <a:gd name="connsiteY4" fmla="*/ 10583 h 1315508"/>
                <a:gd name="connsiteX5" fmla="*/ 185775 w 2181263"/>
                <a:gd name="connsiteY5" fmla="*/ 5821 h 1315508"/>
                <a:gd name="connsiteX6" fmla="*/ 38 w 2181263"/>
                <a:gd name="connsiteY6" fmla="*/ 162983 h 1315508"/>
                <a:gd name="connsiteX7" fmla="*/ 38 w 2181263"/>
                <a:gd name="connsiteY7" fmla="*/ 848783 h 1315508"/>
                <a:gd name="connsiteX8" fmla="*/ 90525 w 2181263"/>
                <a:gd name="connsiteY8" fmla="*/ 915458 h 1315508"/>
                <a:gd name="connsiteX9" fmla="*/ 185775 w 2181263"/>
                <a:gd name="connsiteY9" fmla="*/ 820208 h 1315508"/>
                <a:gd name="connsiteX10" fmla="*/ 681075 w 2181263"/>
                <a:gd name="connsiteY10" fmla="*/ 1282171 h 1315508"/>
                <a:gd name="connsiteX11" fmla="*/ 809663 w 2181263"/>
                <a:gd name="connsiteY11" fmla="*/ 1315508 h 1315508"/>
                <a:gd name="connsiteX12" fmla="*/ 1890750 w 2181263"/>
                <a:gd name="connsiteY12" fmla="*/ 1310746 h 1315508"/>
                <a:gd name="connsiteX13" fmla="*/ 2181263 w 2181263"/>
                <a:gd name="connsiteY13" fmla="*/ 1215496 h 1315508"/>
                <a:gd name="connsiteX0" fmla="*/ 2181225 w 2181225"/>
                <a:gd name="connsiteY0" fmla="*/ 1210479 h 1310491"/>
                <a:gd name="connsiteX1" fmla="*/ 1785937 w 2181225"/>
                <a:gd name="connsiteY1" fmla="*/ 1148566 h 1310491"/>
                <a:gd name="connsiteX2" fmla="*/ 842962 w 2181225"/>
                <a:gd name="connsiteY2" fmla="*/ 205591 h 1310491"/>
                <a:gd name="connsiteX3" fmla="*/ 928687 w 2181225"/>
                <a:gd name="connsiteY3" fmla="*/ 115104 h 1310491"/>
                <a:gd name="connsiteX4" fmla="*/ 847725 w 2181225"/>
                <a:gd name="connsiteY4" fmla="*/ 5566 h 1310491"/>
                <a:gd name="connsiteX5" fmla="*/ 185737 w 2181225"/>
                <a:gd name="connsiteY5" fmla="*/ 804 h 1310491"/>
                <a:gd name="connsiteX6" fmla="*/ 0 w 2181225"/>
                <a:gd name="connsiteY6" fmla="*/ 157966 h 1310491"/>
                <a:gd name="connsiteX7" fmla="*/ 0 w 2181225"/>
                <a:gd name="connsiteY7" fmla="*/ 843766 h 1310491"/>
                <a:gd name="connsiteX8" fmla="*/ 90487 w 2181225"/>
                <a:gd name="connsiteY8" fmla="*/ 910441 h 1310491"/>
                <a:gd name="connsiteX9" fmla="*/ 185737 w 2181225"/>
                <a:gd name="connsiteY9" fmla="*/ 815191 h 1310491"/>
                <a:gd name="connsiteX10" fmla="*/ 681037 w 2181225"/>
                <a:gd name="connsiteY10" fmla="*/ 1277154 h 1310491"/>
                <a:gd name="connsiteX11" fmla="*/ 809625 w 2181225"/>
                <a:gd name="connsiteY11" fmla="*/ 1310491 h 1310491"/>
                <a:gd name="connsiteX12" fmla="*/ 1890712 w 2181225"/>
                <a:gd name="connsiteY12" fmla="*/ 1305729 h 1310491"/>
                <a:gd name="connsiteX13" fmla="*/ 2181225 w 2181225"/>
                <a:gd name="connsiteY13" fmla="*/ 1210479 h 1310491"/>
                <a:gd name="connsiteX0" fmla="*/ 2181225 w 2181225"/>
                <a:gd name="connsiteY0" fmla="*/ 1209675 h 1309687"/>
                <a:gd name="connsiteX1" fmla="*/ 1785937 w 2181225"/>
                <a:gd name="connsiteY1" fmla="*/ 1147762 h 1309687"/>
                <a:gd name="connsiteX2" fmla="*/ 842962 w 2181225"/>
                <a:gd name="connsiteY2" fmla="*/ 204787 h 1309687"/>
                <a:gd name="connsiteX3" fmla="*/ 928687 w 2181225"/>
                <a:gd name="connsiteY3" fmla="*/ 114300 h 1309687"/>
                <a:gd name="connsiteX4" fmla="*/ 847725 w 2181225"/>
                <a:gd name="connsiteY4" fmla="*/ 4762 h 1309687"/>
                <a:gd name="connsiteX5" fmla="*/ 185737 w 2181225"/>
                <a:gd name="connsiteY5" fmla="*/ 0 h 1309687"/>
                <a:gd name="connsiteX6" fmla="*/ 0 w 2181225"/>
                <a:gd name="connsiteY6" fmla="*/ 157162 h 1309687"/>
                <a:gd name="connsiteX7" fmla="*/ 0 w 2181225"/>
                <a:gd name="connsiteY7" fmla="*/ 842962 h 1309687"/>
                <a:gd name="connsiteX8" fmla="*/ 90487 w 2181225"/>
                <a:gd name="connsiteY8" fmla="*/ 909637 h 1309687"/>
                <a:gd name="connsiteX9" fmla="*/ 185737 w 2181225"/>
                <a:gd name="connsiteY9" fmla="*/ 814387 h 1309687"/>
                <a:gd name="connsiteX10" fmla="*/ 681037 w 2181225"/>
                <a:gd name="connsiteY10" fmla="*/ 1276350 h 1309687"/>
                <a:gd name="connsiteX11" fmla="*/ 809625 w 2181225"/>
                <a:gd name="connsiteY11" fmla="*/ 1309687 h 1309687"/>
                <a:gd name="connsiteX12" fmla="*/ 1890712 w 2181225"/>
                <a:gd name="connsiteY12" fmla="*/ 1304925 h 1309687"/>
                <a:gd name="connsiteX13" fmla="*/ 2181225 w 2181225"/>
                <a:gd name="connsiteY13" fmla="*/ 1209675 h 1309687"/>
                <a:gd name="connsiteX0" fmla="*/ 2181225 w 2181225"/>
                <a:gd name="connsiteY0" fmla="*/ 1211641 h 1311653"/>
                <a:gd name="connsiteX1" fmla="*/ 1785937 w 2181225"/>
                <a:gd name="connsiteY1" fmla="*/ 1149728 h 1311653"/>
                <a:gd name="connsiteX2" fmla="*/ 842962 w 2181225"/>
                <a:gd name="connsiteY2" fmla="*/ 206753 h 1311653"/>
                <a:gd name="connsiteX3" fmla="*/ 928687 w 2181225"/>
                <a:gd name="connsiteY3" fmla="*/ 116266 h 1311653"/>
                <a:gd name="connsiteX4" fmla="*/ 847725 w 2181225"/>
                <a:gd name="connsiteY4" fmla="*/ 6728 h 1311653"/>
                <a:gd name="connsiteX5" fmla="*/ 185737 w 2181225"/>
                <a:gd name="connsiteY5" fmla="*/ 1966 h 1311653"/>
                <a:gd name="connsiteX6" fmla="*/ 0 w 2181225"/>
                <a:gd name="connsiteY6" fmla="*/ 159128 h 1311653"/>
                <a:gd name="connsiteX7" fmla="*/ 0 w 2181225"/>
                <a:gd name="connsiteY7" fmla="*/ 844928 h 1311653"/>
                <a:gd name="connsiteX8" fmla="*/ 90487 w 2181225"/>
                <a:gd name="connsiteY8" fmla="*/ 911603 h 1311653"/>
                <a:gd name="connsiteX9" fmla="*/ 185737 w 2181225"/>
                <a:gd name="connsiteY9" fmla="*/ 816353 h 1311653"/>
                <a:gd name="connsiteX10" fmla="*/ 681037 w 2181225"/>
                <a:gd name="connsiteY10" fmla="*/ 1278316 h 1311653"/>
                <a:gd name="connsiteX11" fmla="*/ 809625 w 2181225"/>
                <a:gd name="connsiteY11" fmla="*/ 1311653 h 1311653"/>
                <a:gd name="connsiteX12" fmla="*/ 1890712 w 2181225"/>
                <a:gd name="connsiteY12" fmla="*/ 1306891 h 1311653"/>
                <a:gd name="connsiteX13" fmla="*/ 2181225 w 2181225"/>
                <a:gd name="connsiteY13" fmla="*/ 1211641 h 1311653"/>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3597 h 1313609"/>
                <a:gd name="connsiteX1" fmla="*/ 1785937 w 2181225"/>
                <a:gd name="connsiteY1" fmla="*/ 1151684 h 1313609"/>
                <a:gd name="connsiteX2" fmla="*/ 842962 w 2181225"/>
                <a:gd name="connsiteY2" fmla="*/ 208709 h 1313609"/>
                <a:gd name="connsiteX3" fmla="*/ 928687 w 2181225"/>
                <a:gd name="connsiteY3" fmla="*/ 118222 h 1313609"/>
                <a:gd name="connsiteX4" fmla="*/ 847725 w 2181225"/>
                <a:gd name="connsiteY4" fmla="*/ 8684 h 1313609"/>
                <a:gd name="connsiteX5" fmla="*/ 204787 w 2181225"/>
                <a:gd name="connsiteY5" fmla="*/ 1540 h 1313609"/>
                <a:gd name="connsiteX6" fmla="*/ 0 w 2181225"/>
                <a:gd name="connsiteY6" fmla="*/ 161084 h 1313609"/>
                <a:gd name="connsiteX7" fmla="*/ 0 w 2181225"/>
                <a:gd name="connsiteY7" fmla="*/ 846884 h 1313609"/>
                <a:gd name="connsiteX8" fmla="*/ 90487 w 2181225"/>
                <a:gd name="connsiteY8" fmla="*/ 913559 h 1313609"/>
                <a:gd name="connsiteX9" fmla="*/ 185737 w 2181225"/>
                <a:gd name="connsiteY9" fmla="*/ 818309 h 1313609"/>
                <a:gd name="connsiteX10" fmla="*/ 681037 w 2181225"/>
                <a:gd name="connsiteY10" fmla="*/ 1280272 h 1313609"/>
                <a:gd name="connsiteX11" fmla="*/ 809625 w 2181225"/>
                <a:gd name="connsiteY11" fmla="*/ 1313609 h 1313609"/>
                <a:gd name="connsiteX12" fmla="*/ 1890712 w 2181225"/>
                <a:gd name="connsiteY12" fmla="*/ 1308847 h 1313609"/>
                <a:gd name="connsiteX13" fmla="*/ 2181225 w 2181225"/>
                <a:gd name="connsiteY13" fmla="*/ 1213597 h 1313609"/>
                <a:gd name="connsiteX0" fmla="*/ 2181225 w 2181225"/>
                <a:gd name="connsiteY0" fmla="*/ 1214438 h 1314450"/>
                <a:gd name="connsiteX1" fmla="*/ 1785937 w 2181225"/>
                <a:gd name="connsiteY1" fmla="*/ 1152525 h 1314450"/>
                <a:gd name="connsiteX2" fmla="*/ 842962 w 2181225"/>
                <a:gd name="connsiteY2" fmla="*/ 209550 h 1314450"/>
                <a:gd name="connsiteX3" fmla="*/ 928687 w 2181225"/>
                <a:gd name="connsiteY3" fmla="*/ 119063 h 1314450"/>
                <a:gd name="connsiteX4" fmla="*/ 852488 w 2181225"/>
                <a:gd name="connsiteY4" fmla="*/ 0 h 1314450"/>
                <a:gd name="connsiteX5" fmla="*/ 204787 w 2181225"/>
                <a:gd name="connsiteY5" fmla="*/ 2381 h 1314450"/>
                <a:gd name="connsiteX6" fmla="*/ 0 w 2181225"/>
                <a:gd name="connsiteY6" fmla="*/ 161925 h 1314450"/>
                <a:gd name="connsiteX7" fmla="*/ 0 w 2181225"/>
                <a:gd name="connsiteY7" fmla="*/ 847725 h 1314450"/>
                <a:gd name="connsiteX8" fmla="*/ 90487 w 2181225"/>
                <a:gd name="connsiteY8" fmla="*/ 914400 h 1314450"/>
                <a:gd name="connsiteX9" fmla="*/ 185737 w 2181225"/>
                <a:gd name="connsiteY9" fmla="*/ 819150 h 1314450"/>
                <a:gd name="connsiteX10" fmla="*/ 681037 w 2181225"/>
                <a:gd name="connsiteY10" fmla="*/ 1281113 h 1314450"/>
                <a:gd name="connsiteX11" fmla="*/ 809625 w 2181225"/>
                <a:gd name="connsiteY11" fmla="*/ 1314450 h 1314450"/>
                <a:gd name="connsiteX12" fmla="*/ 1890712 w 2181225"/>
                <a:gd name="connsiteY12" fmla="*/ 1309688 h 1314450"/>
                <a:gd name="connsiteX13" fmla="*/ 2181225 w 2181225"/>
                <a:gd name="connsiteY13" fmla="*/ 1214438 h 1314450"/>
                <a:gd name="connsiteX0" fmla="*/ 2181225 w 2181225"/>
                <a:gd name="connsiteY0" fmla="*/ 1214443 h 1314455"/>
                <a:gd name="connsiteX1" fmla="*/ 1785937 w 2181225"/>
                <a:gd name="connsiteY1" fmla="*/ 1152530 h 1314455"/>
                <a:gd name="connsiteX2" fmla="*/ 842962 w 2181225"/>
                <a:gd name="connsiteY2" fmla="*/ 209555 h 1314455"/>
                <a:gd name="connsiteX3" fmla="*/ 928687 w 2181225"/>
                <a:gd name="connsiteY3" fmla="*/ 119068 h 1314455"/>
                <a:gd name="connsiteX4" fmla="*/ 852488 w 2181225"/>
                <a:gd name="connsiteY4" fmla="*/ 5 h 1314455"/>
                <a:gd name="connsiteX5" fmla="*/ 204787 w 2181225"/>
                <a:gd name="connsiteY5" fmla="*/ 2386 h 1314455"/>
                <a:gd name="connsiteX6" fmla="*/ 0 w 2181225"/>
                <a:gd name="connsiteY6" fmla="*/ 161930 h 1314455"/>
                <a:gd name="connsiteX7" fmla="*/ 0 w 2181225"/>
                <a:gd name="connsiteY7" fmla="*/ 847730 h 1314455"/>
                <a:gd name="connsiteX8" fmla="*/ 90487 w 2181225"/>
                <a:gd name="connsiteY8" fmla="*/ 914405 h 1314455"/>
                <a:gd name="connsiteX9" fmla="*/ 185737 w 2181225"/>
                <a:gd name="connsiteY9" fmla="*/ 819155 h 1314455"/>
                <a:gd name="connsiteX10" fmla="*/ 681037 w 2181225"/>
                <a:gd name="connsiteY10" fmla="*/ 1281118 h 1314455"/>
                <a:gd name="connsiteX11" fmla="*/ 809625 w 2181225"/>
                <a:gd name="connsiteY11" fmla="*/ 1314455 h 1314455"/>
                <a:gd name="connsiteX12" fmla="*/ 1890712 w 2181225"/>
                <a:gd name="connsiteY12" fmla="*/ 1309693 h 1314455"/>
                <a:gd name="connsiteX13" fmla="*/ 2181225 w 2181225"/>
                <a:gd name="connsiteY13" fmla="*/ 1214443 h 1314455"/>
                <a:gd name="connsiteX0" fmla="*/ 2181225 w 2181225"/>
                <a:gd name="connsiteY0" fmla="*/ 1214445 h 1314457"/>
                <a:gd name="connsiteX1" fmla="*/ 1785937 w 2181225"/>
                <a:gd name="connsiteY1" fmla="*/ 1152532 h 1314457"/>
                <a:gd name="connsiteX2" fmla="*/ 842962 w 2181225"/>
                <a:gd name="connsiteY2" fmla="*/ 209557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5 h 1314457"/>
                <a:gd name="connsiteX1" fmla="*/ 1785937 w 2181225"/>
                <a:gd name="connsiteY1" fmla="*/ 1152532 h 1314457"/>
                <a:gd name="connsiteX2" fmla="*/ 835819 w 2181225"/>
                <a:gd name="connsiteY2" fmla="*/ 197651 h 1314457"/>
                <a:gd name="connsiteX3" fmla="*/ 926306 w 2181225"/>
                <a:gd name="connsiteY3" fmla="*/ 104782 h 1314457"/>
                <a:gd name="connsiteX4" fmla="*/ 852488 w 2181225"/>
                <a:gd name="connsiteY4" fmla="*/ 7 h 1314457"/>
                <a:gd name="connsiteX5" fmla="*/ 204787 w 2181225"/>
                <a:gd name="connsiteY5" fmla="*/ 2388 h 1314457"/>
                <a:gd name="connsiteX6" fmla="*/ 0 w 2181225"/>
                <a:gd name="connsiteY6" fmla="*/ 161932 h 1314457"/>
                <a:gd name="connsiteX7" fmla="*/ 0 w 2181225"/>
                <a:gd name="connsiteY7" fmla="*/ 847732 h 1314457"/>
                <a:gd name="connsiteX8" fmla="*/ 90487 w 2181225"/>
                <a:gd name="connsiteY8" fmla="*/ 914407 h 1314457"/>
                <a:gd name="connsiteX9" fmla="*/ 185737 w 2181225"/>
                <a:gd name="connsiteY9" fmla="*/ 819157 h 1314457"/>
                <a:gd name="connsiteX10" fmla="*/ 681037 w 2181225"/>
                <a:gd name="connsiteY10" fmla="*/ 1281120 h 1314457"/>
                <a:gd name="connsiteX11" fmla="*/ 809625 w 2181225"/>
                <a:gd name="connsiteY11" fmla="*/ 1314457 h 1314457"/>
                <a:gd name="connsiteX12" fmla="*/ 1890712 w 2181225"/>
                <a:gd name="connsiteY12" fmla="*/ 1309695 h 1314457"/>
                <a:gd name="connsiteX13" fmla="*/ 2181225 w 2181225"/>
                <a:gd name="connsiteY13" fmla="*/ 1214445 h 1314457"/>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85737 w 2181225"/>
                <a:gd name="connsiteY9" fmla="*/ 819159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90487 w 2181225"/>
                <a:gd name="connsiteY8" fmla="*/ 914409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25 w 2181225"/>
                <a:gd name="connsiteY0" fmla="*/ 1214447 h 1314459"/>
                <a:gd name="connsiteX1" fmla="*/ 1785937 w 2181225"/>
                <a:gd name="connsiteY1" fmla="*/ 1152534 h 1314459"/>
                <a:gd name="connsiteX2" fmla="*/ 835819 w 2181225"/>
                <a:gd name="connsiteY2" fmla="*/ 197653 h 1314459"/>
                <a:gd name="connsiteX3" fmla="*/ 926306 w 2181225"/>
                <a:gd name="connsiteY3" fmla="*/ 104784 h 1314459"/>
                <a:gd name="connsiteX4" fmla="*/ 852488 w 2181225"/>
                <a:gd name="connsiteY4" fmla="*/ 9 h 1314459"/>
                <a:gd name="connsiteX5" fmla="*/ 204787 w 2181225"/>
                <a:gd name="connsiteY5" fmla="*/ 2390 h 1314459"/>
                <a:gd name="connsiteX6" fmla="*/ 0 w 2181225"/>
                <a:gd name="connsiteY6" fmla="*/ 161934 h 1314459"/>
                <a:gd name="connsiteX7" fmla="*/ 0 w 2181225"/>
                <a:gd name="connsiteY7" fmla="*/ 847734 h 1314459"/>
                <a:gd name="connsiteX8" fmla="*/ 100012 w 2181225"/>
                <a:gd name="connsiteY8" fmla="*/ 923934 h 1314459"/>
                <a:gd name="connsiteX9" fmla="*/ 192881 w 2181225"/>
                <a:gd name="connsiteY9" fmla="*/ 821540 h 1314459"/>
                <a:gd name="connsiteX10" fmla="*/ 681037 w 2181225"/>
                <a:gd name="connsiteY10" fmla="*/ 1281122 h 1314459"/>
                <a:gd name="connsiteX11" fmla="*/ 809625 w 2181225"/>
                <a:gd name="connsiteY11" fmla="*/ 1314459 h 1314459"/>
                <a:gd name="connsiteX12" fmla="*/ 1890712 w 2181225"/>
                <a:gd name="connsiteY12" fmla="*/ 1309697 h 1314459"/>
                <a:gd name="connsiteX13" fmla="*/ 2181225 w 2181225"/>
                <a:gd name="connsiteY13" fmla="*/ 1214447 h 1314459"/>
                <a:gd name="connsiteX0" fmla="*/ 2181285 w 2181285"/>
                <a:gd name="connsiteY0" fmla="*/ 1214447 h 1314459"/>
                <a:gd name="connsiteX1" fmla="*/ 1785997 w 2181285"/>
                <a:gd name="connsiteY1" fmla="*/ 1152534 h 1314459"/>
                <a:gd name="connsiteX2" fmla="*/ 835879 w 2181285"/>
                <a:gd name="connsiteY2" fmla="*/ 197653 h 1314459"/>
                <a:gd name="connsiteX3" fmla="*/ 926366 w 2181285"/>
                <a:gd name="connsiteY3" fmla="*/ 104784 h 1314459"/>
                <a:gd name="connsiteX4" fmla="*/ 852548 w 2181285"/>
                <a:gd name="connsiteY4" fmla="*/ 9 h 1314459"/>
                <a:gd name="connsiteX5" fmla="*/ 204847 w 2181285"/>
                <a:gd name="connsiteY5" fmla="*/ 2390 h 1314459"/>
                <a:gd name="connsiteX6" fmla="*/ 60 w 2181285"/>
                <a:gd name="connsiteY6" fmla="*/ 161934 h 1314459"/>
                <a:gd name="connsiteX7" fmla="*/ 60 w 2181285"/>
                <a:gd name="connsiteY7" fmla="*/ 847734 h 1314459"/>
                <a:gd name="connsiteX8" fmla="*/ 100072 w 2181285"/>
                <a:gd name="connsiteY8" fmla="*/ 923934 h 1314459"/>
                <a:gd name="connsiteX9" fmla="*/ 192941 w 2181285"/>
                <a:gd name="connsiteY9" fmla="*/ 821540 h 1314459"/>
                <a:gd name="connsiteX10" fmla="*/ 681097 w 2181285"/>
                <a:gd name="connsiteY10" fmla="*/ 1281122 h 1314459"/>
                <a:gd name="connsiteX11" fmla="*/ 809685 w 2181285"/>
                <a:gd name="connsiteY11" fmla="*/ 1314459 h 1314459"/>
                <a:gd name="connsiteX12" fmla="*/ 1890772 w 2181285"/>
                <a:gd name="connsiteY12" fmla="*/ 1309697 h 1314459"/>
                <a:gd name="connsiteX13" fmla="*/ 2181285 w 2181285"/>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81112 w 2181300"/>
                <a:gd name="connsiteY10" fmla="*/ 1281122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64454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35868 w 2181300"/>
                <a:gd name="connsiteY10" fmla="*/ 1252547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 name="connsiteX0" fmla="*/ 2181300 w 2181300"/>
                <a:gd name="connsiteY0" fmla="*/ 1214447 h 1314459"/>
                <a:gd name="connsiteX1" fmla="*/ 1786012 w 2181300"/>
                <a:gd name="connsiteY1" fmla="*/ 1152534 h 1314459"/>
                <a:gd name="connsiteX2" fmla="*/ 835894 w 2181300"/>
                <a:gd name="connsiteY2" fmla="*/ 197653 h 1314459"/>
                <a:gd name="connsiteX3" fmla="*/ 926381 w 2181300"/>
                <a:gd name="connsiteY3" fmla="*/ 104784 h 1314459"/>
                <a:gd name="connsiteX4" fmla="*/ 852563 w 2181300"/>
                <a:gd name="connsiteY4" fmla="*/ 9 h 1314459"/>
                <a:gd name="connsiteX5" fmla="*/ 204862 w 2181300"/>
                <a:gd name="connsiteY5" fmla="*/ 2390 h 1314459"/>
                <a:gd name="connsiteX6" fmla="*/ 75 w 2181300"/>
                <a:gd name="connsiteY6" fmla="*/ 161934 h 1314459"/>
                <a:gd name="connsiteX7" fmla="*/ 75 w 2181300"/>
                <a:gd name="connsiteY7" fmla="*/ 847734 h 1314459"/>
                <a:gd name="connsiteX8" fmla="*/ 100087 w 2181300"/>
                <a:gd name="connsiteY8" fmla="*/ 923934 h 1314459"/>
                <a:gd name="connsiteX9" fmla="*/ 192956 w 2181300"/>
                <a:gd name="connsiteY9" fmla="*/ 821540 h 1314459"/>
                <a:gd name="connsiteX10" fmla="*/ 614436 w 2181300"/>
                <a:gd name="connsiteY10" fmla="*/ 1238260 h 1314459"/>
                <a:gd name="connsiteX11" fmla="*/ 809700 w 2181300"/>
                <a:gd name="connsiteY11" fmla="*/ 1314459 h 1314459"/>
                <a:gd name="connsiteX12" fmla="*/ 1890787 w 2181300"/>
                <a:gd name="connsiteY12" fmla="*/ 1309697 h 1314459"/>
                <a:gd name="connsiteX13" fmla="*/ 2181300 w 2181300"/>
                <a:gd name="connsiteY13" fmla="*/ 1214447 h 13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300" h="1314459">
                  <a:moveTo>
                    <a:pt x="2181300" y="1214447"/>
                  </a:moveTo>
                  <a:cubicBezTo>
                    <a:pt x="2070968" y="1312871"/>
                    <a:pt x="1927300" y="1285091"/>
                    <a:pt x="1786012" y="1152534"/>
                  </a:cubicBezTo>
                  <a:lnTo>
                    <a:pt x="835894" y="197653"/>
                  </a:lnTo>
                  <a:lnTo>
                    <a:pt x="926381" y="104784"/>
                  </a:lnTo>
                  <a:cubicBezTo>
                    <a:pt x="958131" y="50808"/>
                    <a:pt x="954163" y="-784"/>
                    <a:pt x="852563" y="9"/>
                  </a:cubicBezTo>
                  <a:lnTo>
                    <a:pt x="204862" y="2390"/>
                  </a:lnTo>
                  <a:cubicBezTo>
                    <a:pt x="50081" y="4770"/>
                    <a:pt x="74" y="-33328"/>
                    <a:pt x="75" y="161934"/>
                  </a:cubicBezTo>
                  <a:lnTo>
                    <a:pt x="75" y="847734"/>
                  </a:lnTo>
                  <a:cubicBezTo>
                    <a:pt x="-2307" y="966003"/>
                    <a:pt x="52462" y="950922"/>
                    <a:pt x="100087" y="923934"/>
                  </a:cubicBezTo>
                  <a:lnTo>
                    <a:pt x="192956" y="821540"/>
                  </a:lnTo>
                  <a:lnTo>
                    <a:pt x="614436" y="1238260"/>
                  </a:lnTo>
                  <a:cubicBezTo>
                    <a:pt x="700955" y="1312077"/>
                    <a:pt x="735087" y="1314460"/>
                    <a:pt x="809700" y="1314459"/>
                  </a:cubicBezTo>
                  <a:lnTo>
                    <a:pt x="1890787" y="1309697"/>
                  </a:lnTo>
                  <a:cubicBezTo>
                    <a:pt x="2044775" y="1320809"/>
                    <a:pt x="2132086" y="1274772"/>
                    <a:pt x="2181300" y="1214447"/>
                  </a:cubicBezTo>
                  <a:close/>
                </a:path>
              </a:pathLst>
            </a:custGeom>
            <a:gradFill flip="none" rotWithShape="1">
              <a:gsLst>
                <a:gs pos="0">
                  <a:schemeClr val="accent4">
                    <a:lumMod val="50000"/>
                  </a:schemeClr>
                </a:gs>
                <a:gs pos="30000">
                  <a:schemeClr val="accent4">
                    <a:lumMod val="75000"/>
                  </a:schemeClr>
                </a:gs>
                <a:gs pos="100000">
                  <a:schemeClr val="accent4"/>
                </a:gs>
              </a:gsLst>
              <a:lin ang="16200000" scaled="1"/>
              <a:tileRect/>
            </a:gradFill>
            <a:ln w="3175" cap="flat" cmpd="sng" algn="ctr">
              <a:noFill/>
              <a:prstDash val="solid"/>
            </a:ln>
            <a:effectLst>
              <a:outerShdw blurRad="165100" dist="127000" dir="2700000" algn="tl" rotWithShape="0">
                <a:prstClr val="black">
                  <a:alpha val="17000"/>
                </a:prstClr>
              </a:outerShdw>
            </a:effectLst>
          </p:spPr>
          <p:txBody>
            <a:bodyPr anchor="ctr"/>
            <a:lstStyle/>
            <a:p>
              <a:pPr algn="ctr">
                <a:defRPr/>
              </a:pPr>
              <a:endParaRPr lang="en-US" sz="2000" kern="0">
                <a:solidFill>
                  <a:prstClr val="white"/>
                </a:solidFill>
                <a:latin typeface="Palatino Linotype"/>
              </a:endParaRPr>
            </a:p>
          </p:txBody>
        </p:sp>
        <p:sp>
          <p:nvSpPr>
            <p:cNvPr id="25" name="Freeform 24"/>
            <p:cNvSpPr/>
            <p:nvPr/>
          </p:nvSpPr>
          <p:spPr>
            <a:xfrm>
              <a:off x="4996468" y="2668434"/>
              <a:ext cx="690761" cy="289694"/>
            </a:xfrm>
            <a:custGeom>
              <a:avLst/>
              <a:gdLst>
                <a:gd name="connsiteX0" fmla="*/ 0 w 685800"/>
                <a:gd name="connsiteY0" fmla="*/ 0 h 295275"/>
                <a:gd name="connsiteX1" fmla="*/ 685800 w 685800"/>
                <a:gd name="connsiteY1" fmla="*/ 0 h 295275"/>
                <a:gd name="connsiteX2" fmla="*/ 403225 w 685800"/>
                <a:gd name="connsiteY2" fmla="*/ 295275 h 295275"/>
                <a:gd name="connsiteX3" fmla="*/ 0 w 685800"/>
                <a:gd name="connsiteY3" fmla="*/ 0 h 295275"/>
                <a:gd name="connsiteX0" fmla="*/ 0 w 692944"/>
                <a:gd name="connsiteY0" fmla="*/ 9525 h 295275"/>
                <a:gd name="connsiteX1" fmla="*/ 692944 w 692944"/>
                <a:gd name="connsiteY1" fmla="*/ 0 h 295275"/>
                <a:gd name="connsiteX2" fmla="*/ 410369 w 692944"/>
                <a:gd name="connsiteY2" fmla="*/ 295275 h 295275"/>
                <a:gd name="connsiteX3" fmla="*/ 0 w 692944"/>
                <a:gd name="connsiteY3" fmla="*/ 9525 h 295275"/>
                <a:gd name="connsiteX0" fmla="*/ 0 w 692944"/>
                <a:gd name="connsiteY0" fmla="*/ 2381 h 288131"/>
                <a:gd name="connsiteX1" fmla="*/ 692944 w 692944"/>
                <a:gd name="connsiteY1" fmla="*/ 0 h 288131"/>
                <a:gd name="connsiteX2" fmla="*/ 410369 w 692944"/>
                <a:gd name="connsiteY2" fmla="*/ 288131 h 288131"/>
                <a:gd name="connsiteX3" fmla="*/ 0 w 692944"/>
                <a:gd name="connsiteY3" fmla="*/ 2381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131"/>
                <a:gd name="connsiteX1" fmla="*/ 690563 w 690563"/>
                <a:gd name="connsiteY1" fmla="*/ 0 h 288131"/>
                <a:gd name="connsiteX2" fmla="*/ 407988 w 690563"/>
                <a:gd name="connsiteY2" fmla="*/ 288131 h 288131"/>
                <a:gd name="connsiteX3" fmla="*/ 0 w 690563"/>
                <a:gd name="connsiteY3" fmla="*/ 0 h 288131"/>
                <a:gd name="connsiteX0" fmla="*/ 0 w 690563"/>
                <a:gd name="connsiteY0" fmla="*/ 0 h 288578"/>
                <a:gd name="connsiteX1" fmla="*/ 690563 w 690563"/>
                <a:gd name="connsiteY1" fmla="*/ 0 h 288578"/>
                <a:gd name="connsiteX2" fmla="*/ 407988 w 690563"/>
                <a:gd name="connsiteY2" fmla="*/ 288131 h 288578"/>
                <a:gd name="connsiteX3" fmla="*/ 0 w 690563"/>
                <a:gd name="connsiteY3" fmla="*/ 0 h 288578"/>
              </a:gdLst>
              <a:ahLst/>
              <a:cxnLst>
                <a:cxn ang="0">
                  <a:pos x="connsiteX0" y="connsiteY0"/>
                </a:cxn>
                <a:cxn ang="0">
                  <a:pos x="connsiteX1" y="connsiteY1"/>
                </a:cxn>
                <a:cxn ang="0">
                  <a:pos x="connsiteX2" y="connsiteY2"/>
                </a:cxn>
                <a:cxn ang="0">
                  <a:pos x="connsiteX3" y="connsiteY3"/>
                </a:cxn>
              </a:cxnLst>
              <a:rect l="l" t="t" r="r" b="b"/>
              <a:pathLst>
                <a:path w="690563" h="288578">
                  <a:moveTo>
                    <a:pt x="0" y="0"/>
                  </a:moveTo>
                  <a:lnTo>
                    <a:pt x="690563" y="0"/>
                  </a:lnTo>
                  <a:cubicBezTo>
                    <a:pt x="639234" y="100806"/>
                    <a:pt x="552186" y="299244"/>
                    <a:pt x="407988" y="288131"/>
                  </a:cubicBezTo>
                  <a:cubicBezTo>
                    <a:pt x="248180" y="273050"/>
                    <a:pt x="147902" y="155575"/>
                    <a:pt x="0" y="0"/>
                  </a:cubicBezTo>
                  <a:close/>
                </a:path>
              </a:pathLst>
            </a:custGeom>
            <a:gradFill flip="none" rotWithShape="1">
              <a:gsLst>
                <a:gs pos="0">
                  <a:srgbClr val="5D5050"/>
                </a:gs>
                <a:gs pos="50000">
                  <a:srgbClr val="7D6B67"/>
                </a:gs>
                <a:gs pos="99000">
                  <a:srgbClr val="7D6863"/>
                </a:gs>
              </a:gsLst>
              <a:lin ang="5400000" scaled="1"/>
              <a:tileRect/>
            </a:gradFill>
            <a:ln w="3175" cap="flat" cmpd="sng" algn="ctr">
              <a:noFill/>
              <a:prstDash val="solid"/>
            </a:ln>
            <a:effectLst/>
          </p:spPr>
          <p:txBody>
            <a:bodyPr anchor="ctr"/>
            <a:lstStyle/>
            <a:p>
              <a:pPr algn="ctr">
                <a:defRPr/>
              </a:pPr>
              <a:endParaRPr lang="en-US" sz="2000" kern="0">
                <a:solidFill>
                  <a:prstClr val="white"/>
                </a:solidFill>
                <a:latin typeface="Palatino Linotype"/>
              </a:endParaRPr>
            </a:p>
          </p:txBody>
        </p:sp>
      </p:grpSp>
      <p:sp>
        <p:nvSpPr>
          <p:cNvPr id="4105" name="TextBox 29"/>
          <p:cNvSpPr txBox="1">
            <a:spLocks noChangeArrowheads="1"/>
          </p:cNvSpPr>
          <p:nvPr/>
        </p:nvSpPr>
        <p:spPr bwMode="auto">
          <a:xfrm>
            <a:off x="2250281" y="1964950"/>
            <a:ext cx="6869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sz="2000" b="1">
                <a:solidFill>
                  <a:schemeClr val="bg1"/>
                </a:solidFill>
                <a:latin typeface="Verdana" pitchFamily="34" charset="0"/>
              </a:rPr>
              <a:t>01</a:t>
            </a:r>
            <a:endParaRPr lang="vi-VN" sz="2000" b="1">
              <a:solidFill>
                <a:schemeClr val="bg1"/>
              </a:solidFill>
              <a:latin typeface="Verdana" pitchFamily="34" charset="0"/>
            </a:endParaRPr>
          </a:p>
        </p:txBody>
      </p:sp>
      <p:sp>
        <p:nvSpPr>
          <p:cNvPr id="4106" name="TextBox 29"/>
          <p:cNvSpPr txBox="1">
            <a:spLocks noChangeArrowheads="1"/>
          </p:cNvSpPr>
          <p:nvPr/>
        </p:nvSpPr>
        <p:spPr bwMode="auto">
          <a:xfrm>
            <a:off x="4127899" y="2963884"/>
            <a:ext cx="68699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sz="2000" b="1">
                <a:solidFill>
                  <a:schemeClr val="bg1"/>
                </a:solidFill>
                <a:latin typeface="Verdana" pitchFamily="34" charset="0"/>
              </a:rPr>
              <a:t>02</a:t>
            </a:r>
            <a:endParaRPr lang="vi-VN" sz="2000" b="1">
              <a:solidFill>
                <a:schemeClr val="bg1"/>
              </a:solidFill>
              <a:latin typeface="Verdana" pitchFamily="34" charset="0"/>
            </a:endParaRPr>
          </a:p>
        </p:txBody>
      </p:sp>
      <p:sp>
        <p:nvSpPr>
          <p:cNvPr id="4107" name="TextBox 29"/>
          <p:cNvSpPr txBox="1">
            <a:spLocks noChangeArrowheads="1"/>
          </p:cNvSpPr>
          <p:nvPr/>
        </p:nvSpPr>
        <p:spPr bwMode="auto">
          <a:xfrm>
            <a:off x="5942411" y="3899716"/>
            <a:ext cx="68818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lnSpc>
                <a:spcPct val="150000"/>
              </a:lnSpc>
            </a:pPr>
            <a:r>
              <a:rPr lang="en-US" sz="2000" b="1">
                <a:solidFill>
                  <a:schemeClr val="bg1"/>
                </a:solidFill>
                <a:latin typeface="Verdana" pitchFamily="34" charset="0"/>
              </a:rPr>
              <a:t>03</a:t>
            </a:r>
            <a:endParaRPr lang="vi-VN" sz="2000" b="1">
              <a:solidFill>
                <a:schemeClr val="bg1"/>
              </a:solidFill>
              <a:latin typeface="Verdana" pitchFamily="34" charset="0"/>
            </a:endParaRPr>
          </a:p>
        </p:txBody>
      </p:sp>
      <p:sp>
        <p:nvSpPr>
          <p:cNvPr id="36" name="TextBox 29"/>
          <p:cNvSpPr txBox="1">
            <a:spLocks noChangeArrowheads="1"/>
          </p:cNvSpPr>
          <p:nvPr/>
        </p:nvSpPr>
        <p:spPr bwMode="auto">
          <a:xfrm>
            <a:off x="1338566" y="3256431"/>
            <a:ext cx="225124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a:buFont typeface="Wingdings" pitchFamily="2" charset="2"/>
              <a:buChar char="ü"/>
              <a:defRPr/>
            </a:pPr>
            <a:r>
              <a:rPr lang="en-US" sz="2000">
                <a:solidFill>
                  <a:schemeClr val="tx1">
                    <a:lumMod val="95000"/>
                    <a:lumOff val="5000"/>
                  </a:schemeClr>
                </a:solidFill>
                <a:latin typeface="Arial" charset="0"/>
              </a:rPr>
              <a:t>Điều khoản bắt buộc </a:t>
            </a:r>
          </a:p>
          <a:p>
            <a:pPr>
              <a:buFont typeface="Wingdings" pitchFamily="2" charset="2"/>
              <a:buChar char="ü"/>
              <a:defRPr/>
            </a:pPr>
            <a:r>
              <a:rPr lang="en-US" sz="2000">
                <a:solidFill>
                  <a:schemeClr val="tx1">
                    <a:lumMod val="95000"/>
                    <a:lumOff val="5000"/>
                  </a:schemeClr>
                </a:solidFill>
                <a:latin typeface="Arial" charset="0"/>
              </a:rPr>
              <a:t>Điều khoản thông thường </a:t>
            </a:r>
          </a:p>
          <a:p>
            <a:pPr>
              <a:buFont typeface="Wingdings" pitchFamily="2" charset="2"/>
              <a:buChar char="ü"/>
              <a:defRPr/>
            </a:pPr>
            <a:r>
              <a:rPr lang="en-US" sz="2000">
                <a:solidFill>
                  <a:schemeClr val="tx1">
                    <a:lumMod val="95000"/>
                    <a:lumOff val="5000"/>
                  </a:schemeClr>
                </a:solidFill>
                <a:latin typeface="Arial" charset="0"/>
              </a:rPr>
              <a:t>Điều khoản tùy nghi</a:t>
            </a:r>
            <a:endParaRPr lang="en-US" sz="2000" dirty="0">
              <a:solidFill>
                <a:schemeClr val="tx1">
                  <a:lumMod val="95000"/>
                  <a:lumOff val="5000"/>
                </a:schemeClr>
              </a:solidFill>
              <a:latin typeface="Arial" charset="0"/>
            </a:endParaRPr>
          </a:p>
          <a:p>
            <a:pPr>
              <a:buFont typeface="Wingdings" pitchFamily="2" charset="2"/>
              <a:buChar char="ü"/>
              <a:defRPr/>
            </a:pPr>
            <a:endParaRPr lang="en-US" sz="2000" dirty="0">
              <a:solidFill>
                <a:schemeClr val="tx1">
                  <a:lumMod val="95000"/>
                  <a:lumOff val="5000"/>
                </a:schemeClr>
              </a:solidFill>
              <a:latin typeface="Arial" charset="0"/>
            </a:endParaRPr>
          </a:p>
        </p:txBody>
      </p:sp>
      <p:sp>
        <p:nvSpPr>
          <p:cNvPr id="39" name="TextBox 29"/>
          <p:cNvSpPr txBox="1">
            <a:spLocks noChangeArrowheads="1"/>
          </p:cNvSpPr>
          <p:nvPr/>
        </p:nvSpPr>
        <p:spPr bwMode="auto">
          <a:xfrm>
            <a:off x="3152774" y="1969981"/>
            <a:ext cx="29206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marL="0" indent="0">
              <a:lnSpc>
                <a:spcPct val="150000"/>
              </a:lnSpc>
              <a:defRPr/>
            </a:pPr>
            <a:r>
              <a:rPr lang="en-US" sz="2400" b="1">
                <a:solidFill>
                  <a:schemeClr val="accent4">
                    <a:lumMod val="75000"/>
                  </a:schemeClr>
                </a:solidFill>
                <a:latin typeface="Arial" charset="0"/>
              </a:rPr>
              <a:t>CÁC ĐIỀU KHOẢN</a:t>
            </a:r>
            <a:endParaRPr lang="vi-VN" sz="2400" b="1" dirty="0">
              <a:solidFill>
                <a:schemeClr val="accent4">
                  <a:lumMod val="75000"/>
                </a:schemeClr>
              </a:solidFill>
              <a:latin typeface="Arial" charset="0"/>
            </a:endParaRPr>
          </a:p>
        </p:txBody>
      </p:sp>
      <p:sp>
        <p:nvSpPr>
          <p:cNvPr id="40" name="TextBox 29"/>
          <p:cNvSpPr txBox="1">
            <a:spLocks noChangeArrowheads="1"/>
          </p:cNvSpPr>
          <p:nvPr/>
        </p:nvSpPr>
        <p:spPr bwMode="auto">
          <a:xfrm>
            <a:off x="5050631" y="2965343"/>
            <a:ext cx="34837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marL="0" indent="0">
              <a:lnSpc>
                <a:spcPct val="150000"/>
              </a:lnSpc>
              <a:defRPr/>
            </a:pPr>
            <a:r>
              <a:rPr lang="en-US" sz="2400" b="1">
                <a:solidFill>
                  <a:schemeClr val="accent3">
                    <a:lumMod val="75000"/>
                  </a:schemeClr>
                </a:solidFill>
                <a:latin typeface="Arial" charset="0"/>
              </a:rPr>
              <a:t>BIỆN PHÁP BẢO ĐẢM</a:t>
            </a:r>
            <a:endParaRPr lang="vi-VN" sz="2400" b="1" dirty="0">
              <a:solidFill>
                <a:schemeClr val="accent3">
                  <a:lumMod val="75000"/>
                </a:schemeClr>
              </a:solidFill>
              <a:latin typeface="Arial" charset="0"/>
            </a:endParaRPr>
          </a:p>
        </p:txBody>
      </p:sp>
      <p:sp>
        <p:nvSpPr>
          <p:cNvPr id="41" name="TextBox 29"/>
          <p:cNvSpPr txBox="1">
            <a:spLocks noChangeArrowheads="1"/>
          </p:cNvSpPr>
          <p:nvPr/>
        </p:nvSpPr>
        <p:spPr bwMode="auto">
          <a:xfrm>
            <a:off x="6850856" y="3645914"/>
            <a:ext cx="2172312" cy="11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marL="0" indent="0">
              <a:lnSpc>
                <a:spcPct val="150000"/>
              </a:lnSpc>
              <a:defRPr/>
            </a:pPr>
            <a:r>
              <a:rPr lang="en-US" sz="2400" b="1">
                <a:solidFill>
                  <a:schemeClr val="accent2">
                    <a:lumMod val="75000"/>
                  </a:schemeClr>
                </a:solidFill>
                <a:latin typeface="Arial" charset="0"/>
              </a:rPr>
              <a:t>ĐIỀU KHOẢN BẢO VỆ</a:t>
            </a:r>
            <a:endParaRPr lang="vi-VN" sz="2400" b="1" dirty="0">
              <a:solidFill>
                <a:schemeClr val="accent2">
                  <a:lumMod val="75000"/>
                </a:schemeClr>
              </a:solidFill>
              <a:latin typeface="Arial" charset="0"/>
            </a:endParaRPr>
          </a:p>
        </p:txBody>
      </p:sp>
      <p:sp>
        <p:nvSpPr>
          <p:cNvPr id="42" name="TextBox 29"/>
          <p:cNvSpPr txBox="1">
            <a:spLocks noChangeArrowheads="1"/>
          </p:cNvSpPr>
          <p:nvPr/>
        </p:nvSpPr>
        <p:spPr bwMode="auto">
          <a:xfrm>
            <a:off x="3612137" y="3877996"/>
            <a:ext cx="171569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a:buFont typeface="Wingdings" pitchFamily="2" charset="2"/>
              <a:buChar char="ü"/>
              <a:defRPr/>
            </a:pPr>
            <a:r>
              <a:rPr lang="en-US" sz="2000">
                <a:solidFill>
                  <a:schemeClr val="tx1">
                    <a:lumMod val="95000"/>
                    <a:lumOff val="5000"/>
                  </a:schemeClr>
                </a:solidFill>
                <a:latin typeface="Arial" charset="0"/>
              </a:rPr>
              <a:t>Cầm cố TS </a:t>
            </a:r>
            <a:endParaRPr lang="en-US" sz="2000" dirty="0">
              <a:solidFill>
                <a:schemeClr val="tx1">
                  <a:lumMod val="95000"/>
                  <a:lumOff val="5000"/>
                </a:schemeClr>
              </a:solidFill>
              <a:latin typeface="Arial" charset="0"/>
            </a:endParaRPr>
          </a:p>
          <a:p>
            <a:pPr>
              <a:buFont typeface="Wingdings" pitchFamily="2" charset="2"/>
              <a:buChar char="ü"/>
              <a:defRPr/>
            </a:pPr>
            <a:r>
              <a:rPr lang="en-US" sz="2000">
                <a:solidFill>
                  <a:schemeClr val="tx1">
                    <a:lumMod val="95000"/>
                    <a:lumOff val="5000"/>
                  </a:schemeClr>
                </a:solidFill>
                <a:latin typeface="Arial" charset="0"/>
              </a:rPr>
              <a:t>Thế chấp TS. </a:t>
            </a:r>
            <a:endParaRPr lang="en-US" sz="2000" dirty="0">
              <a:solidFill>
                <a:schemeClr val="tx1">
                  <a:lumMod val="95000"/>
                  <a:lumOff val="5000"/>
                </a:schemeClr>
              </a:solidFill>
              <a:latin typeface="Arial" charset="0"/>
            </a:endParaRPr>
          </a:p>
          <a:p>
            <a:pPr>
              <a:buFont typeface="Wingdings" pitchFamily="2" charset="2"/>
              <a:buChar char="ü"/>
              <a:defRPr/>
            </a:pPr>
            <a:r>
              <a:rPr lang="en-US" sz="2000">
                <a:solidFill>
                  <a:schemeClr val="tx1">
                    <a:lumMod val="95000"/>
                    <a:lumOff val="5000"/>
                  </a:schemeClr>
                </a:solidFill>
                <a:latin typeface="Arial" charset="0"/>
              </a:rPr>
              <a:t>Đặt cọc, ký cược, </a:t>
            </a:r>
          </a:p>
          <a:p>
            <a:pPr>
              <a:buFont typeface="Wingdings" pitchFamily="2" charset="2"/>
              <a:buChar char="ü"/>
              <a:defRPr/>
            </a:pPr>
            <a:r>
              <a:rPr lang="en-US" sz="2000">
                <a:solidFill>
                  <a:schemeClr val="tx1">
                    <a:lumMod val="95000"/>
                    <a:lumOff val="5000"/>
                  </a:schemeClr>
                </a:solidFill>
                <a:latin typeface="Arial" charset="0"/>
              </a:rPr>
              <a:t>Ký quỹ</a:t>
            </a:r>
          </a:p>
          <a:p>
            <a:pPr>
              <a:buFont typeface="Wingdings" pitchFamily="2" charset="2"/>
              <a:buChar char="ü"/>
              <a:defRPr/>
            </a:pPr>
            <a:r>
              <a:rPr lang="en-US" sz="2000">
                <a:solidFill>
                  <a:schemeClr val="tx1">
                    <a:lumMod val="95000"/>
                    <a:lumOff val="5000"/>
                  </a:schemeClr>
                </a:solidFill>
                <a:latin typeface="Arial" charset="0"/>
              </a:rPr>
              <a:t>Bảo lãnh.</a:t>
            </a:r>
            <a:endParaRPr lang="en-US" sz="2000" dirty="0">
              <a:solidFill>
                <a:schemeClr val="tx1">
                  <a:lumMod val="95000"/>
                  <a:lumOff val="5000"/>
                </a:schemeClr>
              </a:solidFill>
              <a:latin typeface="Arial" charset="0"/>
            </a:endParaRPr>
          </a:p>
          <a:p>
            <a:pPr>
              <a:buFont typeface="Wingdings" pitchFamily="2" charset="2"/>
              <a:buChar char="ü"/>
              <a:defRPr/>
            </a:pPr>
            <a:endParaRPr lang="en-US" sz="2000" dirty="0">
              <a:solidFill>
                <a:schemeClr val="tx1">
                  <a:lumMod val="95000"/>
                  <a:lumOff val="5000"/>
                </a:schemeClr>
              </a:solidFill>
              <a:latin typeface="Arial" charset="0"/>
            </a:endParaRPr>
          </a:p>
        </p:txBody>
      </p:sp>
      <p:sp>
        <p:nvSpPr>
          <p:cNvPr id="43" name="TextBox 29"/>
          <p:cNvSpPr txBox="1">
            <a:spLocks noChangeArrowheads="1"/>
          </p:cNvSpPr>
          <p:nvPr/>
        </p:nvSpPr>
        <p:spPr bwMode="auto">
          <a:xfrm>
            <a:off x="6043002" y="4631894"/>
            <a:ext cx="2209766"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Palatino Linotype" pitchFamily="18" charset="0"/>
              </a:defRPr>
            </a:lvl1pPr>
            <a:lvl2pPr marL="742950" indent="-285750">
              <a:defRPr>
                <a:solidFill>
                  <a:schemeClr val="tx1"/>
                </a:solidFill>
                <a:latin typeface="Palatino Linotype" pitchFamily="18" charset="0"/>
              </a:defRPr>
            </a:lvl2pPr>
            <a:lvl3pPr marL="1143000" indent="-228600">
              <a:defRPr>
                <a:solidFill>
                  <a:schemeClr val="tx1"/>
                </a:solidFill>
                <a:latin typeface="Palatino Linotype" pitchFamily="18" charset="0"/>
              </a:defRPr>
            </a:lvl3pPr>
            <a:lvl4pPr marL="1600200" indent="-228600">
              <a:defRPr>
                <a:solidFill>
                  <a:schemeClr val="tx1"/>
                </a:solidFill>
                <a:latin typeface="Palatino Linotype" pitchFamily="18" charset="0"/>
              </a:defRPr>
            </a:lvl4pPr>
            <a:lvl5pPr marL="2057400" indent="-228600">
              <a:defRPr>
                <a:solidFill>
                  <a:schemeClr val="tx1"/>
                </a:solidFill>
                <a:latin typeface="Palatino Linotype" pitchFamily="18" charset="0"/>
              </a:defRPr>
            </a:lvl5pPr>
            <a:lvl6pPr marL="2514600" indent="-228600" fontAlgn="base">
              <a:spcBef>
                <a:spcPct val="0"/>
              </a:spcBef>
              <a:spcAft>
                <a:spcPct val="0"/>
              </a:spcAft>
              <a:defRPr>
                <a:solidFill>
                  <a:schemeClr val="tx1"/>
                </a:solidFill>
                <a:latin typeface="Palatino Linotype" pitchFamily="18" charset="0"/>
              </a:defRPr>
            </a:lvl6pPr>
            <a:lvl7pPr marL="2971800" indent="-228600" fontAlgn="base">
              <a:spcBef>
                <a:spcPct val="0"/>
              </a:spcBef>
              <a:spcAft>
                <a:spcPct val="0"/>
              </a:spcAft>
              <a:defRPr>
                <a:solidFill>
                  <a:schemeClr val="tx1"/>
                </a:solidFill>
                <a:latin typeface="Palatino Linotype" pitchFamily="18" charset="0"/>
              </a:defRPr>
            </a:lvl7pPr>
            <a:lvl8pPr marL="3429000" indent="-228600" fontAlgn="base">
              <a:spcBef>
                <a:spcPct val="0"/>
              </a:spcBef>
              <a:spcAft>
                <a:spcPct val="0"/>
              </a:spcAft>
              <a:defRPr>
                <a:solidFill>
                  <a:schemeClr val="tx1"/>
                </a:solidFill>
                <a:latin typeface="Palatino Linotype" pitchFamily="18" charset="0"/>
              </a:defRPr>
            </a:lvl8pPr>
            <a:lvl9pPr marL="3886200" indent="-228600" fontAlgn="base">
              <a:spcBef>
                <a:spcPct val="0"/>
              </a:spcBef>
              <a:spcAft>
                <a:spcPct val="0"/>
              </a:spcAft>
              <a:defRPr>
                <a:solidFill>
                  <a:schemeClr val="tx1"/>
                </a:solidFill>
                <a:latin typeface="Palatino Linotype" pitchFamily="18" charset="0"/>
              </a:defRPr>
            </a:lvl9pPr>
          </a:lstStyle>
          <a:p>
            <a:pPr>
              <a:buFont typeface="Wingdings" pitchFamily="2" charset="2"/>
              <a:buChar char="ü"/>
              <a:defRPr/>
            </a:pPr>
            <a:r>
              <a:rPr lang="en-US" sz="2000" dirty="0" err="1">
                <a:solidFill>
                  <a:schemeClr val="tx1">
                    <a:lumMod val="95000"/>
                    <a:lumOff val="5000"/>
                  </a:schemeClr>
                </a:solidFill>
                <a:latin typeface="Arial" charset="0"/>
              </a:rPr>
              <a:t>Phạt</a:t>
            </a:r>
            <a:r>
              <a:rPr lang="en-US" sz="2000" dirty="0">
                <a:solidFill>
                  <a:schemeClr val="tx1">
                    <a:lumMod val="95000"/>
                    <a:lumOff val="5000"/>
                  </a:schemeClr>
                </a:solidFill>
                <a:latin typeface="Arial" charset="0"/>
              </a:rPr>
              <a:t> vi </a:t>
            </a:r>
            <a:r>
              <a:rPr lang="en-US" sz="2000" dirty="0" err="1">
                <a:solidFill>
                  <a:schemeClr val="tx1">
                    <a:lumMod val="95000"/>
                    <a:lumOff val="5000"/>
                  </a:schemeClr>
                </a:solidFill>
                <a:latin typeface="Arial" charset="0"/>
              </a:rPr>
              <a:t>phạm</a:t>
            </a:r>
            <a:r>
              <a:rPr lang="en-US" sz="2000" dirty="0">
                <a:solidFill>
                  <a:schemeClr val="tx1">
                    <a:lumMod val="95000"/>
                    <a:lumOff val="5000"/>
                  </a:schemeClr>
                </a:solidFill>
                <a:latin typeface="Arial" charset="0"/>
              </a:rPr>
              <a:t> </a:t>
            </a:r>
            <a:r>
              <a:rPr lang="en-US" sz="2000" dirty="0" smtClean="0">
                <a:solidFill>
                  <a:schemeClr val="tx1">
                    <a:lumMod val="95000"/>
                    <a:lumOff val="5000"/>
                  </a:schemeClr>
                </a:solidFill>
                <a:latin typeface="Arial" charset="0"/>
              </a:rPr>
              <a:t>HĐ</a:t>
            </a:r>
            <a:endParaRPr lang="en-US" sz="2000" dirty="0">
              <a:solidFill>
                <a:schemeClr val="tx1">
                  <a:lumMod val="95000"/>
                  <a:lumOff val="5000"/>
                </a:schemeClr>
              </a:solidFill>
              <a:latin typeface="Arial" charset="0"/>
            </a:endParaRPr>
          </a:p>
          <a:p>
            <a:pPr>
              <a:buFont typeface="Wingdings" pitchFamily="2" charset="2"/>
              <a:buChar char="ü"/>
              <a:defRPr/>
            </a:pPr>
            <a:r>
              <a:rPr lang="en-US" sz="2000" dirty="0" err="1">
                <a:solidFill>
                  <a:schemeClr val="tx1">
                    <a:lumMod val="95000"/>
                    <a:lumOff val="5000"/>
                  </a:schemeClr>
                </a:solidFill>
                <a:latin typeface="Arial" charset="0"/>
              </a:rPr>
              <a:t>Bồi</a:t>
            </a:r>
            <a:r>
              <a:rPr lang="en-US" sz="2000" dirty="0">
                <a:solidFill>
                  <a:schemeClr val="tx1">
                    <a:lumMod val="95000"/>
                    <a:lumOff val="5000"/>
                  </a:schemeClr>
                </a:solidFill>
                <a:latin typeface="Arial" charset="0"/>
              </a:rPr>
              <a:t> </a:t>
            </a:r>
            <a:r>
              <a:rPr lang="en-US" sz="2000" dirty="0" err="1">
                <a:solidFill>
                  <a:schemeClr val="tx1">
                    <a:lumMod val="95000"/>
                    <a:lumOff val="5000"/>
                  </a:schemeClr>
                </a:solidFill>
                <a:latin typeface="Arial" charset="0"/>
              </a:rPr>
              <a:t>thường</a:t>
            </a:r>
            <a:r>
              <a:rPr lang="en-US" sz="2000" dirty="0">
                <a:solidFill>
                  <a:schemeClr val="tx1">
                    <a:lumMod val="95000"/>
                    <a:lumOff val="5000"/>
                  </a:schemeClr>
                </a:solidFill>
                <a:latin typeface="Arial" charset="0"/>
              </a:rPr>
              <a:t> </a:t>
            </a:r>
            <a:r>
              <a:rPr lang="en-US" sz="2000" dirty="0" err="1">
                <a:solidFill>
                  <a:schemeClr val="tx1">
                    <a:lumMod val="95000"/>
                    <a:lumOff val="5000"/>
                  </a:schemeClr>
                </a:solidFill>
                <a:latin typeface="Arial" charset="0"/>
              </a:rPr>
              <a:t>thiệt</a:t>
            </a:r>
            <a:r>
              <a:rPr lang="en-US" sz="2000" dirty="0">
                <a:solidFill>
                  <a:schemeClr val="tx1">
                    <a:lumMod val="95000"/>
                    <a:lumOff val="5000"/>
                  </a:schemeClr>
                </a:solidFill>
                <a:latin typeface="Arial" charset="0"/>
              </a:rPr>
              <a:t> </a:t>
            </a:r>
            <a:r>
              <a:rPr lang="en-US" sz="2000" dirty="0" err="1">
                <a:solidFill>
                  <a:schemeClr val="tx1">
                    <a:lumMod val="95000"/>
                    <a:lumOff val="5000"/>
                  </a:schemeClr>
                </a:solidFill>
                <a:latin typeface="Arial" charset="0"/>
              </a:rPr>
              <a:t>hại</a:t>
            </a:r>
            <a:r>
              <a:rPr lang="en-US" sz="2000" dirty="0">
                <a:solidFill>
                  <a:schemeClr val="tx1">
                    <a:lumMod val="95000"/>
                    <a:lumOff val="5000"/>
                  </a:schemeClr>
                </a:solidFill>
                <a:latin typeface="Arial" charset="0"/>
              </a:rPr>
              <a:t>. </a:t>
            </a:r>
          </a:p>
          <a:p>
            <a:pPr>
              <a:buFont typeface="Wingdings" pitchFamily="2" charset="2"/>
              <a:buChar char="ü"/>
              <a:defRPr/>
            </a:pPr>
            <a:r>
              <a:rPr lang="en-US" sz="2000" dirty="0" err="1">
                <a:solidFill>
                  <a:schemeClr val="tx1">
                    <a:lumMod val="95000"/>
                    <a:lumOff val="5000"/>
                  </a:schemeClr>
                </a:solidFill>
                <a:latin typeface="Arial" charset="0"/>
              </a:rPr>
              <a:t>Tạm</a:t>
            </a:r>
            <a:r>
              <a:rPr lang="en-US" sz="2000" dirty="0">
                <a:solidFill>
                  <a:schemeClr val="tx1">
                    <a:lumMod val="95000"/>
                    <a:lumOff val="5000"/>
                  </a:schemeClr>
                </a:solidFill>
                <a:latin typeface="Arial" charset="0"/>
              </a:rPr>
              <a:t> </a:t>
            </a:r>
            <a:r>
              <a:rPr lang="en-US" sz="2000" dirty="0" err="1">
                <a:solidFill>
                  <a:schemeClr val="tx1">
                    <a:lumMod val="95000"/>
                    <a:lumOff val="5000"/>
                  </a:schemeClr>
                </a:solidFill>
                <a:latin typeface="Arial" charset="0"/>
              </a:rPr>
              <a:t>ngừng</a:t>
            </a:r>
            <a:r>
              <a:rPr lang="en-US" sz="2000" dirty="0">
                <a:solidFill>
                  <a:schemeClr val="tx1">
                    <a:lumMod val="95000"/>
                    <a:lumOff val="5000"/>
                  </a:schemeClr>
                </a:solidFill>
                <a:latin typeface="Arial" charset="0"/>
              </a:rPr>
              <a:t>, </a:t>
            </a:r>
            <a:r>
              <a:rPr lang="en-US" sz="2000" dirty="0" err="1">
                <a:solidFill>
                  <a:schemeClr val="tx1">
                    <a:lumMod val="95000"/>
                    <a:lumOff val="5000"/>
                  </a:schemeClr>
                </a:solidFill>
                <a:latin typeface="Arial" charset="0"/>
              </a:rPr>
              <a:t>đình</a:t>
            </a:r>
            <a:r>
              <a:rPr lang="en-US" sz="2000" dirty="0">
                <a:solidFill>
                  <a:schemeClr val="tx1">
                    <a:lumMod val="95000"/>
                    <a:lumOff val="5000"/>
                  </a:schemeClr>
                </a:solidFill>
                <a:latin typeface="Arial" charset="0"/>
              </a:rPr>
              <a:t> </a:t>
            </a:r>
            <a:r>
              <a:rPr lang="en-US" sz="2000" dirty="0" err="1">
                <a:solidFill>
                  <a:schemeClr val="tx1">
                    <a:lumMod val="95000"/>
                    <a:lumOff val="5000"/>
                  </a:schemeClr>
                </a:solidFill>
                <a:latin typeface="Arial" charset="0"/>
              </a:rPr>
              <a:t>chỉ</a:t>
            </a:r>
            <a:r>
              <a:rPr lang="en-US" sz="2000" dirty="0">
                <a:solidFill>
                  <a:schemeClr val="tx1">
                    <a:lumMod val="95000"/>
                    <a:lumOff val="5000"/>
                  </a:schemeClr>
                </a:solidFill>
                <a:latin typeface="Arial" charset="0"/>
              </a:rPr>
              <a:t>, </a:t>
            </a:r>
            <a:r>
              <a:rPr lang="en-US" sz="2000" dirty="0" err="1">
                <a:solidFill>
                  <a:schemeClr val="tx1">
                    <a:lumMod val="95000"/>
                    <a:lumOff val="5000"/>
                  </a:schemeClr>
                </a:solidFill>
                <a:latin typeface="Arial" charset="0"/>
              </a:rPr>
              <a:t>hủy</a:t>
            </a:r>
            <a:r>
              <a:rPr lang="en-US" sz="2000" dirty="0">
                <a:solidFill>
                  <a:schemeClr val="tx1">
                    <a:lumMod val="95000"/>
                    <a:lumOff val="5000"/>
                  </a:schemeClr>
                </a:solidFill>
                <a:latin typeface="Arial" charset="0"/>
              </a:rPr>
              <a:t> </a:t>
            </a:r>
            <a:r>
              <a:rPr lang="en-US" sz="2000" dirty="0" err="1">
                <a:solidFill>
                  <a:schemeClr val="tx1">
                    <a:lumMod val="95000"/>
                    <a:lumOff val="5000"/>
                  </a:schemeClr>
                </a:solidFill>
                <a:latin typeface="Arial" charset="0"/>
              </a:rPr>
              <a:t>bỏ</a:t>
            </a:r>
            <a:r>
              <a:rPr lang="en-US" sz="2000" dirty="0">
                <a:solidFill>
                  <a:schemeClr val="tx1">
                    <a:lumMod val="95000"/>
                    <a:lumOff val="5000"/>
                  </a:schemeClr>
                </a:solidFill>
                <a:latin typeface="Arial" charset="0"/>
              </a:rPr>
              <a:t> HĐ.</a:t>
            </a:r>
          </a:p>
          <a:p>
            <a:pPr>
              <a:buFont typeface="Wingdings" pitchFamily="2" charset="2"/>
              <a:buChar char="ü"/>
              <a:defRPr/>
            </a:pPr>
            <a:endParaRPr lang="en-US" sz="2000" dirty="0">
              <a:solidFill>
                <a:schemeClr val="tx1">
                  <a:lumMod val="95000"/>
                  <a:lumOff val="5000"/>
                </a:schemeClr>
              </a:solidFill>
              <a:latin typeface="Arial" charset="0"/>
            </a:endParaRPr>
          </a:p>
        </p:txBody>
      </p:sp>
    </p:spTree>
    <p:extLst>
      <p:ext uri="{BB962C8B-B14F-4D97-AF65-F5344CB8AC3E}">
        <p14:creationId xmlns:p14="http://schemas.microsoft.com/office/powerpoint/2010/main" val="41426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wipe(left)">
                                      <p:cBhvr>
                                        <p:cTn id="7" dur="500"/>
                                        <p:tgtEl>
                                          <p:spTgt spid="4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05"/>
                                        </p:tgtEl>
                                        <p:attrNameLst>
                                          <p:attrName>style.visibility</p:attrName>
                                        </p:attrNameLst>
                                      </p:cBhvr>
                                      <p:to>
                                        <p:strVal val="visible"/>
                                      </p:to>
                                    </p:set>
                                    <p:animEffect transition="in" filter="wipe(left)">
                                      <p:cBhvr>
                                        <p:cTn id="10" dur="500"/>
                                        <p:tgtEl>
                                          <p:spTgt spid="410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101"/>
                                        </p:tgtEl>
                                        <p:attrNameLst>
                                          <p:attrName>style.visibility</p:attrName>
                                        </p:attrNameLst>
                                      </p:cBhvr>
                                      <p:to>
                                        <p:strVal val="visible"/>
                                      </p:to>
                                    </p:set>
                                    <p:animEffect transition="in" filter="wipe(left)">
                                      <p:cBhvr>
                                        <p:cTn id="21" dur="500"/>
                                        <p:tgtEl>
                                          <p:spTgt spid="4101"/>
                                        </p:tgtEl>
                                      </p:cBhvr>
                                    </p:animEffect>
                                  </p:childTnLst>
                                </p:cTn>
                              </p:par>
                              <p:par>
                                <p:cTn id="22" presetID="22" presetClass="entr" presetSubtype="8" fill="hold" nodeType="withEffect">
                                  <p:stCondLst>
                                    <p:cond delay="0"/>
                                  </p:stCondLst>
                                  <p:childTnLst>
                                    <p:set>
                                      <p:cBhvr>
                                        <p:cTn id="23" dur="1" fill="hold">
                                          <p:stCondLst>
                                            <p:cond delay="0"/>
                                          </p:stCondLst>
                                        </p:cTn>
                                        <p:tgtEl>
                                          <p:spTgt spid="4102"/>
                                        </p:tgtEl>
                                        <p:attrNameLst>
                                          <p:attrName>style.visibility</p:attrName>
                                        </p:attrNameLst>
                                      </p:cBhvr>
                                      <p:to>
                                        <p:strVal val="visible"/>
                                      </p:to>
                                    </p:set>
                                    <p:animEffect transition="in" filter="wipe(left)">
                                      <p:cBhvr>
                                        <p:cTn id="24" dur="500"/>
                                        <p:tgtEl>
                                          <p:spTgt spid="410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106"/>
                                        </p:tgtEl>
                                        <p:attrNameLst>
                                          <p:attrName>style.visibility</p:attrName>
                                        </p:attrNameLst>
                                      </p:cBhvr>
                                      <p:to>
                                        <p:strVal val="visible"/>
                                      </p:to>
                                    </p:set>
                                    <p:animEffect transition="in" filter="wipe(left)">
                                      <p:cBhvr>
                                        <p:cTn id="27" dur="500"/>
                                        <p:tgtEl>
                                          <p:spTgt spid="410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500"/>
                                        <p:tgtEl>
                                          <p:spTgt spid="4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107"/>
                                        </p:tgtEl>
                                        <p:attrNameLst>
                                          <p:attrName>style.visibility</p:attrName>
                                        </p:attrNameLst>
                                      </p:cBhvr>
                                      <p:to>
                                        <p:strVal val="visible"/>
                                      </p:to>
                                    </p:set>
                                    <p:animEffect transition="in" filter="wipe(left)">
                                      <p:cBhvr>
                                        <p:cTn id="38" dur="500"/>
                                        <p:tgtEl>
                                          <p:spTgt spid="410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par>
                                <p:cTn id="42" presetID="22" presetClass="entr" presetSubtype="8" fill="hold" nodeType="withEffect">
                                  <p:stCondLst>
                                    <p:cond delay="0"/>
                                  </p:stCondLst>
                                  <p:childTnLst>
                                    <p:set>
                                      <p:cBhvr>
                                        <p:cTn id="43" dur="1" fill="hold">
                                          <p:stCondLst>
                                            <p:cond delay="0"/>
                                          </p:stCondLst>
                                        </p:cTn>
                                        <p:tgtEl>
                                          <p:spTgt spid="4103"/>
                                        </p:tgtEl>
                                        <p:attrNameLst>
                                          <p:attrName>style.visibility</p:attrName>
                                        </p:attrNameLst>
                                      </p:cBhvr>
                                      <p:to>
                                        <p:strVal val="visible"/>
                                      </p:to>
                                    </p:set>
                                    <p:animEffect transition="in" filter="wipe(left)">
                                      <p:cBhvr>
                                        <p:cTn id="44" dur="500"/>
                                        <p:tgtEl>
                                          <p:spTgt spid="4103"/>
                                        </p:tgtEl>
                                      </p:cBhvr>
                                    </p:animEffect>
                                  </p:childTnLst>
                                </p:cTn>
                              </p:par>
                              <p:par>
                                <p:cTn id="45" presetID="22" presetClass="entr" presetSubtype="8" fill="hold" nodeType="withEffect">
                                  <p:stCondLst>
                                    <p:cond delay="0"/>
                                  </p:stCondLst>
                                  <p:childTnLst>
                                    <p:set>
                                      <p:cBhvr>
                                        <p:cTn id="46" dur="1" fill="hold">
                                          <p:stCondLst>
                                            <p:cond delay="0"/>
                                          </p:stCondLst>
                                        </p:cTn>
                                        <p:tgtEl>
                                          <p:spTgt spid="4104"/>
                                        </p:tgtEl>
                                        <p:attrNameLst>
                                          <p:attrName>style.visibility</p:attrName>
                                        </p:attrNameLst>
                                      </p:cBhvr>
                                      <p:to>
                                        <p:strVal val="visible"/>
                                      </p:to>
                                    </p:set>
                                    <p:animEffect transition="in" filter="wipe(left)">
                                      <p:cBhvr>
                                        <p:cTn id="47" dur="500"/>
                                        <p:tgtEl>
                                          <p:spTgt spid="410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5" grpId="0"/>
      <p:bldP spid="4106" grpId="0"/>
      <p:bldP spid="4107" grpId="0"/>
      <p:bldP spid="36" grpId="0"/>
      <p:bldP spid="39" grpId="0"/>
      <p:bldP spid="40" grpId="0"/>
      <p:bldP spid="41" grpId="0"/>
      <p:bldP spid="42" grpId="0"/>
      <p:bldP spid="43"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19814463"/>
              </p:ext>
            </p:extLst>
          </p:nvPr>
        </p:nvGraphicFramePr>
        <p:xfrm>
          <a:off x="628650" y="1638736"/>
          <a:ext cx="7886700" cy="4304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32"/>
          <p:cNvSpPr txBox="1">
            <a:spLocks noChangeArrowheads="1"/>
          </p:cNvSpPr>
          <p:nvPr/>
        </p:nvSpPr>
        <p:spPr bwMode="auto">
          <a:xfrm>
            <a:off x="2940079" y="867582"/>
            <a:ext cx="32447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2800" b="1">
                <a:solidFill>
                  <a:srgbClr val="4E75A3"/>
                </a:solidFill>
                <a:latin typeface="Verdana" pitchFamily="34" charset="0"/>
              </a:rPr>
              <a:t>HÌNH THỨC HĐ</a:t>
            </a:r>
          </a:p>
        </p:txBody>
      </p:sp>
    </p:spTree>
    <p:extLst>
      <p:ext uri="{BB962C8B-B14F-4D97-AF65-F5344CB8AC3E}">
        <p14:creationId xmlns:p14="http://schemas.microsoft.com/office/powerpoint/2010/main" val="360707581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7" name="Text Box 60"/>
          <p:cNvSpPr txBox="1">
            <a:spLocks noChangeArrowheads="1"/>
          </p:cNvSpPr>
          <p:nvPr/>
        </p:nvSpPr>
        <p:spPr bwMode="auto">
          <a:xfrm>
            <a:off x="76200" y="1833970"/>
            <a:ext cx="8458200" cy="3477875"/>
          </a:xfrm>
          <a:prstGeom prst="rect">
            <a:avLst/>
          </a:prstGeom>
          <a:noFill/>
          <a:ln>
            <a:noFill/>
          </a:ln>
          <a:effectLst/>
          <a:extLst/>
        </p:spPr>
        <p:txBody>
          <a:bodyPr wrap="squar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en-US" sz="4000" b="1" dirty="0">
              <a:gradFill flip="none" rotWithShape="1">
                <a:gsLst>
                  <a:gs pos="20000">
                    <a:srgbClr val="66CCFF">
                      <a:shade val="30000"/>
                      <a:satMod val="115000"/>
                      <a:lumMod val="95000"/>
                    </a:srgbClr>
                  </a:gs>
                  <a:gs pos="50000">
                    <a:srgbClr val="66CCFF">
                      <a:shade val="67500"/>
                      <a:satMod val="115000"/>
                    </a:srgbClr>
                  </a:gs>
                  <a:gs pos="69000">
                    <a:srgbClr val="66CCFF">
                      <a:shade val="100000"/>
                      <a:satMod val="115000"/>
                    </a:srgbClr>
                  </a:gs>
                </a:gsLst>
                <a:lin ang="16200000" scaled="1"/>
                <a:tileRect/>
              </a:gradFill>
              <a:effectLst>
                <a:outerShdw blurRad="50800" dist="38100" dir="18900000" algn="bl" rotWithShape="0">
                  <a:prstClr val="black">
                    <a:alpha val="40000"/>
                  </a:prstClr>
                </a:outerShdw>
              </a:effectLst>
              <a:latin typeface="Arial"/>
            </a:endParaRPr>
          </a:p>
          <a:p>
            <a:pPr algn="ctr">
              <a:defRPr/>
            </a:pPr>
            <a:r>
              <a:rPr lang="en-US" sz="4000" b="1" dirty="0" err="1" smtClean="0">
                <a:solidFill>
                  <a:srgbClr val="0000CC"/>
                </a:solidFill>
                <a:latin typeface="Arial" pitchFamily="34" charset="0"/>
                <a:cs typeface="Arial" pitchFamily="34" charset="0"/>
              </a:rPr>
              <a:t>Bài</a:t>
            </a:r>
            <a:r>
              <a:rPr lang="en-US" sz="4000" b="1" dirty="0" smtClean="0">
                <a:solidFill>
                  <a:srgbClr val="0000CC"/>
                </a:solidFill>
                <a:latin typeface="Arial" pitchFamily="34" charset="0"/>
                <a:cs typeface="Arial" pitchFamily="34" charset="0"/>
              </a:rPr>
              <a:t> 9</a:t>
            </a:r>
          </a:p>
          <a:p>
            <a:pPr algn="ctr">
              <a:defRPr/>
            </a:pPr>
            <a:r>
              <a:rPr lang="en-US" sz="4000" b="1" dirty="0" smtClean="0">
                <a:solidFill>
                  <a:srgbClr val="0000CC"/>
                </a:solidFill>
                <a:latin typeface="Arial" pitchFamily="34" charset="0"/>
                <a:cs typeface="Arial" pitchFamily="34" charset="0"/>
              </a:rPr>
              <a:t>LUẬT </a:t>
            </a:r>
            <a:r>
              <a:rPr lang="en-US" sz="4000" b="1" dirty="0">
                <a:solidFill>
                  <a:srgbClr val="0000CC"/>
                </a:solidFill>
                <a:latin typeface="Arial" pitchFamily="34" charset="0"/>
                <a:cs typeface="Arial" pitchFamily="34" charset="0"/>
              </a:rPr>
              <a:t>PHÒNG, </a:t>
            </a:r>
            <a:r>
              <a:rPr lang="en-US" sz="4000" b="1" dirty="0" smtClean="0">
                <a:solidFill>
                  <a:srgbClr val="0000CC"/>
                </a:solidFill>
                <a:latin typeface="Arial" pitchFamily="34" charset="0"/>
                <a:cs typeface="Arial" pitchFamily="34" charset="0"/>
              </a:rPr>
              <a:t>CHỐNG</a:t>
            </a:r>
          </a:p>
          <a:p>
            <a:pPr algn="ctr">
              <a:defRPr/>
            </a:pPr>
            <a:r>
              <a:rPr lang="en-US" sz="4000" b="1" dirty="0" smtClean="0">
                <a:solidFill>
                  <a:srgbClr val="0000CC"/>
                </a:solidFill>
                <a:latin typeface="Arial" pitchFamily="34" charset="0"/>
                <a:cs typeface="Arial" pitchFamily="34" charset="0"/>
              </a:rPr>
              <a:t> </a:t>
            </a:r>
            <a:r>
              <a:rPr lang="en-US" sz="4000" b="1" dirty="0">
                <a:solidFill>
                  <a:srgbClr val="0000CC"/>
                </a:solidFill>
                <a:latin typeface="Arial" pitchFamily="34" charset="0"/>
                <a:cs typeface="Arial" pitchFamily="34" charset="0"/>
              </a:rPr>
              <a:t>THAM NHŨNG</a:t>
            </a:r>
            <a:endParaRPr lang="vi-VN" sz="4000" b="1" dirty="0">
              <a:solidFill>
                <a:srgbClr val="0000CC"/>
              </a:solidFill>
              <a:latin typeface="Arial" pitchFamily="34" charset="0"/>
              <a:cs typeface="Arial" pitchFamily="34" charset="0"/>
            </a:endParaRPr>
          </a:p>
          <a:p>
            <a:pPr algn="ctr" eaLnBrk="1" hangingPunct="1">
              <a:spcBef>
                <a:spcPct val="50000"/>
              </a:spcBef>
              <a:defRPr/>
            </a:pPr>
            <a:endParaRPr lang="en-US" sz="4000" b="1" dirty="0">
              <a:gradFill flip="none" rotWithShape="1">
                <a:gsLst>
                  <a:gs pos="20000">
                    <a:srgbClr val="66CCFF">
                      <a:shade val="30000"/>
                      <a:satMod val="115000"/>
                      <a:lumMod val="95000"/>
                    </a:srgbClr>
                  </a:gs>
                  <a:gs pos="50000">
                    <a:srgbClr val="66CCFF">
                      <a:shade val="67500"/>
                      <a:satMod val="115000"/>
                    </a:srgbClr>
                  </a:gs>
                  <a:gs pos="69000">
                    <a:srgbClr val="66CCFF">
                      <a:shade val="100000"/>
                      <a:satMod val="115000"/>
                    </a:srgbClr>
                  </a:gs>
                </a:gsLst>
                <a:lin ang="16200000" scaled="1"/>
                <a:tileRect/>
              </a:gradFill>
              <a:effectLst>
                <a:outerShdw blurRad="50800" dist="38100" dir="18900000" algn="bl" rotWithShape="0">
                  <a:prstClr val="black">
                    <a:alpha val="40000"/>
                  </a:prstClr>
                </a:outerShdw>
              </a:effectLst>
              <a:latin typeface="Arial" pitchFamily="34" charset="0"/>
              <a:cs typeface="Arial" pitchFamily="34" charset="0"/>
            </a:endParaRPr>
          </a:p>
        </p:txBody>
      </p:sp>
    </p:spTree>
    <p:extLst>
      <p:ext uri="{BB962C8B-B14F-4D97-AF65-F5344CB8AC3E}">
        <p14:creationId xmlns:p14="http://schemas.microsoft.com/office/powerpoint/2010/main" val="3659655551"/>
      </p:ext>
    </p:extLst>
  </p:cSld>
  <p:clrMapOvr>
    <a:masterClrMapping/>
  </p:clrMapOvr>
  <p:transition spd="slow">
    <p:dissolv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z="3323" b="1" dirty="0">
                <a:solidFill>
                  <a:srgbClr val="000000"/>
                </a:solidFill>
                <a:latin typeface="Arial" pitchFamily="34" charset="0"/>
                <a:cs typeface="Arial" pitchFamily="34" charset="0"/>
              </a:rPr>
              <a:t>KẾT CẤU</a:t>
            </a:r>
            <a:endParaRPr lang="en-US" dirty="0" smtClean="0">
              <a:latin typeface="Arial" pitchFamily="34" charset="0"/>
              <a:cs typeface="Arial" pitchFamily="34" charset="0"/>
            </a:endParaRPr>
          </a:p>
        </p:txBody>
      </p:sp>
      <p:graphicFrame>
        <p:nvGraphicFramePr>
          <p:cNvPr id="3" name="Diagram 2"/>
          <p:cNvGraphicFramePr/>
          <p:nvPr/>
        </p:nvGraphicFramePr>
        <p:xfrm>
          <a:off x="285720" y="1582603"/>
          <a:ext cx="8638503" cy="4550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14821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3790136"/>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894593" y="2041594"/>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7" y="2274435"/>
            <a:ext cx="7018679" cy="2754766"/>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lgn="just">
              <a:spcBef>
                <a:spcPct val="50000"/>
              </a:spcBef>
            </a:pPr>
            <a:r>
              <a:rPr lang="en-US" altLang="en-US" sz="2800" dirty="0" err="1" smtClean="0">
                <a:solidFill>
                  <a:schemeClr val="bg1"/>
                </a:solidFill>
                <a:latin typeface="Arial" panose="020B0604020202020204" pitchFamily="34" charset="0"/>
                <a:cs typeface="Arial" panose="020B0604020202020204" pitchFamily="34" charset="0"/>
              </a:rPr>
              <a:t>Là</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hành</a:t>
            </a:r>
            <a:r>
              <a:rPr lang="en-US" altLang="en-US" sz="2800" dirty="0" smtClean="0">
                <a:solidFill>
                  <a:schemeClr val="bg1"/>
                </a:solidFill>
                <a:latin typeface="Arial" panose="020B0604020202020204" pitchFamily="34" charset="0"/>
                <a:cs typeface="Arial" panose="020B0604020202020204" pitchFamily="34" charset="0"/>
              </a:rPr>
              <a:t> vi </a:t>
            </a:r>
            <a:r>
              <a:rPr lang="en-US" altLang="en-US" sz="2800" dirty="0" err="1" smtClean="0">
                <a:solidFill>
                  <a:schemeClr val="bg1"/>
                </a:solidFill>
                <a:latin typeface="Arial" panose="020B0604020202020204" pitchFamily="34" charset="0"/>
                <a:cs typeface="Arial" panose="020B0604020202020204" pitchFamily="34" charset="0"/>
              </a:rPr>
              <a:t>của</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người</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có</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chức</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vụ</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quyền</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hạn</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đã</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lợi</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dụng</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chức</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vụ</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quyền</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hạn</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đó</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vì</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vụ</a:t>
            </a:r>
            <a:r>
              <a:rPr lang="en-US" altLang="en-US" sz="2800" dirty="0" smtClean="0">
                <a:solidFill>
                  <a:schemeClr val="bg1"/>
                </a:solidFill>
                <a:latin typeface="Arial" panose="020B0604020202020204" pitchFamily="34" charset="0"/>
                <a:cs typeface="Arial" panose="020B0604020202020204" pitchFamily="34" charset="0"/>
              </a:rPr>
              <a:t> </a:t>
            </a:r>
            <a:r>
              <a:rPr lang="en-US" altLang="en-US" sz="2800" dirty="0" err="1" smtClean="0">
                <a:solidFill>
                  <a:schemeClr val="bg1"/>
                </a:solidFill>
                <a:latin typeface="Arial" panose="020B0604020202020204" pitchFamily="34" charset="0"/>
                <a:cs typeface="Arial" panose="020B0604020202020204" pitchFamily="34" charset="0"/>
              </a:rPr>
              <a:t>lợi</a:t>
            </a:r>
            <a:r>
              <a:rPr lang="en-US" altLang="en-US" sz="2800" dirty="0" smtClean="0">
                <a:solidFill>
                  <a:schemeClr val="bg1"/>
                </a:solidFill>
                <a:latin typeface="Arial" panose="020B0604020202020204" pitchFamily="34" charset="0"/>
                <a:cs typeface="Arial" panose="020B0604020202020204" pitchFamily="34" charset="0"/>
              </a:rPr>
              <a:t> </a:t>
            </a:r>
          </a:p>
          <a:p>
            <a:pPr algn="r">
              <a:spcBef>
                <a:spcPct val="50000"/>
              </a:spcBef>
            </a:pPr>
            <a:r>
              <a:rPr lang="en-US" altLang="en-US" sz="2800" dirty="0" smtClean="0">
                <a:solidFill>
                  <a:schemeClr val="bg1"/>
                </a:solidFill>
                <a:latin typeface="Arial" panose="020B0604020202020204" pitchFamily="34" charset="0"/>
                <a:cs typeface="Arial" panose="020B0604020202020204" pitchFamily="34" charset="0"/>
              </a:rPr>
              <a:t>(</a:t>
            </a:r>
            <a:r>
              <a:rPr lang="en-US" altLang="en-US" sz="2800" dirty="0" err="1" smtClean="0">
                <a:solidFill>
                  <a:schemeClr val="bg1"/>
                </a:solidFill>
                <a:latin typeface="Arial" panose="020B0604020202020204" pitchFamily="34" charset="0"/>
                <a:cs typeface="Arial" panose="020B0604020202020204" pitchFamily="34" charset="0"/>
              </a:rPr>
              <a:t>Khoản</a:t>
            </a:r>
            <a:r>
              <a:rPr lang="en-US" altLang="en-US" sz="2800" dirty="0" smtClean="0">
                <a:solidFill>
                  <a:schemeClr val="bg1"/>
                </a:solidFill>
                <a:latin typeface="Arial" panose="020B0604020202020204" pitchFamily="34" charset="0"/>
                <a:cs typeface="Arial" panose="020B0604020202020204" pitchFamily="34" charset="0"/>
              </a:rPr>
              <a:t> 1, Đ3, </a:t>
            </a:r>
            <a:r>
              <a:rPr lang="en-US" altLang="en-US" sz="2800" dirty="0" err="1" smtClean="0">
                <a:solidFill>
                  <a:schemeClr val="bg1"/>
                </a:solidFill>
                <a:latin typeface="Arial" panose="020B0604020202020204" pitchFamily="34" charset="0"/>
                <a:cs typeface="Arial" panose="020B0604020202020204" pitchFamily="34" charset="0"/>
              </a:rPr>
              <a:t>Luật</a:t>
            </a:r>
            <a:r>
              <a:rPr lang="en-US" altLang="en-US" sz="2800" dirty="0" smtClean="0">
                <a:solidFill>
                  <a:schemeClr val="bg1"/>
                </a:solidFill>
                <a:latin typeface="Arial" panose="020B0604020202020204" pitchFamily="34" charset="0"/>
                <a:cs typeface="Arial" panose="020B0604020202020204" pitchFamily="34" charset="0"/>
              </a:rPr>
              <a:t> PCTN 2018)</a:t>
            </a:r>
            <a:endParaRPr lang="en-US" altLang="en-US" sz="2800" dirty="0">
              <a:solidFill>
                <a:schemeClr val="bg1"/>
              </a:solidFill>
              <a:latin typeface="Arial" panose="020B0604020202020204" pitchFamily="34" charset="0"/>
              <a:cs typeface="Arial" panose="020B0604020202020204" pitchFamily="34" charset="0"/>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2094916" y="509052"/>
            <a:ext cx="48510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latin typeface="Arial" panose="020B0604020202020204" pitchFamily="34" charset="0"/>
              </a:rPr>
              <a:t>Khái niệm: Tham nhũng</a:t>
            </a:r>
            <a:endParaRPr lang="en-US" sz="3200" b="1" dirty="0">
              <a:latin typeface="Arial" panose="020B0604020202020204" pitchFamily="34" charset="0"/>
            </a:endParaRPr>
          </a:p>
        </p:txBody>
      </p:sp>
    </p:spTree>
    <p:extLst>
      <p:ext uri="{BB962C8B-B14F-4D97-AF65-F5344CB8AC3E}">
        <p14:creationId xmlns:p14="http://schemas.microsoft.com/office/powerpoint/2010/main" val="30797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541618745"/>
              </p:ext>
            </p:extLst>
          </p:nvPr>
        </p:nvGraphicFramePr>
        <p:xfrm>
          <a:off x="219777" y="461576"/>
          <a:ext cx="8704446" cy="58689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3847509"/>
      </p:ext>
    </p:extLst>
  </p:cSld>
  <p:clrMapOvr>
    <a:masterClrMapping/>
  </p:clrMapOvr>
  <p:transition>
    <p:pull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194" name="TextBox 4"/>
          <p:cNvSpPr txBox="1">
            <a:spLocks noChangeArrowheads="1"/>
          </p:cNvSpPr>
          <p:nvPr/>
        </p:nvSpPr>
        <p:spPr bwMode="auto">
          <a:xfrm>
            <a:off x="2388252" y="304513"/>
            <a:ext cx="42643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a:r>
              <a:rPr lang="en-US" sz="3200" b="1">
                <a:solidFill>
                  <a:srgbClr val="404040"/>
                </a:solidFill>
                <a:latin typeface="Arial" charset="0"/>
              </a:rPr>
              <a:t>MỤC TIÊU MÔN HỌC</a:t>
            </a:r>
          </a:p>
        </p:txBody>
      </p:sp>
      <p:sp>
        <p:nvSpPr>
          <p:cNvPr id="3" name="Rectangle 2"/>
          <p:cNvSpPr/>
          <p:nvPr/>
        </p:nvSpPr>
        <p:spPr>
          <a:xfrm>
            <a:off x="3252788" y="1509713"/>
            <a:ext cx="5035550" cy="1257300"/>
          </a:xfrm>
          <a:custGeom>
            <a:avLst/>
            <a:gdLst>
              <a:gd name="connsiteX0" fmla="*/ 0 w 1739900"/>
              <a:gd name="connsiteY0" fmla="*/ 0 h 1257301"/>
              <a:gd name="connsiteX1" fmla="*/ 1739900 w 1739900"/>
              <a:gd name="connsiteY1" fmla="*/ 0 h 1257301"/>
              <a:gd name="connsiteX2" fmla="*/ 1739900 w 1739900"/>
              <a:gd name="connsiteY2" fmla="*/ 1257301 h 1257301"/>
              <a:gd name="connsiteX3" fmla="*/ 0 w 1739900"/>
              <a:gd name="connsiteY3" fmla="*/ 1257301 h 1257301"/>
              <a:gd name="connsiteX4" fmla="*/ 0 w 1739900"/>
              <a:gd name="connsiteY4"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2343162"/>
              <a:gd name="connsiteY0" fmla="*/ 0 h 1257301"/>
              <a:gd name="connsiteX1" fmla="*/ 1739900 w 2343162"/>
              <a:gd name="connsiteY1" fmla="*/ 0 h 1257301"/>
              <a:gd name="connsiteX2" fmla="*/ 2343150 w 2343162"/>
              <a:gd name="connsiteY2" fmla="*/ 622301 h 1257301"/>
              <a:gd name="connsiteX3" fmla="*/ 1739900 w 2343162"/>
              <a:gd name="connsiteY3" fmla="*/ 1257301 h 1257301"/>
              <a:gd name="connsiteX4" fmla="*/ 0 w 2343162"/>
              <a:gd name="connsiteY4" fmla="*/ 1257301 h 1257301"/>
              <a:gd name="connsiteX5" fmla="*/ 0 w 2343162"/>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0"/>
              <a:gd name="connsiteY0" fmla="*/ 0 h 1257301"/>
              <a:gd name="connsiteX1" fmla="*/ 1739900 w 2343150"/>
              <a:gd name="connsiteY1" fmla="*/ 0 h 1257301"/>
              <a:gd name="connsiteX2" fmla="*/ 2343150 w 2343150"/>
              <a:gd name="connsiteY2" fmla="*/ 622301 h 1257301"/>
              <a:gd name="connsiteX3" fmla="*/ 1739900 w 2343150"/>
              <a:gd name="connsiteY3" fmla="*/ 1257301 h 1257301"/>
              <a:gd name="connsiteX4" fmla="*/ 0 w 2343150"/>
              <a:gd name="connsiteY4" fmla="*/ 1257301 h 1257301"/>
              <a:gd name="connsiteX5" fmla="*/ 0 w 234315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349" h="1257301">
                <a:moveTo>
                  <a:pt x="0" y="0"/>
                </a:moveTo>
                <a:lnTo>
                  <a:pt x="1739900" y="0"/>
                </a:lnTo>
                <a:cubicBezTo>
                  <a:pt x="2097919" y="736600"/>
                  <a:pt x="1710758" y="-66675"/>
                  <a:pt x="2049349" y="635001"/>
                </a:cubicBezTo>
                <a:cubicBezTo>
                  <a:pt x="1687248" y="1352551"/>
                  <a:pt x="2110278" y="514351"/>
                  <a:pt x="1739900" y="1257301"/>
                </a:cubicBezTo>
                <a:lnTo>
                  <a:pt x="0" y="1257301"/>
                </a:lnTo>
                <a:lnTo>
                  <a:pt x="0" y="0"/>
                </a:lnTo>
                <a:close/>
              </a:path>
            </a:pathLst>
          </a:custGeom>
          <a:solidFill>
            <a:schemeClr val="bg1"/>
          </a:solidFill>
          <a:ln w="317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ound Same Side Corner Rectangle 1"/>
          <p:cNvSpPr/>
          <p:nvPr/>
        </p:nvSpPr>
        <p:spPr>
          <a:xfrm rot="16200000">
            <a:off x="2233613" y="1119188"/>
            <a:ext cx="1257300" cy="2038350"/>
          </a:xfrm>
          <a:custGeom>
            <a:avLst/>
            <a:gdLst>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0 w 1257300"/>
              <a:gd name="connsiteY5" fmla="*/ 1416050 h 1416050"/>
              <a:gd name="connsiteX6" fmla="*/ 0 w 1257300"/>
              <a:gd name="connsiteY6" fmla="*/ 1416050 h 1416050"/>
              <a:gd name="connsiteX7" fmla="*/ 0 w 1257300"/>
              <a:gd name="connsiteY7" fmla="*/ 330205 h 1416050"/>
              <a:gd name="connsiteX8" fmla="*/ 330205 w 1257300"/>
              <a:gd name="connsiteY8" fmla="*/ 0 h 1416050"/>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590550 w 1257300"/>
              <a:gd name="connsiteY5" fmla="*/ 1416050 h 1416050"/>
              <a:gd name="connsiteX6" fmla="*/ 0 w 1257300"/>
              <a:gd name="connsiteY6" fmla="*/ 1416050 h 1416050"/>
              <a:gd name="connsiteX7" fmla="*/ 0 w 1257300"/>
              <a:gd name="connsiteY7" fmla="*/ 1416050 h 1416050"/>
              <a:gd name="connsiteX8" fmla="*/ 0 w 1257300"/>
              <a:gd name="connsiteY8" fmla="*/ 330205 h 1416050"/>
              <a:gd name="connsiteX9" fmla="*/ 330205 w 1257300"/>
              <a:gd name="connsiteY9" fmla="*/ 0 h 1416050"/>
              <a:gd name="connsiteX0" fmla="*/ 330205 w 1257300"/>
              <a:gd name="connsiteY0" fmla="*/ 0 h 2038350"/>
              <a:gd name="connsiteX1" fmla="*/ 927095 w 1257300"/>
              <a:gd name="connsiteY1" fmla="*/ 0 h 2038350"/>
              <a:gd name="connsiteX2" fmla="*/ 1257300 w 1257300"/>
              <a:gd name="connsiteY2" fmla="*/ 330205 h 2038350"/>
              <a:gd name="connsiteX3" fmla="*/ 1257300 w 1257300"/>
              <a:gd name="connsiteY3" fmla="*/ 1416050 h 2038350"/>
              <a:gd name="connsiteX4" fmla="*/ 1257300 w 1257300"/>
              <a:gd name="connsiteY4" fmla="*/ 1416050 h 2038350"/>
              <a:gd name="connsiteX5" fmla="*/ 628650 w 1257300"/>
              <a:gd name="connsiteY5" fmla="*/ 2038350 h 2038350"/>
              <a:gd name="connsiteX6" fmla="*/ 0 w 1257300"/>
              <a:gd name="connsiteY6" fmla="*/ 1416050 h 2038350"/>
              <a:gd name="connsiteX7" fmla="*/ 0 w 1257300"/>
              <a:gd name="connsiteY7" fmla="*/ 1416050 h 2038350"/>
              <a:gd name="connsiteX8" fmla="*/ 0 w 1257300"/>
              <a:gd name="connsiteY8" fmla="*/ 330205 h 2038350"/>
              <a:gd name="connsiteX9" fmla="*/ 330205 w 1257300"/>
              <a:gd name="connsiteY9" fmla="*/ 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2038350">
                <a:moveTo>
                  <a:pt x="330205" y="0"/>
                </a:moveTo>
                <a:lnTo>
                  <a:pt x="927095" y="0"/>
                </a:lnTo>
                <a:cubicBezTo>
                  <a:pt x="1109462" y="0"/>
                  <a:pt x="1257300" y="147838"/>
                  <a:pt x="1257300" y="330205"/>
                </a:cubicBezTo>
                <a:lnTo>
                  <a:pt x="1257300" y="1416050"/>
                </a:lnTo>
                <a:lnTo>
                  <a:pt x="1257300" y="1416050"/>
                </a:lnTo>
                <a:lnTo>
                  <a:pt x="628650" y="2038350"/>
                </a:lnTo>
                <a:lnTo>
                  <a:pt x="0" y="1416050"/>
                </a:lnTo>
                <a:lnTo>
                  <a:pt x="0" y="1416050"/>
                </a:lnTo>
                <a:lnTo>
                  <a:pt x="0" y="330205"/>
                </a:lnTo>
                <a:cubicBezTo>
                  <a:pt x="0" y="147838"/>
                  <a:pt x="147838" y="0"/>
                  <a:pt x="330205" y="0"/>
                </a:cubicBez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Isosceles Triangle 30"/>
          <p:cNvSpPr/>
          <p:nvPr/>
        </p:nvSpPr>
        <p:spPr>
          <a:xfrm rot="5400000">
            <a:off x="3371850" y="2047875"/>
            <a:ext cx="371475" cy="180975"/>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Rectangle 2"/>
          <p:cNvSpPr/>
          <p:nvPr/>
        </p:nvSpPr>
        <p:spPr>
          <a:xfrm>
            <a:off x="3252788" y="3148013"/>
            <a:ext cx="5035550" cy="1257300"/>
          </a:xfrm>
          <a:custGeom>
            <a:avLst/>
            <a:gdLst>
              <a:gd name="connsiteX0" fmla="*/ 0 w 1739900"/>
              <a:gd name="connsiteY0" fmla="*/ 0 h 1257301"/>
              <a:gd name="connsiteX1" fmla="*/ 1739900 w 1739900"/>
              <a:gd name="connsiteY1" fmla="*/ 0 h 1257301"/>
              <a:gd name="connsiteX2" fmla="*/ 1739900 w 1739900"/>
              <a:gd name="connsiteY2" fmla="*/ 1257301 h 1257301"/>
              <a:gd name="connsiteX3" fmla="*/ 0 w 1739900"/>
              <a:gd name="connsiteY3" fmla="*/ 1257301 h 1257301"/>
              <a:gd name="connsiteX4" fmla="*/ 0 w 1739900"/>
              <a:gd name="connsiteY4"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2343162"/>
              <a:gd name="connsiteY0" fmla="*/ 0 h 1257301"/>
              <a:gd name="connsiteX1" fmla="*/ 1739900 w 2343162"/>
              <a:gd name="connsiteY1" fmla="*/ 0 h 1257301"/>
              <a:gd name="connsiteX2" fmla="*/ 2343150 w 2343162"/>
              <a:gd name="connsiteY2" fmla="*/ 622301 h 1257301"/>
              <a:gd name="connsiteX3" fmla="*/ 1739900 w 2343162"/>
              <a:gd name="connsiteY3" fmla="*/ 1257301 h 1257301"/>
              <a:gd name="connsiteX4" fmla="*/ 0 w 2343162"/>
              <a:gd name="connsiteY4" fmla="*/ 1257301 h 1257301"/>
              <a:gd name="connsiteX5" fmla="*/ 0 w 2343162"/>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0"/>
              <a:gd name="connsiteY0" fmla="*/ 0 h 1257301"/>
              <a:gd name="connsiteX1" fmla="*/ 1739900 w 2343150"/>
              <a:gd name="connsiteY1" fmla="*/ 0 h 1257301"/>
              <a:gd name="connsiteX2" fmla="*/ 2343150 w 2343150"/>
              <a:gd name="connsiteY2" fmla="*/ 622301 h 1257301"/>
              <a:gd name="connsiteX3" fmla="*/ 1739900 w 2343150"/>
              <a:gd name="connsiteY3" fmla="*/ 1257301 h 1257301"/>
              <a:gd name="connsiteX4" fmla="*/ 0 w 2343150"/>
              <a:gd name="connsiteY4" fmla="*/ 1257301 h 1257301"/>
              <a:gd name="connsiteX5" fmla="*/ 0 w 234315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349" h="1257301">
                <a:moveTo>
                  <a:pt x="0" y="0"/>
                </a:moveTo>
                <a:lnTo>
                  <a:pt x="1739900" y="0"/>
                </a:lnTo>
                <a:cubicBezTo>
                  <a:pt x="2097919" y="736600"/>
                  <a:pt x="1710758" y="-66675"/>
                  <a:pt x="2049349" y="635001"/>
                </a:cubicBezTo>
                <a:cubicBezTo>
                  <a:pt x="1687248" y="1352551"/>
                  <a:pt x="2110278" y="514351"/>
                  <a:pt x="1739900" y="1257301"/>
                </a:cubicBezTo>
                <a:lnTo>
                  <a:pt x="0" y="1257301"/>
                </a:lnTo>
                <a:lnTo>
                  <a:pt x="0" y="0"/>
                </a:lnTo>
                <a:close/>
              </a:path>
            </a:pathLst>
          </a:custGeom>
          <a:solidFill>
            <a:schemeClr val="bg1"/>
          </a:solidFill>
          <a:ln w="317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Round Same Side Corner Rectangle 1"/>
          <p:cNvSpPr/>
          <p:nvPr/>
        </p:nvSpPr>
        <p:spPr>
          <a:xfrm rot="16200000">
            <a:off x="2233613" y="2757488"/>
            <a:ext cx="1257300" cy="2038350"/>
          </a:xfrm>
          <a:custGeom>
            <a:avLst/>
            <a:gdLst>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0 w 1257300"/>
              <a:gd name="connsiteY5" fmla="*/ 1416050 h 1416050"/>
              <a:gd name="connsiteX6" fmla="*/ 0 w 1257300"/>
              <a:gd name="connsiteY6" fmla="*/ 1416050 h 1416050"/>
              <a:gd name="connsiteX7" fmla="*/ 0 w 1257300"/>
              <a:gd name="connsiteY7" fmla="*/ 330205 h 1416050"/>
              <a:gd name="connsiteX8" fmla="*/ 330205 w 1257300"/>
              <a:gd name="connsiteY8" fmla="*/ 0 h 1416050"/>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590550 w 1257300"/>
              <a:gd name="connsiteY5" fmla="*/ 1416050 h 1416050"/>
              <a:gd name="connsiteX6" fmla="*/ 0 w 1257300"/>
              <a:gd name="connsiteY6" fmla="*/ 1416050 h 1416050"/>
              <a:gd name="connsiteX7" fmla="*/ 0 w 1257300"/>
              <a:gd name="connsiteY7" fmla="*/ 1416050 h 1416050"/>
              <a:gd name="connsiteX8" fmla="*/ 0 w 1257300"/>
              <a:gd name="connsiteY8" fmla="*/ 330205 h 1416050"/>
              <a:gd name="connsiteX9" fmla="*/ 330205 w 1257300"/>
              <a:gd name="connsiteY9" fmla="*/ 0 h 1416050"/>
              <a:gd name="connsiteX0" fmla="*/ 330205 w 1257300"/>
              <a:gd name="connsiteY0" fmla="*/ 0 h 2038350"/>
              <a:gd name="connsiteX1" fmla="*/ 927095 w 1257300"/>
              <a:gd name="connsiteY1" fmla="*/ 0 h 2038350"/>
              <a:gd name="connsiteX2" fmla="*/ 1257300 w 1257300"/>
              <a:gd name="connsiteY2" fmla="*/ 330205 h 2038350"/>
              <a:gd name="connsiteX3" fmla="*/ 1257300 w 1257300"/>
              <a:gd name="connsiteY3" fmla="*/ 1416050 h 2038350"/>
              <a:gd name="connsiteX4" fmla="*/ 1257300 w 1257300"/>
              <a:gd name="connsiteY4" fmla="*/ 1416050 h 2038350"/>
              <a:gd name="connsiteX5" fmla="*/ 628650 w 1257300"/>
              <a:gd name="connsiteY5" fmla="*/ 2038350 h 2038350"/>
              <a:gd name="connsiteX6" fmla="*/ 0 w 1257300"/>
              <a:gd name="connsiteY6" fmla="*/ 1416050 h 2038350"/>
              <a:gd name="connsiteX7" fmla="*/ 0 w 1257300"/>
              <a:gd name="connsiteY7" fmla="*/ 1416050 h 2038350"/>
              <a:gd name="connsiteX8" fmla="*/ 0 w 1257300"/>
              <a:gd name="connsiteY8" fmla="*/ 330205 h 2038350"/>
              <a:gd name="connsiteX9" fmla="*/ 330205 w 1257300"/>
              <a:gd name="connsiteY9" fmla="*/ 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2038350">
                <a:moveTo>
                  <a:pt x="330205" y="0"/>
                </a:moveTo>
                <a:lnTo>
                  <a:pt x="927095" y="0"/>
                </a:lnTo>
                <a:cubicBezTo>
                  <a:pt x="1109462" y="0"/>
                  <a:pt x="1257300" y="147838"/>
                  <a:pt x="1257300" y="330205"/>
                </a:cubicBezTo>
                <a:lnTo>
                  <a:pt x="1257300" y="1416050"/>
                </a:lnTo>
                <a:lnTo>
                  <a:pt x="1257300" y="1416050"/>
                </a:lnTo>
                <a:lnTo>
                  <a:pt x="628650" y="2038350"/>
                </a:lnTo>
                <a:lnTo>
                  <a:pt x="0" y="1416050"/>
                </a:lnTo>
                <a:lnTo>
                  <a:pt x="0" y="1416050"/>
                </a:lnTo>
                <a:lnTo>
                  <a:pt x="0" y="330205"/>
                </a:lnTo>
                <a:cubicBezTo>
                  <a:pt x="0" y="147838"/>
                  <a:pt x="147838" y="0"/>
                  <a:pt x="330205" y="0"/>
                </a:cubicBez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Isosceles Triangle 36"/>
          <p:cNvSpPr/>
          <p:nvPr/>
        </p:nvSpPr>
        <p:spPr>
          <a:xfrm rot="5400000">
            <a:off x="3371850" y="3686175"/>
            <a:ext cx="371475" cy="180975"/>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2"/>
          <p:cNvSpPr/>
          <p:nvPr/>
        </p:nvSpPr>
        <p:spPr>
          <a:xfrm>
            <a:off x="3252788" y="4776788"/>
            <a:ext cx="4225925" cy="1257300"/>
          </a:xfrm>
          <a:custGeom>
            <a:avLst/>
            <a:gdLst>
              <a:gd name="connsiteX0" fmla="*/ 0 w 1739900"/>
              <a:gd name="connsiteY0" fmla="*/ 0 h 1257301"/>
              <a:gd name="connsiteX1" fmla="*/ 1739900 w 1739900"/>
              <a:gd name="connsiteY1" fmla="*/ 0 h 1257301"/>
              <a:gd name="connsiteX2" fmla="*/ 1739900 w 1739900"/>
              <a:gd name="connsiteY2" fmla="*/ 1257301 h 1257301"/>
              <a:gd name="connsiteX3" fmla="*/ 0 w 1739900"/>
              <a:gd name="connsiteY3" fmla="*/ 1257301 h 1257301"/>
              <a:gd name="connsiteX4" fmla="*/ 0 w 1739900"/>
              <a:gd name="connsiteY4"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2343162"/>
              <a:gd name="connsiteY0" fmla="*/ 0 h 1257301"/>
              <a:gd name="connsiteX1" fmla="*/ 1739900 w 2343162"/>
              <a:gd name="connsiteY1" fmla="*/ 0 h 1257301"/>
              <a:gd name="connsiteX2" fmla="*/ 2343150 w 2343162"/>
              <a:gd name="connsiteY2" fmla="*/ 622301 h 1257301"/>
              <a:gd name="connsiteX3" fmla="*/ 1739900 w 2343162"/>
              <a:gd name="connsiteY3" fmla="*/ 1257301 h 1257301"/>
              <a:gd name="connsiteX4" fmla="*/ 0 w 2343162"/>
              <a:gd name="connsiteY4" fmla="*/ 1257301 h 1257301"/>
              <a:gd name="connsiteX5" fmla="*/ 0 w 2343162"/>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0"/>
              <a:gd name="connsiteY0" fmla="*/ 0 h 1257301"/>
              <a:gd name="connsiteX1" fmla="*/ 1739900 w 2343150"/>
              <a:gd name="connsiteY1" fmla="*/ 0 h 1257301"/>
              <a:gd name="connsiteX2" fmla="*/ 2343150 w 2343150"/>
              <a:gd name="connsiteY2" fmla="*/ 622301 h 1257301"/>
              <a:gd name="connsiteX3" fmla="*/ 1739900 w 2343150"/>
              <a:gd name="connsiteY3" fmla="*/ 1257301 h 1257301"/>
              <a:gd name="connsiteX4" fmla="*/ 0 w 2343150"/>
              <a:gd name="connsiteY4" fmla="*/ 1257301 h 1257301"/>
              <a:gd name="connsiteX5" fmla="*/ 0 w 234315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349" h="1257301">
                <a:moveTo>
                  <a:pt x="0" y="0"/>
                </a:moveTo>
                <a:lnTo>
                  <a:pt x="1739900" y="0"/>
                </a:lnTo>
                <a:cubicBezTo>
                  <a:pt x="2097919" y="736600"/>
                  <a:pt x="1710758" y="-66675"/>
                  <a:pt x="2049349" y="635001"/>
                </a:cubicBezTo>
                <a:cubicBezTo>
                  <a:pt x="1687248" y="1352551"/>
                  <a:pt x="2110278" y="514351"/>
                  <a:pt x="1739900" y="1257301"/>
                </a:cubicBezTo>
                <a:lnTo>
                  <a:pt x="0" y="1257301"/>
                </a:lnTo>
                <a:lnTo>
                  <a:pt x="0" y="0"/>
                </a:lnTo>
                <a:close/>
              </a:path>
            </a:pathLst>
          </a:custGeom>
          <a:solidFill>
            <a:schemeClr val="bg1"/>
          </a:solidFill>
          <a:ln w="317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ound Same Side Corner Rectangle 1"/>
          <p:cNvSpPr/>
          <p:nvPr/>
        </p:nvSpPr>
        <p:spPr>
          <a:xfrm rot="16200000">
            <a:off x="2233613" y="4386263"/>
            <a:ext cx="1257300" cy="2038350"/>
          </a:xfrm>
          <a:custGeom>
            <a:avLst/>
            <a:gdLst>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0 w 1257300"/>
              <a:gd name="connsiteY5" fmla="*/ 1416050 h 1416050"/>
              <a:gd name="connsiteX6" fmla="*/ 0 w 1257300"/>
              <a:gd name="connsiteY6" fmla="*/ 1416050 h 1416050"/>
              <a:gd name="connsiteX7" fmla="*/ 0 w 1257300"/>
              <a:gd name="connsiteY7" fmla="*/ 330205 h 1416050"/>
              <a:gd name="connsiteX8" fmla="*/ 330205 w 1257300"/>
              <a:gd name="connsiteY8" fmla="*/ 0 h 1416050"/>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590550 w 1257300"/>
              <a:gd name="connsiteY5" fmla="*/ 1416050 h 1416050"/>
              <a:gd name="connsiteX6" fmla="*/ 0 w 1257300"/>
              <a:gd name="connsiteY6" fmla="*/ 1416050 h 1416050"/>
              <a:gd name="connsiteX7" fmla="*/ 0 w 1257300"/>
              <a:gd name="connsiteY7" fmla="*/ 1416050 h 1416050"/>
              <a:gd name="connsiteX8" fmla="*/ 0 w 1257300"/>
              <a:gd name="connsiteY8" fmla="*/ 330205 h 1416050"/>
              <a:gd name="connsiteX9" fmla="*/ 330205 w 1257300"/>
              <a:gd name="connsiteY9" fmla="*/ 0 h 1416050"/>
              <a:gd name="connsiteX0" fmla="*/ 330205 w 1257300"/>
              <a:gd name="connsiteY0" fmla="*/ 0 h 2038350"/>
              <a:gd name="connsiteX1" fmla="*/ 927095 w 1257300"/>
              <a:gd name="connsiteY1" fmla="*/ 0 h 2038350"/>
              <a:gd name="connsiteX2" fmla="*/ 1257300 w 1257300"/>
              <a:gd name="connsiteY2" fmla="*/ 330205 h 2038350"/>
              <a:gd name="connsiteX3" fmla="*/ 1257300 w 1257300"/>
              <a:gd name="connsiteY3" fmla="*/ 1416050 h 2038350"/>
              <a:gd name="connsiteX4" fmla="*/ 1257300 w 1257300"/>
              <a:gd name="connsiteY4" fmla="*/ 1416050 h 2038350"/>
              <a:gd name="connsiteX5" fmla="*/ 628650 w 1257300"/>
              <a:gd name="connsiteY5" fmla="*/ 2038350 h 2038350"/>
              <a:gd name="connsiteX6" fmla="*/ 0 w 1257300"/>
              <a:gd name="connsiteY6" fmla="*/ 1416050 h 2038350"/>
              <a:gd name="connsiteX7" fmla="*/ 0 w 1257300"/>
              <a:gd name="connsiteY7" fmla="*/ 1416050 h 2038350"/>
              <a:gd name="connsiteX8" fmla="*/ 0 w 1257300"/>
              <a:gd name="connsiteY8" fmla="*/ 330205 h 2038350"/>
              <a:gd name="connsiteX9" fmla="*/ 330205 w 1257300"/>
              <a:gd name="connsiteY9" fmla="*/ 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2038350">
                <a:moveTo>
                  <a:pt x="330205" y="0"/>
                </a:moveTo>
                <a:lnTo>
                  <a:pt x="927095" y="0"/>
                </a:lnTo>
                <a:cubicBezTo>
                  <a:pt x="1109462" y="0"/>
                  <a:pt x="1257300" y="147838"/>
                  <a:pt x="1257300" y="330205"/>
                </a:cubicBezTo>
                <a:lnTo>
                  <a:pt x="1257300" y="1416050"/>
                </a:lnTo>
                <a:lnTo>
                  <a:pt x="1257300" y="1416050"/>
                </a:lnTo>
                <a:lnTo>
                  <a:pt x="628650" y="2038350"/>
                </a:lnTo>
                <a:lnTo>
                  <a:pt x="0" y="1416050"/>
                </a:lnTo>
                <a:lnTo>
                  <a:pt x="0" y="1416050"/>
                </a:lnTo>
                <a:lnTo>
                  <a:pt x="0" y="330205"/>
                </a:lnTo>
                <a:cubicBezTo>
                  <a:pt x="0" y="147838"/>
                  <a:pt x="147838" y="0"/>
                  <a:pt x="330205" y="0"/>
                </a:cubicBezTo>
                <a:close/>
              </a:path>
            </a:pathLst>
          </a:cu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Isosceles Triangle 39"/>
          <p:cNvSpPr/>
          <p:nvPr/>
        </p:nvSpPr>
        <p:spPr>
          <a:xfrm rot="5400000">
            <a:off x="3371057" y="5314156"/>
            <a:ext cx="373062" cy="180975"/>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04" name="TextBox 28671"/>
          <p:cNvSpPr txBox="1">
            <a:spLocks noChangeArrowheads="1"/>
          </p:cNvSpPr>
          <p:nvPr/>
        </p:nvSpPr>
        <p:spPr bwMode="auto">
          <a:xfrm>
            <a:off x="2386013" y="1676400"/>
            <a:ext cx="58578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eaLnBrk="1" hangingPunct="1"/>
            <a:r>
              <a:rPr lang="en-US" sz="2800" b="1">
                <a:solidFill>
                  <a:schemeClr val="bg1"/>
                </a:solidFill>
                <a:latin typeface="Arial" panose="020B0604020202020204" pitchFamily="34" charset="0"/>
              </a:rPr>
              <a:t>01</a:t>
            </a:r>
          </a:p>
        </p:txBody>
      </p:sp>
      <p:sp>
        <p:nvSpPr>
          <p:cNvPr id="8205" name="TextBox 41"/>
          <p:cNvSpPr txBox="1">
            <a:spLocks noChangeArrowheads="1"/>
          </p:cNvSpPr>
          <p:nvPr/>
        </p:nvSpPr>
        <p:spPr bwMode="auto">
          <a:xfrm>
            <a:off x="1987854" y="2079595"/>
            <a:ext cx="1382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2000" b="1" smtClean="0">
                <a:solidFill>
                  <a:schemeClr val="bg1"/>
                </a:solidFill>
                <a:latin typeface="Arial" panose="020B0604020202020204" pitchFamily="34" charset="0"/>
              </a:rPr>
              <a:t>Kiến thức</a:t>
            </a:r>
            <a:endParaRPr lang="en-US" sz="2000" b="1">
              <a:solidFill>
                <a:schemeClr val="bg1"/>
              </a:solidFill>
              <a:latin typeface="Arial" panose="020B0604020202020204" pitchFamily="34" charset="0"/>
            </a:endParaRPr>
          </a:p>
        </p:txBody>
      </p:sp>
      <p:sp>
        <p:nvSpPr>
          <p:cNvPr id="8206" name="TextBox 42"/>
          <p:cNvSpPr txBox="1">
            <a:spLocks noChangeArrowheads="1"/>
          </p:cNvSpPr>
          <p:nvPr/>
        </p:nvSpPr>
        <p:spPr bwMode="auto">
          <a:xfrm>
            <a:off x="2386013" y="3265815"/>
            <a:ext cx="5854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eaLnBrk="1" hangingPunct="1"/>
            <a:r>
              <a:rPr lang="en-US" sz="2800" b="1" smtClean="0">
                <a:solidFill>
                  <a:schemeClr val="bg1"/>
                </a:solidFill>
                <a:latin typeface="Arial" panose="020B0604020202020204" pitchFamily="34" charset="0"/>
              </a:rPr>
              <a:t>02</a:t>
            </a:r>
            <a:endParaRPr lang="en-US" sz="2800" b="1">
              <a:solidFill>
                <a:schemeClr val="bg1"/>
              </a:solidFill>
              <a:latin typeface="Arial" panose="020B0604020202020204" pitchFamily="34" charset="0"/>
            </a:endParaRPr>
          </a:p>
        </p:txBody>
      </p:sp>
      <p:sp>
        <p:nvSpPr>
          <p:cNvPr id="8207" name="TextBox 43"/>
          <p:cNvSpPr txBox="1">
            <a:spLocks noChangeArrowheads="1"/>
          </p:cNvSpPr>
          <p:nvPr/>
        </p:nvSpPr>
        <p:spPr bwMode="auto">
          <a:xfrm>
            <a:off x="2080025" y="3733770"/>
            <a:ext cx="1197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2000" b="1" smtClean="0">
                <a:solidFill>
                  <a:schemeClr val="bg1"/>
                </a:solidFill>
                <a:latin typeface="Arial" panose="020B0604020202020204" pitchFamily="34" charset="0"/>
              </a:rPr>
              <a:t>Kỹ năng</a:t>
            </a:r>
            <a:endParaRPr lang="en-US" sz="2000" b="1">
              <a:solidFill>
                <a:schemeClr val="bg1"/>
              </a:solidFill>
              <a:latin typeface="Arial" panose="020B0604020202020204" pitchFamily="34" charset="0"/>
            </a:endParaRPr>
          </a:p>
        </p:txBody>
      </p:sp>
      <p:sp>
        <p:nvSpPr>
          <p:cNvPr id="8208" name="TextBox 44"/>
          <p:cNvSpPr txBox="1">
            <a:spLocks noChangeArrowheads="1"/>
          </p:cNvSpPr>
          <p:nvPr/>
        </p:nvSpPr>
        <p:spPr bwMode="auto">
          <a:xfrm>
            <a:off x="2386013" y="4919990"/>
            <a:ext cx="5854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eaLnBrk="1" hangingPunct="1"/>
            <a:r>
              <a:rPr lang="en-US" sz="2800" b="1" smtClean="0">
                <a:solidFill>
                  <a:schemeClr val="bg1"/>
                </a:solidFill>
                <a:latin typeface="Arial" panose="020B0604020202020204" pitchFamily="34" charset="0"/>
              </a:rPr>
              <a:t>03</a:t>
            </a:r>
            <a:endParaRPr lang="en-US" sz="2800" b="1">
              <a:solidFill>
                <a:schemeClr val="bg1"/>
              </a:solidFill>
              <a:latin typeface="Arial" panose="020B0604020202020204" pitchFamily="34" charset="0"/>
            </a:endParaRPr>
          </a:p>
        </p:txBody>
      </p:sp>
      <p:sp>
        <p:nvSpPr>
          <p:cNvPr id="8209" name="TextBox 45"/>
          <p:cNvSpPr txBox="1">
            <a:spLocks noChangeArrowheads="1"/>
          </p:cNvSpPr>
          <p:nvPr/>
        </p:nvSpPr>
        <p:spPr bwMode="auto">
          <a:xfrm>
            <a:off x="2001477" y="5389533"/>
            <a:ext cx="13548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2000" b="1" smtClean="0">
                <a:solidFill>
                  <a:schemeClr val="bg1"/>
                </a:solidFill>
                <a:latin typeface="Arial" panose="020B0604020202020204" pitchFamily="34" charset="0"/>
              </a:rPr>
              <a:t>Vận dụng</a:t>
            </a:r>
            <a:endParaRPr lang="en-US" sz="2000" b="1">
              <a:solidFill>
                <a:schemeClr val="bg1"/>
              </a:solidFill>
              <a:latin typeface="Arial" panose="020B0604020202020204" pitchFamily="34" charset="0"/>
            </a:endParaRPr>
          </a:p>
        </p:txBody>
      </p:sp>
      <p:sp>
        <p:nvSpPr>
          <p:cNvPr id="8210" name="Rectangle 46"/>
          <p:cNvSpPr>
            <a:spLocks noChangeArrowheads="1"/>
          </p:cNvSpPr>
          <p:nvPr/>
        </p:nvSpPr>
        <p:spPr bwMode="auto">
          <a:xfrm>
            <a:off x="3929063" y="1476644"/>
            <a:ext cx="369093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eaLnBrk="1" hangingPunct="1"/>
            <a:r>
              <a:rPr lang="en-US" sz="2000" dirty="0" err="1">
                <a:latin typeface="Arial" panose="020B0604020202020204" pitchFamily="34" charset="0"/>
              </a:rPr>
              <a:t>Hiểu</a:t>
            </a:r>
            <a:r>
              <a:rPr lang="en-US" sz="2000" dirty="0">
                <a:latin typeface="Arial" panose="020B0604020202020204" pitchFamily="34" charset="0"/>
              </a:rPr>
              <a:t> </a:t>
            </a:r>
            <a:r>
              <a:rPr lang="en-US" sz="2000" dirty="0" err="1">
                <a:latin typeface="Arial" panose="020B0604020202020204" pitchFamily="34" charset="0"/>
              </a:rPr>
              <a:t>và</a:t>
            </a:r>
            <a:r>
              <a:rPr lang="en-US" sz="2000" dirty="0">
                <a:latin typeface="Arial" panose="020B0604020202020204" pitchFamily="34" charset="0"/>
              </a:rPr>
              <a:t> </a:t>
            </a:r>
            <a:r>
              <a:rPr lang="en-US" sz="2000" dirty="0" err="1">
                <a:latin typeface="Arial" panose="020B0604020202020204" pitchFamily="34" charset="0"/>
              </a:rPr>
              <a:t>phân</a:t>
            </a:r>
            <a:r>
              <a:rPr lang="en-US" sz="2000" dirty="0">
                <a:latin typeface="Arial" panose="020B0604020202020204" pitchFamily="34" charset="0"/>
              </a:rPr>
              <a:t> </a:t>
            </a:r>
            <a:r>
              <a:rPr lang="en-US" sz="2000" dirty="0" err="1">
                <a:latin typeface="Arial" panose="020B0604020202020204" pitchFamily="34" charset="0"/>
              </a:rPr>
              <a:t>tích</a:t>
            </a:r>
            <a:r>
              <a:rPr lang="en-US" sz="2000" dirty="0">
                <a:latin typeface="Arial" panose="020B0604020202020204" pitchFamily="34" charset="0"/>
              </a:rPr>
              <a:t> </a:t>
            </a:r>
            <a:r>
              <a:rPr lang="en-US" sz="2000" dirty="0" err="1">
                <a:latin typeface="Arial" panose="020B0604020202020204" pitchFamily="34" charset="0"/>
              </a:rPr>
              <a:t>được</a:t>
            </a:r>
            <a:r>
              <a:rPr lang="en-US" sz="2000" dirty="0">
                <a:latin typeface="Arial" panose="020B0604020202020204" pitchFamily="34" charset="0"/>
              </a:rPr>
              <a:t> </a:t>
            </a:r>
            <a:r>
              <a:rPr lang="en-US" sz="2000" dirty="0" err="1">
                <a:latin typeface="Arial" panose="020B0604020202020204" pitchFamily="34" charset="0"/>
              </a:rPr>
              <a:t>những</a:t>
            </a:r>
            <a:r>
              <a:rPr lang="en-US" sz="2000" dirty="0">
                <a:latin typeface="Arial" panose="020B0604020202020204" pitchFamily="34" charset="0"/>
              </a:rPr>
              <a:t> </a:t>
            </a:r>
            <a:r>
              <a:rPr lang="en-US" sz="2000" dirty="0" err="1">
                <a:latin typeface="Arial" panose="020B0604020202020204" pitchFamily="34" charset="0"/>
              </a:rPr>
              <a:t>kiến</a:t>
            </a:r>
            <a:r>
              <a:rPr lang="en-US" sz="2000" dirty="0">
                <a:latin typeface="Arial" panose="020B0604020202020204" pitchFamily="34" charset="0"/>
              </a:rPr>
              <a:t> </a:t>
            </a:r>
            <a:r>
              <a:rPr lang="en-US" sz="2000" dirty="0" err="1">
                <a:latin typeface="Arial" panose="020B0604020202020204" pitchFamily="34" charset="0"/>
              </a:rPr>
              <a:t>thức</a:t>
            </a:r>
            <a:r>
              <a:rPr lang="en-US" sz="2000" dirty="0">
                <a:latin typeface="Arial" panose="020B0604020202020204" pitchFamily="34" charset="0"/>
              </a:rPr>
              <a:t> </a:t>
            </a:r>
            <a:r>
              <a:rPr lang="en-US" sz="2000" dirty="0" err="1">
                <a:latin typeface="Arial" panose="020B0604020202020204" pitchFamily="34" charset="0"/>
              </a:rPr>
              <a:t>cơ</a:t>
            </a:r>
            <a:r>
              <a:rPr lang="en-US" sz="2000" dirty="0">
                <a:latin typeface="Arial" panose="020B0604020202020204" pitchFamily="34" charset="0"/>
              </a:rPr>
              <a:t> </a:t>
            </a:r>
            <a:r>
              <a:rPr lang="en-US" sz="2000" dirty="0" err="1">
                <a:latin typeface="Arial" panose="020B0604020202020204" pitchFamily="34" charset="0"/>
              </a:rPr>
              <a:t>bản</a:t>
            </a:r>
            <a:r>
              <a:rPr lang="en-US" sz="2000" dirty="0">
                <a:latin typeface="Arial" panose="020B0604020202020204" pitchFamily="34" charset="0"/>
              </a:rPr>
              <a:t> </a:t>
            </a:r>
            <a:r>
              <a:rPr lang="en-US" sz="2000" dirty="0" err="1">
                <a:latin typeface="Arial" panose="020B0604020202020204" pitchFamily="34" charset="0"/>
              </a:rPr>
              <a:t>về</a:t>
            </a:r>
            <a:r>
              <a:rPr lang="en-US" sz="2000" dirty="0">
                <a:latin typeface="Arial" panose="020B0604020202020204" pitchFamily="34" charset="0"/>
              </a:rPr>
              <a:t> </a:t>
            </a:r>
            <a:r>
              <a:rPr lang="en-US" sz="2000" dirty="0" err="1">
                <a:latin typeface="Arial" panose="020B0604020202020204" pitchFamily="34" charset="0"/>
              </a:rPr>
              <a:t>nhà</a:t>
            </a:r>
            <a:r>
              <a:rPr lang="en-US" sz="2000" dirty="0">
                <a:latin typeface="Arial" panose="020B0604020202020204" pitchFamily="34" charset="0"/>
              </a:rPr>
              <a:t> </a:t>
            </a:r>
            <a:r>
              <a:rPr lang="en-US" sz="2000" dirty="0" err="1">
                <a:latin typeface="Arial" panose="020B0604020202020204" pitchFamily="34" charset="0"/>
              </a:rPr>
              <a:t>nước</a:t>
            </a:r>
            <a:r>
              <a:rPr lang="en-US" sz="2000" dirty="0">
                <a:latin typeface="Arial" panose="020B0604020202020204" pitchFamily="34" charset="0"/>
              </a:rPr>
              <a:t> </a:t>
            </a:r>
            <a:r>
              <a:rPr lang="en-US" sz="2000" dirty="0" err="1">
                <a:latin typeface="Arial" panose="020B0604020202020204" pitchFamily="34" charset="0"/>
              </a:rPr>
              <a:t>và</a:t>
            </a:r>
            <a:r>
              <a:rPr lang="en-US" sz="2000" dirty="0">
                <a:latin typeface="Arial" panose="020B0604020202020204" pitchFamily="34" charset="0"/>
              </a:rPr>
              <a:t> </a:t>
            </a:r>
            <a:r>
              <a:rPr lang="en-US" sz="2000" dirty="0" err="1">
                <a:latin typeface="Arial" panose="020B0604020202020204" pitchFamily="34" charset="0"/>
              </a:rPr>
              <a:t>pháp</a:t>
            </a:r>
            <a:r>
              <a:rPr lang="en-US" sz="2000" dirty="0">
                <a:latin typeface="Arial" panose="020B0604020202020204" pitchFamily="34" charset="0"/>
              </a:rPr>
              <a:t> </a:t>
            </a:r>
            <a:r>
              <a:rPr lang="en-US" sz="2000" dirty="0" err="1">
                <a:latin typeface="Arial" panose="020B0604020202020204" pitchFamily="34" charset="0"/>
              </a:rPr>
              <a:t>luật</a:t>
            </a:r>
            <a:r>
              <a:rPr lang="en-US" sz="2000" dirty="0">
                <a:latin typeface="Arial" panose="020B0604020202020204" pitchFamily="34" charset="0"/>
              </a:rPr>
              <a:t>; </a:t>
            </a:r>
            <a:r>
              <a:rPr lang="en-US" sz="2000" dirty="0" err="1">
                <a:latin typeface="Arial" panose="020B0604020202020204" pitchFamily="34" charset="0"/>
              </a:rPr>
              <a:t>hệ</a:t>
            </a:r>
            <a:r>
              <a:rPr lang="en-US" sz="2000" dirty="0">
                <a:latin typeface="Arial" panose="020B0604020202020204" pitchFamily="34" charset="0"/>
              </a:rPr>
              <a:t> </a:t>
            </a:r>
            <a:r>
              <a:rPr lang="en-US" sz="2000" dirty="0" err="1">
                <a:latin typeface="Arial" panose="020B0604020202020204" pitchFamily="34" charset="0"/>
              </a:rPr>
              <a:t>thống</a:t>
            </a:r>
            <a:r>
              <a:rPr lang="en-US" sz="2000" dirty="0">
                <a:latin typeface="Arial" panose="020B0604020202020204" pitchFamily="34" charset="0"/>
              </a:rPr>
              <a:t> </a:t>
            </a:r>
            <a:r>
              <a:rPr lang="en-US" sz="2000" dirty="0" err="1">
                <a:latin typeface="Arial" panose="020B0604020202020204" pitchFamily="34" charset="0"/>
              </a:rPr>
              <a:t>pháp</a:t>
            </a:r>
            <a:r>
              <a:rPr lang="en-US" sz="2000" dirty="0">
                <a:latin typeface="Arial" panose="020B0604020202020204" pitchFamily="34" charset="0"/>
              </a:rPr>
              <a:t> </a:t>
            </a:r>
            <a:r>
              <a:rPr lang="en-US" sz="2000" dirty="0" err="1">
                <a:latin typeface="Arial" panose="020B0604020202020204" pitchFamily="34" charset="0"/>
              </a:rPr>
              <a:t>luật</a:t>
            </a:r>
            <a:r>
              <a:rPr lang="en-US" sz="2000" dirty="0">
                <a:latin typeface="Arial" panose="020B0604020202020204" pitchFamily="34" charset="0"/>
              </a:rPr>
              <a:t> </a:t>
            </a:r>
            <a:r>
              <a:rPr lang="en-US" sz="2000" dirty="0" err="1">
                <a:latin typeface="Arial" panose="020B0604020202020204" pitchFamily="34" charset="0"/>
              </a:rPr>
              <a:t>Việt</a:t>
            </a:r>
            <a:r>
              <a:rPr lang="en-US" sz="2000" dirty="0">
                <a:latin typeface="Arial" panose="020B0604020202020204" pitchFamily="34" charset="0"/>
              </a:rPr>
              <a:t> </a:t>
            </a:r>
            <a:r>
              <a:rPr lang="en-US" sz="2000" dirty="0" smtClean="0">
                <a:latin typeface="Arial" panose="020B0604020202020204" pitchFamily="34" charset="0"/>
              </a:rPr>
              <a:t>Nam; </a:t>
            </a:r>
            <a:r>
              <a:rPr lang="en-US" sz="2000" dirty="0" err="1" smtClean="0">
                <a:latin typeface="Arial" panose="020B0604020202020204" pitchFamily="34" charset="0"/>
              </a:rPr>
              <a:t>Luật</a:t>
            </a:r>
            <a:r>
              <a:rPr lang="en-US" sz="2000" dirty="0" smtClean="0">
                <a:latin typeface="Arial" panose="020B0604020202020204" pitchFamily="34" charset="0"/>
              </a:rPr>
              <a:t> DS…</a:t>
            </a:r>
            <a:endParaRPr lang="en-US" sz="2000" dirty="0">
              <a:latin typeface="Arial" panose="020B0604020202020204" pitchFamily="34" charset="0"/>
            </a:endParaRPr>
          </a:p>
        </p:txBody>
      </p:sp>
      <p:sp>
        <p:nvSpPr>
          <p:cNvPr id="8211" name="Rectangle 47"/>
          <p:cNvSpPr>
            <a:spLocks noChangeArrowheads="1"/>
          </p:cNvSpPr>
          <p:nvPr/>
        </p:nvSpPr>
        <p:spPr bwMode="auto">
          <a:xfrm>
            <a:off x="3929063" y="3102244"/>
            <a:ext cx="391953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eaLnBrk="1" hangingPunct="1"/>
            <a:r>
              <a:rPr lang="en-US" sz="2000" dirty="0" err="1">
                <a:latin typeface="Arial" panose="020B0604020202020204" pitchFamily="34" charset="0"/>
              </a:rPr>
              <a:t>Phát</a:t>
            </a:r>
            <a:r>
              <a:rPr lang="en-US" sz="2000" dirty="0">
                <a:latin typeface="Arial" panose="020B0604020202020204" pitchFamily="34" charset="0"/>
              </a:rPr>
              <a:t> </a:t>
            </a:r>
            <a:r>
              <a:rPr lang="en-US" sz="2000" dirty="0" err="1">
                <a:latin typeface="Arial" panose="020B0604020202020204" pitchFamily="34" charset="0"/>
              </a:rPr>
              <a:t>triển</a:t>
            </a:r>
            <a:r>
              <a:rPr lang="en-US" sz="2000" dirty="0">
                <a:latin typeface="Arial" panose="020B0604020202020204" pitchFamily="34" charset="0"/>
              </a:rPr>
              <a:t> </a:t>
            </a:r>
            <a:r>
              <a:rPr lang="en-US" sz="2000" dirty="0" err="1">
                <a:latin typeface="Arial" panose="020B0604020202020204" pitchFamily="34" charset="0"/>
              </a:rPr>
              <a:t>khả</a:t>
            </a:r>
            <a:r>
              <a:rPr lang="en-US" sz="2000" dirty="0">
                <a:latin typeface="Arial" panose="020B0604020202020204" pitchFamily="34" charset="0"/>
              </a:rPr>
              <a:t> </a:t>
            </a:r>
            <a:r>
              <a:rPr lang="en-US" sz="2000" dirty="0" err="1">
                <a:latin typeface="Arial" panose="020B0604020202020204" pitchFamily="34" charset="0"/>
              </a:rPr>
              <a:t>năng</a:t>
            </a:r>
            <a:r>
              <a:rPr lang="en-US" sz="2000" dirty="0">
                <a:latin typeface="Arial" panose="020B0604020202020204" pitchFamily="34" charset="0"/>
              </a:rPr>
              <a:t> </a:t>
            </a:r>
            <a:r>
              <a:rPr lang="en-US" sz="2000" dirty="0" err="1">
                <a:latin typeface="Arial" panose="020B0604020202020204" pitchFamily="34" charset="0"/>
              </a:rPr>
              <a:t>tư</a:t>
            </a:r>
            <a:r>
              <a:rPr lang="en-US" sz="2000" dirty="0">
                <a:latin typeface="Arial" panose="020B0604020202020204" pitchFamily="34" charset="0"/>
              </a:rPr>
              <a:t> </a:t>
            </a:r>
            <a:r>
              <a:rPr lang="en-US" sz="2000" dirty="0" err="1">
                <a:latin typeface="Arial" panose="020B0604020202020204" pitchFamily="34" charset="0"/>
              </a:rPr>
              <a:t>duy</a:t>
            </a:r>
            <a:r>
              <a:rPr lang="en-US" sz="2000" dirty="0">
                <a:latin typeface="Arial" panose="020B0604020202020204" pitchFamily="34" charset="0"/>
              </a:rPr>
              <a:t> logic </a:t>
            </a:r>
            <a:r>
              <a:rPr lang="en-US" sz="2000" dirty="0" err="1">
                <a:latin typeface="Arial" panose="020B0604020202020204" pitchFamily="34" charset="0"/>
              </a:rPr>
              <a:t>trong</a:t>
            </a:r>
            <a:r>
              <a:rPr lang="en-US" sz="2000" dirty="0">
                <a:latin typeface="Arial" panose="020B0604020202020204" pitchFamily="34" charset="0"/>
              </a:rPr>
              <a:t> </a:t>
            </a:r>
            <a:r>
              <a:rPr lang="en-US" sz="2000" dirty="0" err="1">
                <a:latin typeface="Arial" panose="020B0604020202020204" pitchFamily="34" charset="0"/>
              </a:rPr>
              <a:t>giải</a:t>
            </a:r>
            <a:r>
              <a:rPr lang="en-US" sz="2000" dirty="0">
                <a:latin typeface="Arial" panose="020B0604020202020204" pitchFamily="34" charset="0"/>
              </a:rPr>
              <a:t> </a:t>
            </a:r>
            <a:r>
              <a:rPr lang="en-US" sz="2000" dirty="0" err="1">
                <a:latin typeface="Arial" panose="020B0604020202020204" pitchFamily="34" charset="0"/>
              </a:rPr>
              <a:t>quyết</a:t>
            </a:r>
            <a:r>
              <a:rPr lang="en-US" sz="2000" dirty="0">
                <a:latin typeface="Arial" panose="020B0604020202020204" pitchFamily="34" charset="0"/>
              </a:rPr>
              <a:t> </a:t>
            </a:r>
            <a:r>
              <a:rPr lang="en-US" sz="2000" dirty="0" err="1">
                <a:latin typeface="Arial" panose="020B0604020202020204" pitchFamily="34" charset="0"/>
              </a:rPr>
              <a:t>các</a:t>
            </a:r>
            <a:r>
              <a:rPr lang="en-US" sz="2000" dirty="0">
                <a:latin typeface="Arial" panose="020B0604020202020204" pitchFamily="34" charset="0"/>
              </a:rPr>
              <a:t> </a:t>
            </a:r>
            <a:r>
              <a:rPr lang="en-US" sz="2000" dirty="0" err="1">
                <a:latin typeface="Arial" panose="020B0604020202020204" pitchFamily="34" charset="0"/>
              </a:rPr>
              <a:t>tình</a:t>
            </a:r>
            <a:r>
              <a:rPr lang="en-US" sz="2000" dirty="0">
                <a:latin typeface="Arial" panose="020B0604020202020204" pitchFamily="34" charset="0"/>
              </a:rPr>
              <a:t> </a:t>
            </a:r>
            <a:r>
              <a:rPr lang="en-US" sz="2000" dirty="0" err="1">
                <a:latin typeface="Arial" panose="020B0604020202020204" pitchFamily="34" charset="0"/>
              </a:rPr>
              <a:t>huống</a:t>
            </a:r>
            <a:r>
              <a:rPr lang="en-US" sz="2000" dirty="0">
                <a:latin typeface="Arial" panose="020B0604020202020204" pitchFamily="34" charset="0"/>
              </a:rPr>
              <a:t> </a:t>
            </a:r>
            <a:r>
              <a:rPr lang="en-US" sz="2000" dirty="0" err="1">
                <a:latin typeface="Arial" panose="020B0604020202020204" pitchFamily="34" charset="0"/>
              </a:rPr>
              <a:t>pháp</a:t>
            </a:r>
            <a:r>
              <a:rPr lang="en-US" sz="2000" dirty="0">
                <a:latin typeface="Arial" panose="020B0604020202020204" pitchFamily="34" charset="0"/>
              </a:rPr>
              <a:t> </a:t>
            </a:r>
            <a:r>
              <a:rPr lang="en-US" sz="2000" dirty="0" err="1">
                <a:latin typeface="Arial" panose="020B0604020202020204" pitchFamily="34" charset="0"/>
              </a:rPr>
              <a:t>luật</a:t>
            </a:r>
            <a:r>
              <a:rPr lang="en-US" sz="2000" dirty="0">
                <a:latin typeface="Arial" panose="020B0604020202020204" pitchFamily="34" charset="0"/>
              </a:rPr>
              <a:t>. </a:t>
            </a:r>
            <a:r>
              <a:rPr lang="en-US" sz="2000" dirty="0" err="1">
                <a:latin typeface="Arial" panose="020B0604020202020204" pitchFamily="34" charset="0"/>
              </a:rPr>
              <a:t>Có</a:t>
            </a:r>
            <a:r>
              <a:rPr lang="en-US" sz="2000" dirty="0">
                <a:latin typeface="Arial" panose="020B0604020202020204" pitchFamily="34" charset="0"/>
              </a:rPr>
              <a:t> </a:t>
            </a:r>
            <a:r>
              <a:rPr lang="en-US" sz="2000" dirty="0" err="1">
                <a:latin typeface="Arial" panose="020B0604020202020204" pitchFamily="34" charset="0"/>
              </a:rPr>
              <a:t>kỹ</a:t>
            </a:r>
            <a:r>
              <a:rPr lang="en-US" sz="2000" dirty="0">
                <a:latin typeface="Arial" panose="020B0604020202020204" pitchFamily="34" charset="0"/>
              </a:rPr>
              <a:t> </a:t>
            </a:r>
            <a:r>
              <a:rPr lang="en-US" sz="2000" dirty="0" err="1">
                <a:latin typeface="Arial" panose="020B0604020202020204" pitchFamily="34" charset="0"/>
              </a:rPr>
              <a:t>năng</a:t>
            </a:r>
            <a:r>
              <a:rPr lang="en-US" sz="2000" dirty="0">
                <a:latin typeface="Arial" panose="020B0604020202020204" pitchFamily="34" charset="0"/>
              </a:rPr>
              <a:t> </a:t>
            </a:r>
            <a:r>
              <a:rPr lang="en-US" sz="2000" dirty="0" err="1">
                <a:latin typeface="Arial" panose="020B0604020202020204" pitchFamily="34" charset="0"/>
              </a:rPr>
              <a:t>làm</a:t>
            </a:r>
            <a:r>
              <a:rPr lang="en-US" sz="2000" dirty="0">
                <a:latin typeface="Arial" panose="020B0604020202020204" pitchFamily="34" charset="0"/>
              </a:rPr>
              <a:t> </a:t>
            </a:r>
            <a:r>
              <a:rPr lang="en-US" sz="2000" dirty="0" err="1">
                <a:latin typeface="Arial" panose="020B0604020202020204" pitchFamily="34" charset="0"/>
              </a:rPr>
              <a:t>việc</a:t>
            </a:r>
            <a:r>
              <a:rPr lang="en-US" sz="2000" dirty="0">
                <a:latin typeface="Arial" panose="020B0604020202020204" pitchFamily="34" charset="0"/>
              </a:rPr>
              <a:t> </a:t>
            </a:r>
            <a:r>
              <a:rPr lang="en-US" sz="2000" dirty="0" err="1">
                <a:latin typeface="Arial" panose="020B0604020202020204" pitchFamily="34" charset="0"/>
              </a:rPr>
              <a:t>nhóm</a:t>
            </a:r>
            <a:r>
              <a:rPr lang="en-US" sz="2000" dirty="0" smtClean="0">
                <a:latin typeface="Arial" panose="020B0604020202020204" pitchFamily="34" charset="0"/>
              </a:rPr>
              <a:t>.</a:t>
            </a:r>
            <a:endParaRPr lang="en-US" sz="2000" dirty="0">
              <a:solidFill>
                <a:srgbClr val="4A4644"/>
              </a:solidFill>
              <a:latin typeface="Arial" panose="020B0604020202020204" pitchFamily="34" charset="0"/>
            </a:endParaRPr>
          </a:p>
        </p:txBody>
      </p:sp>
      <p:sp>
        <p:nvSpPr>
          <p:cNvPr id="8212" name="Rectangle 48"/>
          <p:cNvSpPr>
            <a:spLocks noChangeArrowheads="1"/>
          </p:cNvSpPr>
          <p:nvPr/>
        </p:nvSpPr>
        <p:spPr bwMode="auto">
          <a:xfrm>
            <a:off x="3929063" y="5050701"/>
            <a:ext cx="33924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eaLnBrk="1" hangingPunct="1"/>
            <a:r>
              <a:rPr lang="en-US" sz="2000" dirty="0" err="1" smtClean="0">
                <a:latin typeface="Arial" panose="020B0604020202020204" pitchFamily="34" charset="0"/>
              </a:rPr>
              <a:t>Giải</a:t>
            </a:r>
            <a:r>
              <a:rPr lang="en-US" sz="2000" dirty="0" smtClean="0">
                <a:latin typeface="Arial" panose="020B0604020202020204" pitchFamily="34" charset="0"/>
              </a:rPr>
              <a:t> </a:t>
            </a:r>
            <a:r>
              <a:rPr lang="en-US" sz="2000" dirty="0" err="1" smtClean="0">
                <a:latin typeface="Arial" panose="020B0604020202020204" pitchFamily="34" charset="0"/>
              </a:rPr>
              <a:t>quyết</a:t>
            </a:r>
            <a:r>
              <a:rPr lang="en-US" sz="2000" dirty="0" smtClean="0">
                <a:latin typeface="Arial" panose="020B0604020202020204" pitchFamily="34" charset="0"/>
              </a:rPr>
              <a:t> </a:t>
            </a:r>
            <a:r>
              <a:rPr lang="en-US" sz="2000" dirty="0" err="1" smtClean="0">
                <a:latin typeface="Arial" panose="020B0604020202020204" pitchFamily="34" charset="0"/>
              </a:rPr>
              <a:t>các</a:t>
            </a:r>
            <a:r>
              <a:rPr lang="en-US" sz="2000" dirty="0" smtClean="0">
                <a:latin typeface="Arial" panose="020B0604020202020204" pitchFamily="34" charset="0"/>
              </a:rPr>
              <a:t> </a:t>
            </a:r>
            <a:r>
              <a:rPr lang="en-US" sz="2000" dirty="0" err="1" smtClean="0">
                <a:latin typeface="Arial" panose="020B0604020202020204" pitchFamily="34" charset="0"/>
              </a:rPr>
              <a:t>tình</a:t>
            </a:r>
            <a:r>
              <a:rPr lang="en-US" sz="2000" dirty="0" smtClean="0">
                <a:latin typeface="Arial" panose="020B0604020202020204" pitchFamily="34" charset="0"/>
              </a:rPr>
              <a:t> </a:t>
            </a:r>
            <a:r>
              <a:rPr lang="en-US" sz="2000" dirty="0" err="1" smtClean="0">
                <a:latin typeface="Arial" panose="020B0604020202020204" pitchFamily="34" charset="0"/>
              </a:rPr>
              <a:t>huống</a:t>
            </a:r>
            <a:r>
              <a:rPr lang="en-US" sz="2000" dirty="0" smtClean="0">
                <a:latin typeface="Arial" panose="020B0604020202020204" pitchFamily="34" charset="0"/>
              </a:rPr>
              <a:t> </a:t>
            </a:r>
            <a:r>
              <a:rPr lang="en-US" sz="2000" dirty="0" err="1" smtClean="0">
                <a:latin typeface="Arial" panose="020B0604020202020204" pitchFamily="34" charset="0"/>
              </a:rPr>
              <a:t>pháp</a:t>
            </a:r>
            <a:r>
              <a:rPr lang="en-US" sz="2000" dirty="0" smtClean="0">
                <a:latin typeface="Arial" panose="020B0604020202020204" pitchFamily="34" charset="0"/>
              </a:rPr>
              <a:t> </a:t>
            </a:r>
            <a:r>
              <a:rPr lang="en-US" sz="2000" dirty="0" err="1" smtClean="0">
                <a:latin typeface="Arial" panose="020B0604020202020204" pitchFamily="34" charset="0"/>
              </a:rPr>
              <a:t>luật</a:t>
            </a:r>
            <a:r>
              <a:rPr lang="en-US" sz="2000" dirty="0" smtClean="0">
                <a:latin typeface="Arial" panose="020B0604020202020204" pitchFamily="34" charset="0"/>
              </a:rPr>
              <a:t> </a:t>
            </a:r>
            <a:r>
              <a:rPr lang="en-US" sz="2000" dirty="0" err="1" smtClean="0">
                <a:latin typeface="Arial" panose="020B0604020202020204" pitchFamily="34" charset="0"/>
              </a:rPr>
              <a:t>đơn</a:t>
            </a:r>
            <a:r>
              <a:rPr lang="en-US" sz="2000" dirty="0" smtClean="0">
                <a:latin typeface="Arial" panose="020B0604020202020204" pitchFamily="34" charset="0"/>
              </a:rPr>
              <a:t> </a:t>
            </a:r>
            <a:r>
              <a:rPr lang="en-US" sz="2000" dirty="0" err="1" smtClean="0">
                <a:latin typeface="Arial" panose="020B0604020202020204" pitchFamily="34" charset="0"/>
              </a:rPr>
              <a:t>giản</a:t>
            </a:r>
            <a:r>
              <a:rPr lang="en-US" sz="2000" dirty="0" smtClean="0">
                <a:latin typeface="Arial" panose="020B0604020202020204" pitchFamily="34" charset="0"/>
              </a:rPr>
              <a:t>.</a:t>
            </a:r>
            <a:endParaRPr lang="en-US" sz="2000" dirty="0">
              <a:solidFill>
                <a:srgbClr val="4A4644"/>
              </a:solidFill>
              <a:latin typeface="Arial" panose="020B0604020202020204" pitchFamily="34" charset="0"/>
            </a:endParaRPr>
          </a:p>
        </p:txBody>
      </p:sp>
    </p:spTree>
    <p:extLst>
      <p:ext uri="{BB962C8B-B14F-4D97-AF65-F5344CB8AC3E}">
        <p14:creationId xmlns:p14="http://schemas.microsoft.com/office/powerpoint/2010/main" val="35590971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65674" y="7255510"/>
            <a:ext cx="2133600" cy="365125"/>
          </a:xfrm>
        </p:spPr>
        <p:txBody>
          <a:bodyPr/>
          <a:lstStyle/>
          <a:p>
            <a:fld id="{E957D660-0E6F-402F-9A4F-39F38E391F3B}" type="slidenum">
              <a:rPr lang="en-US" smtClean="0"/>
              <a:pPr/>
              <a:t>20</a:t>
            </a:fld>
            <a:endParaRPr lang="en-US"/>
          </a:p>
        </p:txBody>
      </p:sp>
      <p:sp>
        <p:nvSpPr>
          <p:cNvPr id="5" name="AutoShape 2" descr="Image result for vua"/>
          <p:cNvSpPr>
            <a:spLocks noChangeAspect="1" noChangeArrowheads="1"/>
          </p:cNvSpPr>
          <p:nvPr/>
        </p:nvSpPr>
        <p:spPr bwMode="auto">
          <a:xfrm>
            <a:off x="168049" y="75469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472849" y="1661161"/>
            <a:ext cx="3609975" cy="4822873"/>
          </a:xfrm>
          <a:prstGeom prst="rect">
            <a:avLst/>
          </a:prstGeom>
        </p:spPr>
      </p:pic>
      <p:sp>
        <p:nvSpPr>
          <p:cNvPr id="7" name="Rounded Rectangle 6"/>
          <p:cNvSpPr/>
          <p:nvPr/>
        </p:nvSpPr>
        <p:spPr>
          <a:xfrm>
            <a:off x="1490229" y="3063540"/>
            <a:ext cx="3657600" cy="90646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Arial" panose="020B0604020202020204" pitchFamily="34" charset="0"/>
                <a:cs typeface="Arial" panose="020B0604020202020204" pitchFamily="34" charset="0"/>
              </a:rPr>
              <a:t>Chính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thể</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Quân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chủ</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tuyệt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đối</a:t>
            </a:r>
            <a:endParaRPr lang="en-US" sz="2800" dirty="0">
              <a:latin typeface="Arial" panose="020B0604020202020204" pitchFamily="34" charset="0"/>
              <a:cs typeface="Arial" panose="020B0604020202020204" pitchFamily="34" charset="0"/>
            </a:endParaRPr>
          </a:p>
        </p:txBody>
      </p:sp>
      <p:pic>
        <p:nvPicPr>
          <p:cNvPr id="1028" name="Picture 4" descr="Image result for vu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752600"/>
            <a:ext cx="3793672" cy="4434804"/>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5296065" y="3024822"/>
            <a:ext cx="3657600" cy="906462"/>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Arial" panose="020B0604020202020204" pitchFamily="34" charset="0"/>
                <a:cs typeface="Arial" panose="020B0604020202020204" pitchFamily="34" charset="0"/>
              </a:rPr>
              <a:t>Chính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chế</a:t>
            </a:r>
            <a:endParaRPr lang="en-US" sz="2800" dirty="0">
              <a:latin typeface="Arial" panose="020B0604020202020204" pitchFamily="34" charset="0"/>
              <a:cs typeface="Arial" panose="020B0604020202020204" pitchFamily="34" charset="0"/>
            </a:endParaRPr>
          </a:p>
        </p:txBody>
      </p:sp>
      <p:sp>
        <p:nvSpPr>
          <p:cNvPr id="9" name="Rounded Rectangle 8"/>
          <p:cNvSpPr/>
          <p:nvPr/>
        </p:nvSpPr>
        <p:spPr>
          <a:xfrm>
            <a:off x="5319511" y="4305935"/>
            <a:ext cx="3657600" cy="90646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Arial" panose="020B0604020202020204" pitchFamily="34" charset="0"/>
                <a:cs typeface="Arial" panose="020B0604020202020204" pitchFamily="34" charset="0"/>
              </a:rPr>
              <a:t>Chính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Cộng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hòa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sản</a:t>
            </a:r>
            <a:endParaRPr lang="en-US" sz="2800" dirty="0">
              <a:latin typeface="Arial" panose="020B0604020202020204" pitchFamily="34" charset="0"/>
              <a:cs typeface="Arial" panose="020B0604020202020204" pitchFamily="34" charset="0"/>
            </a:endParaRPr>
          </a:p>
        </p:txBody>
      </p:sp>
      <p:sp>
        <p:nvSpPr>
          <p:cNvPr id="10" name="Rounded Rectangle 9"/>
          <p:cNvSpPr/>
          <p:nvPr/>
        </p:nvSpPr>
        <p:spPr>
          <a:xfrm>
            <a:off x="5369920" y="5587048"/>
            <a:ext cx="3557954" cy="90646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Arial" panose="020B0604020202020204" pitchFamily="34" charset="0"/>
                <a:cs typeface="Arial" panose="020B0604020202020204" pitchFamily="34" charset="0"/>
              </a:rPr>
              <a:t>Chính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Cộng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hòa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XHCN</a:t>
            </a:r>
          </a:p>
        </p:txBody>
      </p:sp>
      <p:sp>
        <p:nvSpPr>
          <p:cNvPr id="2" name="AutoShape 2" descr="Image result for trump"/>
          <p:cNvSpPr>
            <a:spLocks noChangeAspect="1" noChangeArrowheads="1"/>
          </p:cNvSpPr>
          <p:nvPr/>
        </p:nvSpPr>
        <p:spPr bwMode="auto">
          <a:xfrm>
            <a:off x="320449" y="90709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5"/>
          <a:stretch>
            <a:fillRect/>
          </a:stretch>
        </p:blipFill>
        <p:spPr>
          <a:xfrm>
            <a:off x="381000" y="1661160"/>
            <a:ext cx="3643039" cy="4526244"/>
          </a:xfrm>
          <a:prstGeom prst="rect">
            <a:avLst/>
          </a:prstGeom>
        </p:spPr>
      </p:pic>
      <p:sp>
        <p:nvSpPr>
          <p:cNvPr id="13" name="Rectangle 12"/>
          <p:cNvSpPr/>
          <p:nvPr/>
        </p:nvSpPr>
        <p:spPr>
          <a:xfrm>
            <a:off x="3124200" y="265573"/>
            <a:ext cx="3579826" cy="523220"/>
          </a:xfrm>
          <a:prstGeom prst="rect">
            <a:avLst/>
          </a:prstGeom>
        </p:spPr>
        <p:txBody>
          <a:bodyPr wrap="none">
            <a:spAutoFit/>
          </a:bodyPr>
          <a:lstStyle/>
          <a:p>
            <a:pPr algn="ctr"/>
            <a:r>
              <a:rPr lang="en-US" sz="2800" b="1" dirty="0" err="1" smtClean="0">
                <a:solidFill>
                  <a:srgbClr val="404040"/>
                </a:solidFill>
                <a:latin typeface="Arial" charset="0"/>
              </a:rPr>
              <a:t>Hình</a:t>
            </a:r>
            <a:r>
              <a:rPr lang="en-US" sz="2800" b="1" dirty="0" smtClean="0">
                <a:solidFill>
                  <a:srgbClr val="404040"/>
                </a:solidFill>
                <a:latin typeface="Arial" charset="0"/>
              </a:rPr>
              <a:t> </a:t>
            </a:r>
            <a:r>
              <a:rPr lang="en-US" sz="2800" b="1" dirty="0" err="1" smtClean="0">
                <a:solidFill>
                  <a:srgbClr val="404040"/>
                </a:solidFill>
                <a:latin typeface="Arial" charset="0"/>
              </a:rPr>
              <a:t>thức</a:t>
            </a:r>
            <a:r>
              <a:rPr lang="en-US" sz="2800" b="1" dirty="0" smtClean="0">
                <a:solidFill>
                  <a:srgbClr val="404040"/>
                </a:solidFill>
                <a:latin typeface="Arial" charset="0"/>
              </a:rPr>
              <a:t> </a:t>
            </a:r>
            <a:r>
              <a:rPr lang="en-US" sz="2800" b="1" dirty="0" err="1" smtClean="0">
                <a:solidFill>
                  <a:srgbClr val="404040"/>
                </a:solidFill>
                <a:latin typeface="Arial" charset="0"/>
              </a:rPr>
              <a:t>chính</a:t>
            </a:r>
            <a:r>
              <a:rPr lang="en-US" sz="2800" b="1" dirty="0" smtClean="0">
                <a:solidFill>
                  <a:srgbClr val="404040"/>
                </a:solidFill>
                <a:latin typeface="Arial" charset="0"/>
              </a:rPr>
              <a:t> </a:t>
            </a:r>
            <a:r>
              <a:rPr lang="en-US" sz="2800" b="1" dirty="0" err="1" smtClean="0">
                <a:solidFill>
                  <a:srgbClr val="404040"/>
                </a:solidFill>
                <a:latin typeface="Arial" charset="0"/>
              </a:rPr>
              <a:t>thể</a:t>
            </a:r>
            <a:endParaRPr lang="en-US" sz="2800" b="1" dirty="0">
              <a:solidFill>
                <a:srgbClr val="404040"/>
              </a:solidFill>
              <a:latin typeface="Arial" charset="0"/>
            </a:endParaRPr>
          </a:p>
        </p:txBody>
      </p:sp>
      <p:sp>
        <p:nvSpPr>
          <p:cNvPr id="3" name="TextBox 2"/>
          <p:cNvSpPr txBox="1"/>
          <p:nvPr/>
        </p:nvSpPr>
        <p:spPr>
          <a:xfrm>
            <a:off x="5197929" y="533400"/>
            <a:ext cx="3946071" cy="461665"/>
          </a:xfrm>
          <a:prstGeom prst="rect">
            <a:avLst/>
          </a:prstGeom>
          <a:noFill/>
        </p:spPr>
        <p:txBody>
          <a:bodyPr wrap="square" rtlCol="0">
            <a:spAutoFit/>
          </a:bodyPr>
          <a:lstStyle/>
          <a:p>
            <a:r>
              <a:rPr lang="en-US" sz="2400" b="1" dirty="0" smtClean="0"/>
              <a:t>NN </a:t>
            </a:r>
            <a:r>
              <a:rPr lang="en-US" sz="2400" b="1" dirty="0" err="1" smtClean="0"/>
              <a:t>Phong</a:t>
            </a:r>
            <a:r>
              <a:rPr lang="en-US" sz="2400" b="1" dirty="0" smtClean="0"/>
              <a:t> </a:t>
            </a:r>
            <a:r>
              <a:rPr lang="en-US" sz="2400" b="1" dirty="0" err="1" smtClean="0"/>
              <a:t>kiến</a:t>
            </a:r>
            <a:r>
              <a:rPr lang="en-US" sz="2400" b="1" dirty="0" smtClean="0"/>
              <a:t> – </a:t>
            </a:r>
            <a:r>
              <a:rPr lang="en-US" sz="2400" b="1" dirty="0" err="1" smtClean="0"/>
              <a:t>Trung</a:t>
            </a:r>
            <a:r>
              <a:rPr lang="en-US" sz="2400" b="1" dirty="0" smtClean="0"/>
              <a:t> </a:t>
            </a:r>
            <a:r>
              <a:rPr lang="en-US" sz="2400" b="1" dirty="0" err="1" smtClean="0"/>
              <a:t>Quốc</a:t>
            </a:r>
            <a:endParaRPr lang="en-US" sz="2400" b="1" dirty="0"/>
          </a:p>
        </p:txBody>
      </p:sp>
      <p:sp>
        <p:nvSpPr>
          <p:cNvPr id="15" name="TextBox 14"/>
          <p:cNvSpPr txBox="1"/>
          <p:nvPr/>
        </p:nvSpPr>
        <p:spPr>
          <a:xfrm>
            <a:off x="1236642" y="1038344"/>
            <a:ext cx="2082387" cy="461665"/>
          </a:xfrm>
          <a:prstGeom prst="rect">
            <a:avLst/>
          </a:prstGeom>
          <a:noFill/>
        </p:spPr>
        <p:txBody>
          <a:bodyPr wrap="square" rtlCol="0">
            <a:spAutoFit/>
          </a:bodyPr>
          <a:lstStyle/>
          <a:p>
            <a:pPr algn="ctr"/>
            <a:r>
              <a:rPr lang="en-US" sz="2400" b="1" dirty="0" err="1" smtClean="0"/>
              <a:t>Thái</a:t>
            </a:r>
            <a:r>
              <a:rPr lang="en-US" sz="2400" b="1" dirty="0" smtClean="0"/>
              <a:t> </a:t>
            </a:r>
            <a:r>
              <a:rPr lang="en-US" sz="2400" b="1" dirty="0" err="1" smtClean="0"/>
              <a:t>Lan</a:t>
            </a:r>
            <a:endParaRPr lang="en-US" sz="2400" b="1" dirty="0"/>
          </a:p>
        </p:txBody>
      </p:sp>
      <p:sp>
        <p:nvSpPr>
          <p:cNvPr id="16" name="TextBox 15"/>
          <p:cNvSpPr txBox="1"/>
          <p:nvPr/>
        </p:nvSpPr>
        <p:spPr>
          <a:xfrm>
            <a:off x="0" y="304800"/>
            <a:ext cx="3365274" cy="461665"/>
          </a:xfrm>
          <a:prstGeom prst="rect">
            <a:avLst/>
          </a:prstGeom>
          <a:noFill/>
        </p:spPr>
        <p:txBody>
          <a:bodyPr wrap="square" rtlCol="0">
            <a:spAutoFit/>
          </a:bodyPr>
          <a:lstStyle/>
          <a:p>
            <a:pPr algn="ctr"/>
            <a:r>
              <a:rPr lang="en-US" sz="2400" b="1" dirty="0" err="1" smtClean="0"/>
              <a:t>Hợp</a:t>
            </a:r>
            <a:r>
              <a:rPr lang="en-US" sz="2400" b="1" dirty="0" smtClean="0"/>
              <a:t> </a:t>
            </a:r>
            <a:r>
              <a:rPr lang="en-US" sz="2400" b="1" dirty="0" err="1" smtClean="0"/>
              <a:t>chúng</a:t>
            </a:r>
            <a:r>
              <a:rPr lang="en-US" sz="2400" b="1" dirty="0" smtClean="0"/>
              <a:t> </a:t>
            </a:r>
            <a:r>
              <a:rPr lang="en-US" sz="2400" b="1" dirty="0" err="1" smtClean="0"/>
              <a:t>quốc</a:t>
            </a:r>
            <a:r>
              <a:rPr lang="en-US" sz="2400" b="1" dirty="0" smtClean="0"/>
              <a:t> </a:t>
            </a:r>
            <a:r>
              <a:rPr lang="en-US" sz="2400" b="1" dirty="0" err="1" smtClean="0"/>
              <a:t>Hoa</a:t>
            </a:r>
            <a:r>
              <a:rPr lang="en-US" sz="2400" b="1" dirty="0"/>
              <a:t> </a:t>
            </a:r>
            <a:r>
              <a:rPr lang="en-US" sz="2400" b="1" dirty="0" err="1" smtClean="0"/>
              <a:t>Kỳ</a:t>
            </a:r>
            <a:endParaRPr lang="en-US" sz="2400" b="1" dirty="0"/>
          </a:p>
        </p:txBody>
      </p:sp>
      <p:sp>
        <p:nvSpPr>
          <p:cNvPr id="17" name="TextBox 16"/>
          <p:cNvSpPr txBox="1"/>
          <p:nvPr/>
        </p:nvSpPr>
        <p:spPr>
          <a:xfrm>
            <a:off x="4343400" y="990600"/>
            <a:ext cx="3554438" cy="461665"/>
          </a:xfrm>
          <a:prstGeom prst="rect">
            <a:avLst/>
          </a:prstGeom>
          <a:noFill/>
        </p:spPr>
        <p:txBody>
          <a:bodyPr wrap="square" rtlCol="0">
            <a:spAutoFit/>
          </a:bodyPr>
          <a:lstStyle/>
          <a:p>
            <a:pPr algn="ctr"/>
            <a:r>
              <a:rPr lang="en-US" sz="2400" b="1" dirty="0" err="1" smtClean="0"/>
              <a:t>Việt</a:t>
            </a:r>
            <a:r>
              <a:rPr lang="en-US" sz="2400" b="1" dirty="0" smtClean="0"/>
              <a:t> Nam – </a:t>
            </a:r>
            <a:r>
              <a:rPr lang="en-US" sz="2400" b="1" dirty="0" err="1" smtClean="0"/>
              <a:t>Trung</a:t>
            </a:r>
            <a:r>
              <a:rPr lang="en-US" sz="2400" b="1" dirty="0" smtClean="0"/>
              <a:t> </a:t>
            </a:r>
            <a:r>
              <a:rPr lang="en-US" sz="2400" b="1" dirty="0" err="1" smtClean="0"/>
              <a:t>Quốc</a:t>
            </a:r>
            <a:endParaRPr lang="en-US" sz="2400" b="1"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856" y="1659958"/>
            <a:ext cx="4433344" cy="4779436"/>
          </a:xfrm>
          <a:prstGeom prst="rect">
            <a:avLst/>
          </a:prstGeom>
        </p:spPr>
      </p:pic>
    </p:spTree>
    <p:extLst>
      <p:ext uri="{BB962C8B-B14F-4D97-AF65-F5344CB8AC3E}">
        <p14:creationId xmlns:p14="http://schemas.microsoft.com/office/powerpoint/2010/main" val="42312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inVertic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par>
                                <p:cTn id="34" presetID="16" presetClass="entr" presetSubtype="21" fill="hold" nodeType="with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barn(inVertical)">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02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circle(in)">
                                      <p:cBhvr>
                                        <p:cTn id="49" dur="2000"/>
                                        <p:tgtEl>
                                          <p:spTgt spid="11"/>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circle(in)">
                                      <p:cBhvr>
                                        <p:cTn id="52" dur="20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arn(inVertical)">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down)">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17">
                                            <p:txEl>
                                              <p:pRg st="0" end="0"/>
                                            </p:txEl>
                                          </p:spTgt>
                                        </p:tgtEl>
                                        <p:attrNameLst>
                                          <p:attrName>style.visibility</p:attrName>
                                        </p:attrNameLst>
                                      </p:cBhvr>
                                      <p:to>
                                        <p:strVal val="visible"/>
                                      </p:to>
                                    </p:set>
                                    <p:animEffect transition="in" filter="barn(inVertical)">
                                      <p:cBhvr>
                                        <p:cTn id="75" dur="500"/>
                                        <p:tgtEl>
                                          <p:spTgt spid="17">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barn(inVertical)">
                                      <p:cBhvr>
                                        <p:cTn id="8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 grpId="0" build="allAtOnce"/>
      <p:bldP spid="15" grpId="0"/>
      <p:bldP spid="15" grpId="1"/>
      <p:bldP spid="16" grpId="0"/>
      <p:bldP spid="16" grpId="1"/>
      <p:bldP spid="17" grpId="0" build="allAtOnce"/>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smtClean="0"/>
              <a:t>Chủ</a:t>
            </a:r>
            <a:r>
              <a:rPr lang="en-US" dirty="0" smtClean="0"/>
              <a:t> </a:t>
            </a:r>
            <a:r>
              <a:rPr lang="en-US" dirty="0" err="1" smtClean="0"/>
              <a:t>thể</a:t>
            </a:r>
            <a:r>
              <a:rPr lang="en-US" dirty="0" smtClean="0"/>
              <a:t> </a:t>
            </a:r>
            <a:r>
              <a:rPr lang="en-US" dirty="0" err="1" smtClean="0"/>
              <a:t>là</a:t>
            </a:r>
            <a:r>
              <a:rPr lang="en-US" dirty="0" smtClean="0"/>
              <a:t> </a:t>
            </a:r>
            <a:r>
              <a:rPr lang="en-US" dirty="0" err="1" smtClean="0"/>
              <a:t>người</a:t>
            </a:r>
            <a:r>
              <a:rPr lang="en-US" dirty="0" smtClean="0"/>
              <a:t> </a:t>
            </a:r>
            <a:r>
              <a:rPr lang="en-US" dirty="0" err="1" smtClean="0"/>
              <a:t>có</a:t>
            </a:r>
            <a:r>
              <a:rPr lang="en-US" dirty="0" smtClean="0"/>
              <a:t> </a:t>
            </a:r>
            <a:r>
              <a:rPr lang="en-US" dirty="0" err="1" smtClean="0"/>
              <a:t>chức</a:t>
            </a:r>
            <a:r>
              <a:rPr lang="en-US" dirty="0" smtClean="0"/>
              <a:t> </a:t>
            </a:r>
            <a:r>
              <a:rPr lang="en-US" dirty="0" err="1" smtClean="0"/>
              <a:t>vụ</a:t>
            </a:r>
            <a:r>
              <a:rPr lang="en-US" dirty="0" smtClean="0"/>
              <a:t> </a:t>
            </a:r>
            <a:r>
              <a:rPr lang="en-US" dirty="0" err="1" smtClean="0"/>
              <a:t>quyền</a:t>
            </a:r>
            <a:r>
              <a:rPr lang="en-US" dirty="0" smtClean="0"/>
              <a:t> </a:t>
            </a:r>
            <a:r>
              <a:rPr lang="en-US" dirty="0" err="1" smtClean="0"/>
              <a:t>hạn</a:t>
            </a:r>
            <a:endParaRPr lang="en-US" dirty="0"/>
          </a:p>
        </p:txBody>
      </p:sp>
      <p:sp>
        <p:nvSpPr>
          <p:cNvPr id="4" name="Content Placeholder 3"/>
          <p:cNvSpPr>
            <a:spLocks noGrp="1"/>
          </p:cNvSpPr>
          <p:nvPr>
            <p:ph idx="1"/>
          </p:nvPr>
        </p:nvSpPr>
        <p:spPr/>
        <p:txBody>
          <a:bodyPr/>
          <a:lstStyle/>
          <a:p>
            <a:pPr algn="just"/>
            <a:r>
              <a:rPr lang="en-US" i="1" dirty="0"/>
              <a:t>N</a:t>
            </a:r>
            <a:r>
              <a:rPr lang="vi-VN" i="1" dirty="0"/>
              <a:t>gười có chức vụ, quyền hạn</a:t>
            </a:r>
            <a:r>
              <a:rPr lang="vi-VN" dirty="0"/>
              <a:t> là người do bổ nhiệm, do bầu cử, do tuyển dụng, do hợp đồng hoặc do một hình thức khác, có hưởng lương hoặc không hưởng lương, được giao thực hiện nhiệm vụ, công vụ nhất định và có quyền hạn nhất định trong khi thực hiện nhiệm vụ, công vụ </a:t>
            </a:r>
            <a:r>
              <a:rPr lang="vi-VN" dirty="0" smtClean="0"/>
              <a:t>đó.</a:t>
            </a:r>
            <a:endParaRPr lang="en-US" dirty="0" smtClean="0"/>
          </a:p>
          <a:p>
            <a:pPr marL="0" indent="0" algn="r">
              <a:buNone/>
            </a:pPr>
            <a:r>
              <a:rPr lang="en-US" dirty="0" smtClean="0"/>
              <a:t>(K2 Đ3 LPCTN 2018)</a:t>
            </a:r>
            <a:endParaRPr lang="en-US" dirty="0"/>
          </a:p>
        </p:txBody>
      </p:sp>
      <p:sp>
        <p:nvSpPr>
          <p:cNvPr id="2" name="Slide Number Placeholder 1"/>
          <p:cNvSpPr>
            <a:spLocks noGrp="1"/>
          </p:cNvSpPr>
          <p:nvPr>
            <p:ph type="sldNum" sz="quarter" idx="12"/>
          </p:nvPr>
        </p:nvSpPr>
        <p:spPr/>
        <p:txBody>
          <a:bodyPr/>
          <a:lstStyle/>
          <a:p>
            <a:fld id="{E957D660-0E6F-402F-9A4F-39F38E391F3B}" type="slidenum">
              <a:rPr lang="en-US" smtClean="0"/>
              <a:pPr/>
              <a:t>200</a:t>
            </a:fld>
            <a:endParaRPr lang="en-US"/>
          </a:p>
        </p:txBody>
      </p:sp>
    </p:spTree>
    <p:extLst>
      <p:ext uri="{BB962C8B-B14F-4D97-AF65-F5344CB8AC3E}">
        <p14:creationId xmlns:p14="http://schemas.microsoft.com/office/powerpoint/2010/main" val="355362461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3743" y="5536523"/>
            <a:ext cx="6513634" cy="1055077"/>
          </a:xfrm>
        </p:spPr>
        <p:txBody>
          <a:bodyPr/>
          <a:lstStyle/>
          <a:p>
            <a:pPr marL="295429" indent="-295429">
              <a:buClr>
                <a:schemeClr val="accent6">
                  <a:lumMod val="75000"/>
                </a:schemeClr>
              </a:buClr>
              <a:defRPr/>
            </a:pPr>
            <a:endParaRPr lang="en-US" dirty="0"/>
          </a:p>
        </p:txBody>
      </p:sp>
      <p:pic>
        <p:nvPicPr>
          <p:cNvPr id="48131" name="Content Placeholder 4"/>
          <p:cNvPicPr>
            <a:picLocks noGrp="1" noChangeAspect="1"/>
          </p:cNvPicPr>
          <p:nvPr>
            <p:ph sz="quarter" idx="4294967295"/>
          </p:nvPr>
        </p:nvPicPr>
        <p:blipFill>
          <a:blip r:embed="rId2"/>
          <a:srcRect/>
          <a:stretch>
            <a:fillRect/>
          </a:stretch>
        </p:blipFill>
        <p:spPr>
          <a:xfrm>
            <a:off x="3351336" y="933750"/>
            <a:ext cx="2816469" cy="2675792"/>
          </a:xfrm>
          <a:prstGeom prst="rect">
            <a:avLst/>
          </a:prstGeom>
        </p:spPr>
      </p:pic>
      <p:pic>
        <p:nvPicPr>
          <p:cNvPr id="48132" name="Picture 5"/>
          <p:cNvPicPr>
            <a:picLocks noChangeAspect="1"/>
          </p:cNvPicPr>
          <p:nvPr/>
        </p:nvPicPr>
        <p:blipFill>
          <a:blip r:embed="rId3"/>
          <a:srcRect/>
          <a:stretch>
            <a:fillRect/>
          </a:stretch>
        </p:blipFill>
        <p:spPr bwMode="auto">
          <a:xfrm>
            <a:off x="184639" y="951334"/>
            <a:ext cx="3011366" cy="2658208"/>
          </a:xfrm>
          <a:prstGeom prst="rect">
            <a:avLst/>
          </a:prstGeom>
          <a:noFill/>
          <a:ln w="9525">
            <a:noFill/>
            <a:miter lim="800000"/>
            <a:headEnd/>
            <a:tailEnd/>
          </a:ln>
        </p:spPr>
      </p:pic>
      <p:pic>
        <p:nvPicPr>
          <p:cNvPr id="48133" name="Picture 6"/>
          <p:cNvPicPr>
            <a:picLocks noChangeAspect="1"/>
          </p:cNvPicPr>
          <p:nvPr/>
        </p:nvPicPr>
        <p:blipFill>
          <a:blip r:embed="rId4"/>
          <a:srcRect/>
          <a:stretch>
            <a:fillRect/>
          </a:stretch>
        </p:blipFill>
        <p:spPr bwMode="auto">
          <a:xfrm>
            <a:off x="6339254" y="4013988"/>
            <a:ext cx="2620108" cy="2592266"/>
          </a:xfrm>
          <a:prstGeom prst="rect">
            <a:avLst/>
          </a:prstGeom>
          <a:noFill/>
          <a:ln w="9525">
            <a:noFill/>
            <a:miter lim="800000"/>
            <a:headEnd/>
            <a:tailEnd/>
          </a:ln>
        </p:spPr>
      </p:pic>
      <p:pic>
        <p:nvPicPr>
          <p:cNvPr id="48134" name="Picture 8"/>
          <p:cNvPicPr>
            <a:picLocks noChangeAspect="1"/>
          </p:cNvPicPr>
          <p:nvPr/>
        </p:nvPicPr>
        <p:blipFill>
          <a:blip r:embed="rId5"/>
          <a:srcRect/>
          <a:stretch>
            <a:fillRect/>
          </a:stretch>
        </p:blipFill>
        <p:spPr bwMode="auto">
          <a:xfrm>
            <a:off x="3351336" y="4008126"/>
            <a:ext cx="2816469" cy="2592266"/>
          </a:xfrm>
          <a:prstGeom prst="rect">
            <a:avLst/>
          </a:prstGeom>
          <a:noFill/>
          <a:ln w="9525">
            <a:noFill/>
            <a:miter lim="800000"/>
            <a:headEnd/>
            <a:tailEnd/>
          </a:ln>
        </p:spPr>
      </p:pic>
      <p:pic>
        <p:nvPicPr>
          <p:cNvPr id="48135" name="Picture 10"/>
          <p:cNvPicPr>
            <a:picLocks noChangeAspect="1"/>
          </p:cNvPicPr>
          <p:nvPr/>
        </p:nvPicPr>
        <p:blipFill>
          <a:blip r:embed="rId6"/>
          <a:srcRect/>
          <a:stretch>
            <a:fillRect/>
          </a:stretch>
        </p:blipFill>
        <p:spPr bwMode="auto">
          <a:xfrm>
            <a:off x="6339254" y="875134"/>
            <a:ext cx="2686050" cy="2734408"/>
          </a:xfrm>
          <a:prstGeom prst="rect">
            <a:avLst/>
          </a:prstGeom>
          <a:noFill/>
          <a:ln w="9525">
            <a:noFill/>
            <a:miter lim="800000"/>
            <a:headEnd/>
            <a:tailEnd/>
          </a:ln>
        </p:spPr>
      </p:pic>
      <p:pic>
        <p:nvPicPr>
          <p:cNvPr id="48136" name="Picture 11"/>
          <p:cNvPicPr>
            <a:picLocks noChangeAspect="1"/>
          </p:cNvPicPr>
          <p:nvPr/>
        </p:nvPicPr>
        <p:blipFill>
          <a:blip r:embed="rId7"/>
          <a:srcRect/>
          <a:stretch>
            <a:fillRect/>
          </a:stretch>
        </p:blipFill>
        <p:spPr bwMode="auto">
          <a:xfrm>
            <a:off x="184639" y="4008126"/>
            <a:ext cx="3011366" cy="2592266"/>
          </a:xfrm>
          <a:prstGeom prst="rect">
            <a:avLst/>
          </a:prstGeom>
          <a:noFill/>
          <a:ln w="9525">
            <a:noFill/>
            <a:miter lim="800000"/>
            <a:headEnd/>
            <a:tailEnd/>
          </a:ln>
        </p:spPr>
      </p:pic>
      <p:sp>
        <p:nvSpPr>
          <p:cNvPr id="3" name="Rounded Rectangle 2"/>
          <p:cNvSpPr/>
          <p:nvPr/>
        </p:nvSpPr>
        <p:spPr>
          <a:xfrm>
            <a:off x="2847243" y="3237334"/>
            <a:ext cx="332642" cy="33264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0" hangingPunct="0">
              <a:defRPr/>
            </a:pPr>
            <a:r>
              <a:rPr lang="en-US" sz="1662" dirty="0"/>
              <a:t>1</a:t>
            </a:r>
          </a:p>
        </p:txBody>
      </p:sp>
      <p:sp>
        <p:nvSpPr>
          <p:cNvPr id="10" name="Rounded Rectangle 9"/>
          <p:cNvSpPr/>
          <p:nvPr/>
        </p:nvSpPr>
        <p:spPr>
          <a:xfrm>
            <a:off x="5807320" y="3251988"/>
            <a:ext cx="332642" cy="33264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0" hangingPunct="0">
              <a:defRPr/>
            </a:pPr>
            <a:r>
              <a:rPr lang="en-US" sz="1662" dirty="0"/>
              <a:t>2</a:t>
            </a:r>
          </a:p>
        </p:txBody>
      </p:sp>
      <p:sp>
        <p:nvSpPr>
          <p:cNvPr id="13" name="Rounded Rectangle 12"/>
          <p:cNvSpPr/>
          <p:nvPr/>
        </p:nvSpPr>
        <p:spPr>
          <a:xfrm>
            <a:off x="8626720" y="3210957"/>
            <a:ext cx="332642" cy="33264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0" hangingPunct="0">
              <a:defRPr/>
            </a:pPr>
            <a:r>
              <a:rPr lang="en-US" sz="1662" dirty="0"/>
              <a:t>3</a:t>
            </a:r>
          </a:p>
        </p:txBody>
      </p:sp>
      <p:sp>
        <p:nvSpPr>
          <p:cNvPr id="14" name="Rounded Rectangle 13"/>
          <p:cNvSpPr/>
          <p:nvPr/>
        </p:nvSpPr>
        <p:spPr>
          <a:xfrm>
            <a:off x="2793023" y="6201807"/>
            <a:ext cx="332643" cy="33264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0" hangingPunct="0">
              <a:defRPr/>
            </a:pPr>
            <a:r>
              <a:rPr lang="en-US" sz="1662" dirty="0"/>
              <a:t>4</a:t>
            </a:r>
          </a:p>
        </p:txBody>
      </p:sp>
      <p:sp>
        <p:nvSpPr>
          <p:cNvPr id="15" name="Rounded Rectangle 14"/>
          <p:cNvSpPr/>
          <p:nvPr/>
        </p:nvSpPr>
        <p:spPr>
          <a:xfrm>
            <a:off x="5811716" y="6267750"/>
            <a:ext cx="332643" cy="33264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0" hangingPunct="0">
              <a:defRPr/>
            </a:pPr>
            <a:r>
              <a:rPr lang="en-US" sz="1662" dirty="0"/>
              <a:t>5</a:t>
            </a:r>
          </a:p>
        </p:txBody>
      </p:sp>
      <p:sp>
        <p:nvSpPr>
          <p:cNvPr id="16" name="Rounded Rectangle 15"/>
          <p:cNvSpPr/>
          <p:nvPr/>
        </p:nvSpPr>
        <p:spPr>
          <a:xfrm>
            <a:off x="8626720" y="6236977"/>
            <a:ext cx="332642" cy="331177"/>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0" hangingPunct="0">
              <a:defRPr/>
            </a:pPr>
            <a:r>
              <a:rPr lang="en-US" sz="1662" dirty="0"/>
              <a:t>6</a:t>
            </a:r>
          </a:p>
        </p:txBody>
      </p:sp>
      <p:sp>
        <p:nvSpPr>
          <p:cNvPr id="4" name="TextBox 3"/>
          <p:cNvSpPr txBox="1"/>
          <p:nvPr/>
        </p:nvSpPr>
        <p:spPr>
          <a:xfrm>
            <a:off x="1219200" y="228600"/>
            <a:ext cx="7162800" cy="461665"/>
          </a:xfrm>
          <a:prstGeom prst="rect">
            <a:avLst/>
          </a:prstGeom>
          <a:noFill/>
        </p:spPr>
        <p:txBody>
          <a:bodyPr wrap="square" rtlCol="0">
            <a:spAutoFit/>
          </a:bodyPr>
          <a:lstStyle/>
          <a:p>
            <a:pPr algn="ctr"/>
            <a:r>
              <a:rPr lang="en-US" sz="2400" smtClean="0"/>
              <a:t>Hãy xác định chủ thể có chức vụ, quyền hạn?</a:t>
            </a:r>
            <a:endParaRPr lang="en-US" sz="2400"/>
          </a:p>
        </p:txBody>
      </p:sp>
    </p:spTree>
    <p:extLst>
      <p:ext uri="{BB962C8B-B14F-4D97-AF65-F5344CB8AC3E}">
        <p14:creationId xmlns:p14="http://schemas.microsoft.com/office/powerpoint/2010/main" val="848854253"/>
      </p:ext>
    </p:extLst>
  </p:cSld>
  <p:clrMapOvr>
    <a:masterClrMapping/>
  </p:clrMapOvr>
  <p:transition spd="slow">
    <p:wheel spokes="1"/>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48" y="263769"/>
            <a:ext cx="7979075" cy="726831"/>
          </a:xfrm>
        </p:spPr>
        <p:txBody>
          <a:bodyPr>
            <a:noAutofit/>
          </a:bodyPr>
          <a:lstStyle/>
          <a:p>
            <a:pPr>
              <a:buFont typeface="Georgia" pitchFamily="18" charset="0"/>
              <a:buNone/>
              <a:defRPr/>
            </a:pPr>
            <a:r>
              <a:rPr lang="en-US" sz="3400" dirty="0" err="1">
                <a:latin typeface="Arial" pitchFamily="34" charset="0"/>
                <a:cs typeface="Arial" pitchFamily="34" charset="0"/>
              </a:rPr>
              <a:t>Người</a:t>
            </a:r>
            <a:r>
              <a:rPr lang="en-US" sz="3400" dirty="0">
                <a:latin typeface="Arial" pitchFamily="34" charset="0"/>
                <a:cs typeface="Arial" pitchFamily="34" charset="0"/>
              </a:rPr>
              <a:t> </a:t>
            </a:r>
            <a:r>
              <a:rPr lang="en-US" sz="3400" dirty="0" err="1">
                <a:latin typeface="Arial" pitchFamily="34" charset="0"/>
                <a:cs typeface="Arial" pitchFamily="34" charset="0"/>
              </a:rPr>
              <a:t>có</a:t>
            </a:r>
            <a:r>
              <a:rPr lang="en-US" sz="3400" dirty="0">
                <a:latin typeface="Arial" pitchFamily="34" charset="0"/>
                <a:cs typeface="Arial" pitchFamily="34" charset="0"/>
              </a:rPr>
              <a:t> </a:t>
            </a:r>
            <a:r>
              <a:rPr lang="en-US" sz="3400" dirty="0" err="1">
                <a:latin typeface="Arial" pitchFamily="34" charset="0"/>
                <a:cs typeface="Arial" pitchFamily="34" charset="0"/>
              </a:rPr>
              <a:t>chức</a:t>
            </a:r>
            <a:r>
              <a:rPr lang="en-US" sz="3400" dirty="0">
                <a:latin typeface="Arial" pitchFamily="34" charset="0"/>
                <a:cs typeface="Arial" pitchFamily="34" charset="0"/>
              </a:rPr>
              <a:t> </a:t>
            </a:r>
            <a:r>
              <a:rPr lang="en-US" sz="3400" dirty="0" err="1">
                <a:latin typeface="Arial" pitchFamily="34" charset="0"/>
                <a:cs typeface="Arial" pitchFamily="34" charset="0"/>
              </a:rPr>
              <a:t>vụ</a:t>
            </a:r>
            <a:r>
              <a:rPr lang="en-US" sz="3400" dirty="0">
                <a:latin typeface="Arial" pitchFamily="34" charset="0"/>
                <a:cs typeface="Arial" pitchFamily="34" charset="0"/>
              </a:rPr>
              <a:t>, </a:t>
            </a:r>
            <a:r>
              <a:rPr lang="en-US" sz="3400" dirty="0" err="1">
                <a:latin typeface="Arial" pitchFamily="34" charset="0"/>
                <a:cs typeface="Arial" pitchFamily="34" charset="0"/>
              </a:rPr>
              <a:t>quyền</a:t>
            </a:r>
            <a:r>
              <a:rPr lang="en-US" sz="3400" dirty="0">
                <a:latin typeface="Arial" pitchFamily="34" charset="0"/>
                <a:cs typeface="Arial" pitchFamily="34" charset="0"/>
              </a:rPr>
              <a:t> </a:t>
            </a:r>
            <a:r>
              <a:rPr lang="en-US" sz="3400" dirty="0" err="1">
                <a:latin typeface="Arial" pitchFamily="34" charset="0"/>
                <a:cs typeface="Arial" pitchFamily="34" charset="0"/>
              </a:rPr>
              <a:t>hạn</a:t>
            </a:r>
            <a:r>
              <a:rPr lang="en-US" sz="3400" dirty="0">
                <a:latin typeface="Arial" pitchFamily="34" charset="0"/>
                <a:cs typeface="Arial" pitchFamily="34" charset="0"/>
              </a:rPr>
              <a:t> </a:t>
            </a:r>
            <a:r>
              <a:rPr lang="en-US" sz="3400" dirty="0" err="1">
                <a:latin typeface="Arial" pitchFamily="34" charset="0"/>
                <a:cs typeface="Arial" pitchFamily="34" charset="0"/>
              </a:rPr>
              <a:t>bao</a:t>
            </a:r>
            <a:r>
              <a:rPr lang="en-US" sz="3400" dirty="0">
                <a:latin typeface="Arial" pitchFamily="34" charset="0"/>
                <a:cs typeface="Arial" pitchFamily="34" charset="0"/>
              </a:rPr>
              <a:t> </a:t>
            </a:r>
            <a:r>
              <a:rPr lang="en-US" sz="3400" dirty="0" err="1">
                <a:latin typeface="Arial" pitchFamily="34" charset="0"/>
                <a:cs typeface="Arial" pitchFamily="34" charset="0"/>
              </a:rPr>
              <a:t>gồm</a:t>
            </a:r>
            <a:r>
              <a:rPr lang="en-US" sz="3400" dirty="0">
                <a:latin typeface="Arial" pitchFamily="34" charset="0"/>
                <a:cs typeface="Arial" pitchFamily="34" charset="0"/>
              </a:rPr>
              <a:t>: </a:t>
            </a:r>
            <a:endParaRPr lang="en-US" sz="3400" dirty="0">
              <a:solidFill>
                <a:schemeClr val="tx1"/>
              </a:solidFill>
              <a:latin typeface="Arial" pitchFamily="34" charset="0"/>
              <a:cs typeface="Arial" pitchFamily="34" charset="0"/>
            </a:endParaRPr>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1984308545"/>
              </p:ext>
            </p:extLst>
          </p:nvPr>
        </p:nvGraphicFramePr>
        <p:xfrm>
          <a:off x="457200" y="1600200"/>
          <a:ext cx="8308789" cy="50775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1900255"/>
      </p:ext>
    </p:extLst>
  </p:cSld>
  <p:clrMapOvr>
    <a:masterClrMapping/>
  </p:clrMapOvr>
  <p:transition spd="slow">
    <p:blinds dir="vert"/>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1107831"/>
            <a:ext cx="2286000" cy="606669"/>
          </a:xfrm>
        </p:spPr>
        <p:txBody>
          <a:bodyPr/>
          <a:lstStyle/>
          <a:p>
            <a:r>
              <a:rPr lang="en-US" sz="3323" dirty="0" err="1">
                <a:latin typeface="Times New Roman" pitchFamily="18" charset="0"/>
                <a:cs typeface="Times New Roman" pitchFamily="18" charset="0"/>
              </a:rPr>
              <a:t>Câu</a:t>
            </a:r>
            <a:r>
              <a:rPr lang="en-US" sz="3323" dirty="0">
                <a:latin typeface="Times New Roman" pitchFamily="18" charset="0"/>
                <a:cs typeface="Times New Roman" pitchFamily="18" charset="0"/>
              </a:rPr>
              <a:t> </a:t>
            </a:r>
            <a:r>
              <a:rPr lang="en-US" sz="3323" dirty="0" err="1">
                <a:latin typeface="Times New Roman" pitchFamily="18" charset="0"/>
                <a:cs typeface="Times New Roman" pitchFamily="18" charset="0"/>
              </a:rPr>
              <a:t>hỏi</a:t>
            </a:r>
            <a:r>
              <a:rPr lang="en-US" sz="3323" dirty="0">
                <a:latin typeface="Times New Roman" pitchFamily="18" charset="0"/>
                <a:cs typeface="Times New Roman" pitchFamily="18" charset="0"/>
              </a:rPr>
              <a:t>:</a:t>
            </a:r>
            <a:endParaRPr lang="en-US" sz="3323" dirty="0"/>
          </a:p>
        </p:txBody>
      </p:sp>
      <p:sp>
        <p:nvSpPr>
          <p:cNvPr id="52227" name="Text Placeholder 2"/>
          <p:cNvSpPr>
            <a:spLocks noGrp="1"/>
          </p:cNvSpPr>
          <p:nvPr>
            <p:ph type="body" idx="2"/>
          </p:nvPr>
        </p:nvSpPr>
        <p:spPr>
          <a:xfrm>
            <a:off x="381000" y="2092570"/>
            <a:ext cx="2362200" cy="3826120"/>
          </a:xfrm>
        </p:spPr>
        <p:txBody>
          <a:bodyPr/>
          <a:lstStyle/>
          <a:p>
            <a:r>
              <a:rPr lang="en-US" sz="4431" i="1" dirty="0" err="1">
                <a:latin typeface="Arial" pitchFamily="34" charset="0"/>
                <a:cs typeface="Arial" pitchFamily="34" charset="0"/>
              </a:rPr>
              <a:t>Tình</a:t>
            </a:r>
            <a:r>
              <a:rPr lang="en-US" sz="4431" i="1" dirty="0">
                <a:latin typeface="Arial" pitchFamily="34" charset="0"/>
                <a:cs typeface="Arial" pitchFamily="34" charset="0"/>
              </a:rPr>
              <a:t> </a:t>
            </a:r>
            <a:r>
              <a:rPr lang="en-US" sz="4431" i="1" dirty="0" err="1">
                <a:latin typeface="Arial" pitchFamily="34" charset="0"/>
                <a:cs typeface="Arial" pitchFamily="34" charset="0"/>
              </a:rPr>
              <a:t>huống</a:t>
            </a:r>
            <a:r>
              <a:rPr lang="en-US" sz="4431" i="1" dirty="0">
                <a:latin typeface="Arial" pitchFamily="34" charset="0"/>
                <a:cs typeface="Arial" pitchFamily="34" charset="0"/>
              </a:rPr>
              <a:t> </a:t>
            </a:r>
            <a:r>
              <a:rPr lang="en-US" sz="4431" i="1" dirty="0" err="1">
                <a:latin typeface="Arial" pitchFamily="34" charset="0"/>
                <a:cs typeface="Arial" pitchFamily="34" charset="0"/>
              </a:rPr>
              <a:t>nào</a:t>
            </a:r>
            <a:r>
              <a:rPr lang="en-US" sz="4431" i="1" dirty="0">
                <a:latin typeface="Arial" pitchFamily="34" charset="0"/>
                <a:cs typeface="Arial" pitchFamily="34" charset="0"/>
              </a:rPr>
              <a:t> </a:t>
            </a:r>
            <a:r>
              <a:rPr lang="en-US" sz="4431" i="1" dirty="0" err="1">
                <a:latin typeface="Arial" pitchFamily="34" charset="0"/>
                <a:cs typeface="Arial" pitchFamily="34" charset="0"/>
              </a:rPr>
              <a:t>là</a:t>
            </a:r>
            <a:r>
              <a:rPr lang="en-US" sz="4431" i="1" dirty="0">
                <a:latin typeface="Arial" pitchFamily="34" charset="0"/>
                <a:cs typeface="Arial" pitchFamily="34" charset="0"/>
              </a:rPr>
              <a:t> </a:t>
            </a:r>
            <a:r>
              <a:rPr lang="en-US" sz="4431" i="1" dirty="0" err="1">
                <a:latin typeface="Arial" pitchFamily="34" charset="0"/>
                <a:cs typeface="Arial" pitchFamily="34" charset="0"/>
              </a:rPr>
              <a:t>tham</a:t>
            </a:r>
            <a:r>
              <a:rPr lang="en-US" sz="4431" i="1" dirty="0">
                <a:latin typeface="Arial" pitchFamily="34" charset="0"/>
                <a:cs typeface="Arial" pitchFamily="34" charset="0"/>
              </a:rPr>
              <a:t> </a:t>
            </a:r>
            <a:r>
              <a:rPr lang="en-US" sz="4431" i="1" dirty="0" err="1">
                <a:latin typeface="Arial" pitchFamily="34" charset="0"/>
                <a:cs typeface="Arial" pitchFamily="34" charset="0"/>
              </a:rPr>
              <a:t>nhũng</a:t>
            </a:r>
            <a:r>
              <a:rPr lang="en-US" sz="4431" i="1" dirty="0">
                <a:latin typeface="Arial" pitchFamily="34" charset="0"/>
                <a:cs typeface="Arial" pitchFamily="34" charset="0"/>
              </a:rPr>
              <a:t>?</a:t>
            </a:r>
          </a:p>
          <a:p>
            <a:endParaRPr lang="en-US" dirty="0" smtClean="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358397258"/>
              </p:ext>
            </p:extLst>
          </p:nvPr>
        </p:nvGraphicFramePr>
        <p:xfrm>
          <a:off x="2971799" y="1107831"/>
          <a:ext cx="5638801" cy="5369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762000" y="228600"/>
            <a:ext cx="8077200" cy="523220"/>
          </a:xfrm>
          <a:prstGeom prst="rect">
            <a:avLst/>
          </a:prstGeom>
          <a:noFill/>
        </p:spPr>
        <p:txBody>
          <a:bodyPr wrap="square" rtlCol="0">
            <a:spAutoFit/>
          </a:bodyPr>
          <a:lstStyle/>
          <a:p>
            <a:r>
              <a:rPr lang="en-US" sz="2800" smtClean="0"/>
              <a:t>Chủ thể nào đã lợi dụng chức vụ, quyền hạn để vụ lợi?</a:t>
            </a:r>
            <a:endParaRPr lang="en-US" sz="2800"/>
          </a:p>
        </p:txBody>
      </p:sp>
    </p:spTree>
    <p:extLst>
      <p:ext uri="{BB962C8B-B14F-4D97-AF65-F5344CB8AC3E}">
        <p14:creationId xmlns:p14="http://schemas.microsoft.com/office/powerpoint/2010/main" val="165664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957D660-0E6F-402F-9A4F-39F38E391F3B}" type="slidenum">
              <a:rPr lang="en-US" smtClean="0"/>
              <a:pPr/>
              <a:t>204</a:t>
            </a:fld>
            <a:endParaRPr lang="en-US"/>
          </a:p>
        </p:txBody>
      </p:sp>
      <p:graphicFrame>
        <p:nvGraphicFramePr>
          <p:cNvPr id="7" name="Diagram 6"/>
          <p:cNvGraphicFramePr/>
          <p:nvPr>
            <p:extLst>
              <p:ext uri="{D42A27DB-BD31-4B8C-83A1-F6EECF244321}">
                <p14:modId xmlns:p14="http://schemas.microsoft.com/office/powerpoint/2010/main" val="3288727324"/>
              </p:ext>
            </p:extLst>
          </p:nvPr>
        </p:nvGraphicFramePr>
        <p:xfrm>
          <a:off x="152400" y="152400"/>
          <a:ext cx="8839200" cy="624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506330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57200" y="0"/>
            <a:ext cx="8229600" cy="1417638"/>
          </a:xfrm>
        </p:spPr>
        <p:txBody>
          <a:bodyPr>
            <a:normAutofit fontScale="90000"/>
          </a:bodyPr>
          <a:lstStyle/>
          <a:p>
            <a:pPr eaLnBrk="1" hangingPunct="1"/>
            <a:r>
              <a:rPr lang="en-US" b="1" smtClean="0">
                <a:solidFill>
                  <a:srgbClr val="0000FF"/>
                </a:solidFill>
              </a:rPr>
              <a:t>CẤU THÀNH CỦA THAM NHŨNG</a:t>
            </a:r>
            <a:r>
              <a:rPr lang="en-US" smtClean="0">
                <a:solidFill>
                  <a:srgbClr val="C00000"/>
                </a:solidFill>
              </a:rPr>
              <a:t/>
            </a:r>
            <a:br>
              <a:rPr lang="en-US" smtClean="0">
                <a:solidFill>
                  <a:srgbClr val="C00000"/>
                </a:solidFill>
              </a:rPr>
            </a:br>
            <a:endParaRPr lang="en-US" smtClean="0">
              <a:solidFill>
                <a:srgbClr val="C00000"/>
              </a:solidFill>
            </a:endParaRPr>
          </a:p>
        </p:txBody>
      </p:sp>
      <p:graphicFrame>
        <p:nvGraphicFramePr>
          <p:cNvPr id="6" name="Diagram 5"/>
          <p:cNvGraphicFramePr/>
          <p:nvPr>
            <p:extLst>
              <p:ext uri="{D42A27DB-BD31-4B8C-83A1-F6EECF244321}">
                <p14:modId xmlns:p14="http://schemas.microsoft.com/office/powerpoint/2010/main" val="569990179"/>
              </p:ext>
            </p:extLst>
          </p:nvPr>
        </p:nvGraphicFramePr>
        <p:xfrm>
          <a:off x="716802" y="836712"/>
          <a:ext cx="7969998" cy="5487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90177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5"/>
          <p:cNvSpPr>
            <a:spLocks noGrp="1"/>
          </p:cNvSpPr>
          <p:nvPr>
            <p:ph type="title" idx="4294967295"/>
          </p:nvPr>
        </p:nvSpPr>
        <p:spPr>
          <a:xfrm>
            <a:off x="1" y="249115"/>
            <a:ext cx="9025304" cy="483577"/>
          </a:xfrm>
        </p:spPr>
        <p:txBody>
          <a:bodyPr>
            <a:noAutofit/>
          </a:bodyPr>
          <a:lstStyle/>
          <a:p>
            <a:r>
              <a:rPr lang="en-US" sz="3200" smtClean="0">
                <a:solidFill>
                  <a:srgbClr val="0033CC"/>
                </a:solidFill>
                <a:latin typeface="Arial" panose="020B0604020202020204" pitchFamily="34" charset="0"/>
                <a:cs typeface="Arial" panose="020B0604020202020204" pitchFamily="34" charset="0"/>
              </a:rPr>
              <a:t>Luyện tập: Đâu là hành vi tham nhũng?</a:t>
            </a:r>
          </a:p>
        </p:txBody>
      </p:sp>
      <p:pic>
        <p:nvPicPr>
          <p:cNvPr id="54275" name="Picture 2"/>
          <p:cNvPicPr>
            <a:picLocks noChangeAspect="1"/>
          </p:cNvPicPr>
          <p:nvPr/>
        </p:nvPicPr>
        <p:blipFill>
          <a:blip r:embed="rId3"/>
          <a:srcRect/>
          <a:stretch>
            <a:fillRect/>
          </a:stretch>
        </p:blipFill>
        <p:spPr bwMode="auto">
          <a:xfrm>
            <a:off x="3124200" y="3779228"/>
            <a:ext cx="2924908" cy="2536580"/>
          </a:xfrm>
          <a:prstGeom prst="rect">
            <a:avLst/>
          </a:prstGeom>
          <a:noFill/>
          <a:ln w="9525">
            <a:noFill/>
            <a:miter lim="800000"/>
            <a:headEnd/>
            <a:tailEnd/>
          </a:ln>
        </p:spPr>
      </p:pic>
      <p:pic>
        <p:nvPicPr>
          <p:cNvPr id="54276" name="Picture 4"/>
          <p:cNvPicPr>
            <a:picLocks noChangeAspect="1"/>
          </p:cNvPicPr>
          <p:nvPr/>
        </p:nvPicPr>
        <p:blipFill>
          <a:blip r:embed="rId4"/>
          <a:srcRect/>
          <a:stretch>
            <a:fillRect/>
          </a:stretch>
        </p:blipFill>
        <p:spPr bwMode="auto">
          <a:xfrm>
            <a:off x="6085743" y="902677"/>
            <a:ext cx="2939562" cy="2592266"/>
          </a:xfrm>
          <a:prstGeom prst="rect">
            <a:avLst/>
          </a:prstGeom>
          <a:noFill/>
          <a:ln w="9525">
            <a:noFill/>
            <a:miter lim="800000"/>
            <a:headEnd/>
            <a:tailEnd/>
          </a:ln>
        </p:spPr>
      </p:pic>
      <p:pic>
        <p:nvPicPr>
          <p:cNvPr id="54277" name="Picture 10"/>
          <p:cNvPicPr>
            <a:picLocks noChangeAspect="1"/>
          </p:cNvPicPr>
          <p:nvPr/>
        </p:nvPicPr>
        <p:blipFill>
          <a:blip r:embed="rId5"/>
          <a:srcRect/>
          <a:stretch>
            <a:fillRect/>
          </a:stretch>
        </p:blipFill>
        <p:spPr bwMode="auto">
          <a:xfrm>
            <a:off x="6049108" y="3761643"/>
            <a:ext cx="2976197" cy="2554165"/>
          </a:xfrm>
          <a:prstGeom prst="rect">
            <a:avLst/>
          </a:prstGeom>
          <a:noFill/>
          <a:ln w="9525">
            <a:noFill/>
            <a:miter lim="800000"/>
            <a:headEnd/>
            <a:tailEnd/>
          </a:ln>
        </p:spPr>
      </p:pic>
      <p:sp>
        <p:nvSpPr>
          <p:cNvPr id="15" name="Rectangle 14"/>
          <p:cNvSpPr/>
          <p:nvPr/>
        </p:nvSpPr>
        <p:spPr>
          <a:xfrm>
            <a:off x="8625254" y="930520"/>
            <a:ext cx="301869" cy="347296"/>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0" hangingPunct="0">
              <a:defRPr/>
            </a:pPr>
            <a:r>
              <a:rPr lang="en-US" sz="1662" dirty="0"/>
              <a:t>3</a:t>
            </a:r>
          </a:p>
        </p:txBody>
      </p:sp>
      <p:sp>
        <p:nvSpPr>
          <p:cNvPr id="18" name="Rectangle 17"/>
          <p:cNvSpPr/>
          <p:nvPr/>
        </p:nvSpPr>
        <p:spPr>
          <a:xfrm>
            <a:off x="6049108" y="3761643"/>
            <a:ext cx="301869" cy="36048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0" hangingPunct="0">
              <a:defRPr/>
            </a:pPr>
            <a:r>
              <a:rPr lang="en-US" sz="1662" dirty="0"/>
              <a:t>6</a:t>
            </a:r>
          </a:p>
        </p:txBody>
      </p:sp>
      <p:pic>
        <p:nvPicPr>
          <p:cNvPr id="54280" name="Picture 1"/>
          <p:cNvPicPr>
            <a:picLocks noChangeAspect="1"/>
          </p:cNvPicPr>
          <p:nvPr/>
        </p:nvPicPr>
        <p:blipFill>
          <a:blip r:embed="rId6"/>
          <a:srcRect/>
          <a:stretch>
            <a:fillRect/>
          </a:stretch>
        </p:blipFill>
        <p:spPr bwMode="auto">
          <a:xfrm>
            <a:off x="121628" y="3761643"/>
            <a:ext cx="2938096" cy="2554165"/>
          </a:xfrm>
          <a:prstGeom prst="rect">
            <a:avLst/>
          </a:prstGeom>
          <a:noFill/>
          <a:ln w="9525">
            <a:noFill/>
            <a:miter lim="800000"/>
            <a:headEnd/>
            <a:tailEnd/>
          </a:ln>
        </p:spPr>
      </p:pic>
      <p:sp>
        <p:nvSpPr>
          <p:cNvPr id="3" name="Rectangle 2"/>
          <p:cNvSpPr/>
          <p:nvPr/>
        </p:nvSpPr>
        <p:spPr>
          <a:xfrm>
            <a:off x="140677" y="3779228"/>
            <a:ext cx="332643" cy="36048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eaLnBrk="0" hangingPunct="0">
              <a:defRPr/>
            </a:pPr>
            <a:r>
              <a:rPr lang="en-US" sz="1662" dirty="0">
                <a:solidFill>
                  <a:schemeClr val="tx1"/>
                </a:solidFill>
              </a:rPr>
              <a:t>4</a:t>
            </a:r>
          </a:p>
        </p:txBody>
      </p:sp>
      <p:sp>
        <p:nvSpPr>
          <p:cNvPr id="4" name="Rectangle 3"/>
          <p:cNvSpPr/>
          <p:nvPr/>
        </p:nvSpPr>
        <p:spPr>
          <a:xfrm>
            <a:off x="3165231" y="3779228"/>
            <a:ext cx="297474" cy="36048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0" hangingPunct="0">
              <a:defRPr/>
            </a:pPr>
            <a:r>
              <a:rPr lang="en-US" sz="1662" dirty="0"/>
              <a:t>5</a:t>
            </a:r>
          </a:p>
        </p:txBody>
      </p:sp>
      <p:pic>
        <p:nvPicPr>
          <p:cNvPr id="54283" name="Picture 1"/>
          <p:cNvPicPr>
            <a:picLocks noChangeAspect="1"/>
          </p:cNvPicPr>
          <p:nvPr/>
        </p:nvPicPr>
        <p:blipFill>
          <a:blip r:embed="rId7"/>
          <a:srcRect/>
          <a:stretch>
            <a:fillRect/>
          </a:stretch>
        </p:blipFill>
        <p:spPr bwMode="auto">
          <a:xfrm>
            <a:off x="121627" y="902677"/>
            <a:ext cx="3001108" cy="2592266"/>
          </a:xfrm>
          <a:prstGeom prst="rect">
            <a:avLst/>
          </a:prstGeom>
          <a:noFill/>
          <a:ln w="9525">
            <a:noFill/>
            <a:miter lim="800000"/>
            <a:headEnd/>
            <a:tailEnd/>
          </a:ln>
        </p:spPr>
      </p:pic>
      <p:pic>
        <p:nvPicPr>
          <p:cNvPr id="54284" name="Picture 5"/>
          <p:cNvPicPr>
            <a:picLocks noChangeAspect="1"/>
          </p:cNvPicPr>
          <p:nvPr/>
        </p:nvPicPr>
        <p:blipFill>
          <a:blip r:embed="rId8"/>
          <a:srcRect/>
          <a:stretch>
            <a:fillRect/>
          </a:stretch>
        </p:blipFill>
        <p:spPr bwMode="auto">
          <a:xfrm>
            <a:off x="3154974" y="902677"/>
            <a:ext cx="2930769" cy="2592266"/>
          </a:xfrm>
          <a:prstGeom prst="rect">
            <a:avLst/>
          </a:prstGeom>
          <a:noFill/>
          <a:ln w="9525">
            <a:noFill/>
            <a:miter lim="800000"/>
            <a:headEnd/>
            <a:tailEnd/>
          </a:ln>
        </p:spPr>
      </p:pic>
      <p:sp>
        <p:nvSpPr>
          <p:cNvPr id="20" name="Rectangle 19"/>
          <p:cNvSpPr/>
          <p:nvPr/>
        </p:nvSpPr>
        <p:spPr>
          <a:xfrm>
            <a:off x="2790093" y="889489"/>
            <a:ext cx="332643" cy="36048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eaLnBrk="0" hangingPunct="0">
              <a:defRPr/>
            </a:pPr>
            <a:r>
              <a:rPr lang="en-US" sz="1662" dirty="0"/>
              <a:t>1</a:t>
            </a:r>
          </a:p>
        </p:txBody>
      </p:sp>
      <p:sp>
        <p:nvSpPr>
          <p:cNvPr id="21" name="Rectangle 20"/>
          <p:cNvSpPr/>
          <p:nvPr/>
        </p:nvSpPr>
        <p:spPr>
          <a:xfrm>
            <a:off x="5736981" y="917331"/>
            <a:ext cx="332642" cy="36048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eaLnBrk="0" hangingPunct="0">
              <a:defRPr/>
            </a:pPr>
            <a:r>
              <a:rPr lang="en-US" sz="1662" dirty="0"/>
              <a:t>2</a:t>
            </a:r>
          </a:p>
        </p:txBody>
      </p:sp>
    </p:spTree>
    <p:extLst>
      <p:ext uri="{BB962C8B-B14F-4D97-AF65-F5344CB8AC3E}">
        <p14:creationId xmlns:p14="http://schemas.microsoft.com/office/powerpoint/2010/main" val="3865099991"/>
      </p:ext>
    </p:extLst>
  </p:cSld>
  <p:clrMapOvr>
    <a:masterClrMapping/>
  </p:clrMapOvr>
  <p:transition spd="slow">
    <p:wheel spokes="1"/>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p:cNvSpPr>
            <a:spLocks noGrp="1" noChangeArrowheads="1"/>
          </p:cNvSpPr>
          <p:nvPr>
            <p:ph type="title"/>
          </p:nvPr>
        </p:nvSpPr>
        <p:spPr>
          <a:xfrm>
            <a:off x="118697" y="380999"/>
            <a:ext cx="8840665" cy="914401"/>
          </a:xfrm>
        </p:spPr>
        <p:txBody>
          <a:bodyPr anchor="t">
            <a:noAutofit/>
          </a:bodyPr>
          <a:lstStyle/>
          <a:p>
            <a:pPr>
              <a:defRPr/>
            </a:pPr>
            <a:r>
              <a:rPr lang="en-US" sz="3200" b="1" dirty="0" err="1">
                <a:latin typeface="Arial" pitchFamily="34" charset="0"/>
                <a:cs typeface="Arial" pitchFamily="34" charset="0"/>
              </a:rPr>
              <a:t>Các</a:t>
            </a:r>
            <a:r>
              <a:rPr lang="en-US" sz="3200" b="1" dirty="0">
                <a:latin typeface="Arial" pitchFamily="34" charset="0"/>
                <a:cs typeface="Arial" pitchFamily="34" charset="0"/>
              </a:rPr>
              <a:t> </a:t>
            </a:r>
            <a:r>
              <a:rPr lang="en-US" sz="3200" b="1" dirty="0" err="1">
                <a:latin typeface="Arial" pitchFamily="34" charset="0"/>
                <a:cs typeface="Arial" pitchFamily="34" charset="0"/>
              </a:rPr>
              <a:t>hành</a:t>
            </a:r>
            <a:r>
              <a:rPr lang="en-US" sz="3200" b="1" dirty="0">
                <a:latin typeface="Arial" pitchFamily="34" charset="0"/>
                <a:cs typeface="Arial" pitchFamily="34" charset="0"/>
              </a:rPr>
              <a:t> vi </a:t>
            </a:r>
            <a:r>
              <a:rPr lang="en-US" sz="3200" b="1" dirty="0" err="1">
                <a:latin typeface="Arial" pitchFamily="34" charset="0"/>
                <a:cs typeface="Arial" pitchFamily="34" charset="0"/>
              </a:rPr>
              <a:t>tham</a:t>
            </a:r>
            <a:r>
              <a:rPr lang="en-US" sz="3200" b="1" dirty="0">
                <a:latin typeface="Arial" pitchFamily="34" charset="0"/>
                <a:cs typeface="Arial" pitchFamily="34" charset="0"/>
              </a:rPr>
              <a:t> </a:t>
            </a:r>
            <a:r>
              <a:rPr lang="en-US" sz="3200" b="1" dirty="0" err="1" smtClean="0">
                <a:latin typeface="Arial" pitchFamily="34" charset="0"/>
                <a:cs typeface="Arial" pitchFamily="34" charset="0"/>
              </a:rPr>
              <a:t>nhũng</a:t>
            </a:r>
            <a:r>
              <a:rPr lang="en-US" sz="3200" b="1" dirty="0">
                <a:solidFill>
                  <a:srgbClr val="0000CC"/>
                </a:solidFill>
                <a:latin typeface="Arial" pitchFamily="34" charset="0"/>
                <a:cs typeface="Arial" pitchFamily="34" charset="0"/>
              </a:rPr>
              <a:t/>
            </a:r>
            <a:br>
              <a:rPr lang="en-US" sz="3200" b="1" dirty="0">
                <a:solidFill>
                  <a:srgbClr val="0000CC"/>
                </a:solidFill>
                <a:latin typeface="Arial" pitchFamily="34" charset="0"/>
                <a:cs typeface="Arial" pitchFamily="34" charset="0"/>
              </a:rPr>
            </a:br>
            <a:r>
              <a:rPr lang="en-US" sz="2400" i="1" dirty="0">
                <a:latin typeface="Arial" pitchFamily="34" charset="0"/>
                <a:cs typeface="Arial" pitchFamily="34" charset="0"/>
              </a:rPr>
              <a:t>(</a:t>
            </a:r>
            <a:r>
              <a:rPr lang="en-US" sz="2400" i="1" dirty="0" err="1">
                <a:latin typeface="Arial" pitchFamily="34" charset="0"/>
                <a:cs typeface="Arial" pitchFamily="34" charset="0"/>
              </a:rPr>
              <a:t>Điều</a:t>
            </a:r>
            <a:r>
              <a:rPr lang="en-US" sz="2400" i="1" dirty="0">
                <a:latin typeface="Arial" pitchFamily="34" charset="0"/>
                <a:cs typeface="Arial" pitchFamily="34" charset="0"/>
              </a:rPr>
              <a:t> 3 </a:t>
            </a:r>
            <a:r>
              <a:rPr lang="en-US" sz="2400" i="1" dirty="0" smtClean="0">
                <a:latin typeface="Arial" pitchFamily="34" charset="0"/>
                <a:cs typeface="Arial" pitchFamily="34" charset="0"/>
              </a:rPr>
              <a:t>LPCTN 2018 –  </a:t>
            </a:r>
            <a:r>
              <a:rPr lang="en-US" sz="2400" i="1" dirty="0">
                <a:latin typeface="Arial" pitchFamily="34" charset="0"/>
                <a:cs typeface="Arial" pitchFamily="34" charset="0"/>
              </a:rPr>
              <a:t>12 </a:t>
            </a:r>
            <a:r>
              <a:rPr lang="en-US" sz="2400" i="1" dirty="0" err="1">
                <a:latin typeface="Arial" pitchFamily="34" charset="0"/>
                <a:cs typeface="Arial" pitchFamily="34" charset="0"/>
              </a:rPr>
              <a:t>hành</a:t>
            </a:r>
            <a:r>
              <a:rPr lang="en-US" sz="2400" i="1" dirty="0">
                <a:latin typeface="Arial" pitchFamily="34" charset="0"/>
                <a:cs typeface="Arial" pitchFamily="34" charset="0"/>
              </a:rPr>
              <a:t> vi </a:t>
            </a:r>
            <a:r>
              <a:rPr lang="en-US" sz="2400" i="1" dirty="0" err="1">
                <a:latin typeface="Arial" pitchFamily="34" charset="0"/>
                <a:cs typeface="Arial" pitchFamily="34" charset="0"/>
              </a:rPr>
              <a:t>tham</a:t>
            </a:r>
            <a:r>
              <a:rPr lang="en-US" sz="2400" i="1" dirty="0">
                <a:latin typeface="Arial" pitchFamily="34" charset="0"/>
                <a:cs typeface="Arial" pitchFamily="34" charset="0"/>
              </a:rPr>
              <a:t> </a:t>
            </a:r>
            <a:r>
              <a:rPr lang="en-US" sz="2400" i="1" dirty="0" err="1">
                <a:latin typeface="Arial" pitchFamily="34" charset="0"/>
                <a:cs typeface="Arial" pitchFamily="34" charset="0"/>
              </a:rPr>
              <a:t>nhũng</a:t>
            </a:r>
            <a:r>
              <a:rPr lang="en-US" sz="2400" i="1" dirty="0">
                <a:latin typeface="Arial" pitchFamily="34" charset="0"/>
                <a:cs typeface="Arial" pitchFamily="34" charset="0"/>
              </a:rPr>
              <a:t>)</a:t>
            </a:r>
          </a:p>
        </p:txBody>
      </p:sp>
      <p:sp>
        <p:nvSpPr>
          <p:cNvPr id="2" name="Rounded Rectangle 1"/>
          <p:cNvSpPr/>
          <p:nvPr/>
        </p:nvSpPr>
        <p:spPr>
          <a:xfrm>
            <a:off x="451339" y="2143858"/>
            <a:ext cx="3654669" cy="4254011"/>
          </a:xfrm>
          <a:prstGeom prst="round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anchor="ctr"/>
          <a:lstStyle/>
          <a:p>
            <a:pPr algn="ctr" eaLnBrk="0" hangingPunct="0">
              <a:defRPr/>
            </a:pPr>
            <a:r>
              <a:rPr lang="en-US" sz="2800" dirty="0">
                <a:solidFill>
                  <a:schemeClr val="bg1"/>
                </a:solidFill>
                <a:latin typeface="Arial" pitchFamily="34" charset="0"/>
                <a:cs typeface="Arial" pitchFamily="34" charset="0"/>
              </a:rPr>
              <a:t>7 </a:t>
            </a:r>
            <a:r>
              <a:rPr lang="en-US" sz="2800" dirty="0" err="1">
                <a:solidFill>
                  <a:schemeClr val="bg1"/>
                </a:solidFill>
                <a:latin typeface="Arial" pitchFamily="34" charset="0"/>
                <a:cs typeface="Arial" pitchFamily="34" charset="0"/>
              </a:rPr>
              <a:t>hành</a:t>
            </a:r>
            <a:r>
              <a:rPr lang="en-US" sz="2800" dirty="0">
                <a:solidFill>
                  <a:schemeClr val="bg1"/>
                </a:solidFill>
                <a:latin typeface="Arial" pitchFamily="34" charset="0"/>
                <a:cs typeface="Arial" pitchFamily="34" charset="0"/>
              </a:rPr>
              <a:t> vi </a:t>
            </a:r>
            <a:r>
              <a:rPr lang="en-US" sz="2800" dirty="0" err="1">
                <a:solidFill>
                  <a:schemeClr val="bg1"/>
                </a:solidFill>
                <a:latin typeface="Arial" pitchFamily="34" charset="0"/>
                <a:cs typeface="Arial" pitchFamily="34" charset="0"/>
              </a:rPr>
              <a:t>được</a:t>
            </a:r>
            <a:r>
              <a:rPr lang="en-US" sz="2800" dirty="0">
                <a:solidFill>
                  <a:schemeClr val="bg1"/>
                </a:solidFill>
                <a:latin typeface="Arial" pitchFamily="34" charset="0"/>
                <a:cs typeface="Arial" pitchFamily="34" charset="0"/>
              </a:rPr>
              <a:t> </a:t>
            </a:r>
            <a:r>
              <a:rPr lang="en-US" sz="2800" dirty="0" err="1">
                <a:solidFill>
                  <a:schemeClr val="bg1"/>
                </a:solidFill>
                <a:latin typeface="Arial" pitchFamily="34" charset="0"/>
                <a:cs typeface="Arial" pitchFamily="34" charset="0"/>
              </a:rPr>
              <a:t>quy</a:t>
            </a:r>
            <a:r>
              <a:rPr lang="en-US" sz="2800" dirty="0">
                <a:solidFill>
                  <a:schemeClr val="bg1"/>
                </a:solidFill>
                <a:latin typeface="Arial" pitchFamily="34" charset="0"/>
                <a:cs typeface="Arial" pitchFamily="34" charset="0"/>
              </a:rPr>
              <a:t> </a:t>
            </a:r>
            <a:r>
              <a:rPr lang="en-US" sz="2800" err="1">
                <a:solidFill>
                  <a:schemeClr val="bg1"/>
                </a:solidFill>
                <a:latin typeface="Arial" pitchFamily="34" charset="0"/>
                <a:cs typeface="Arial" pitchFamily="34" charset="0"/>
              </a:rPr>
              <a:t>định</a:t>
            </a:r>
            <a:r>
              <a:rPr lang="en-US" sz="2800">
                <a:solidFill>
                  <a:schemeClr val="bg1"/>
                </a:solidFill>
                <a:latin typeface="Arial" pitchFamily="34" charset="0"/>
                <a:cs typeface="Arial" pitchFamily="34" charset="0"/>
              </a:rPr>
              <a:t> </a:t>
            </a:r>
            <a:r>
              <a:rPr lang="en-US" sz="2800" smtClean="0">
                <a:solidFill>
                  <a:schemeClr val="bg1"/>
                </a:solidFill>
                <a:latin typeface="Arial" pitchFamily="34" charset="0"/>
                <a:cs typeface="Arial" pitchFamily="34" charset="0"/>
              </a:rPr>
              <a:t>tại BLHS </a:t>
            </a:r>
            <a:r>
              <a:rPr lang="en-US" sz="2800" dirty="0">
                <a:solidFill>
                  <a:schemeClr val="bg1"/>
                </a:solidFill>
                <a:latin typeface="Arial" pitchFamily="34" charset="0"/>
                <a:cs typeface="Arial" pitchFamily="34" charset="0"/>
              </a:rPr>
              <a:t>2015 </a:t>
            </a:r>
            <a:r>
              <a:rPr lang="en-US" sz="2800" dirty="0" err="1">
                <a:solidFill>
                  <a:schemeClr val="bg1"/>
                </a:solidFill>
                <a:latin typeface="Arial" pitchFamily="34" charset="0"/>
                <a:cs typeface="Arial" pitchFamily="34" charset="0"/>
              </a:rPr>
              <a:t>sửa</a:t>
            </a:r>
            <a:r>
              <a:rPr lang="en-US" sz="2800" dirty="0">
                <a:solidFill>
                  <a:schemeClr val="bg1"/>
                </a:solidFill>
                <a:latin typeface="Arial" pitchFamily="34" charset="0"/>
                <a:cs typeface="Arial" pitchFamily="34" charset="0"/>
              </a:rPr>
              <a:t> </a:t>
            </a:r>
            <a:r>
              <a:rPr lang="en-US" sz="2800" err="1">
                <a:solidFill>
                  <a:schemeClr val="bg1"/>
                </a:solidFill>
                <a:latin typeface="Arial" pitchFamily="34" charset="0"/>
                <a:cs typeface="Arial" pitchFamily="34" charset="0"/>
              </a:rPr>
              <a:t>đổi</a:t>
            </a:r>
            <a:r>
              <a:rPr lang="en-US" sz="2800">
                <a:solidFill>
                  <a:schemeClr val="bg1"/>
                </a:solidFill>
                <a:latin typeface="Arial" pitchFamily="34" charset="0"/>
                <a:cs typeface="Arial" pitchFamily="34" charset="0"/>
              </a:rPr>
              <a:t> </a:t>
            </a:r>
            <a:r>
              <a:rPr lang="en-US" sz="2800" smtClean="0">
                <a:solidFill>
                  <a:schemeClr val="bg1"/>
                </a:solidFill>
                <a:latin typeface="Arial" pitchFamily="34" charset="0"/>
                <a:cs typeface="Arial" pitchFamily="34" charset="0"/>
              </a:rPr>
              <a:t>2017</a:t>
            </a:r>
          </a:p>
          <a:p>
            <a:pPr algn="ctr" eaLnBrk="0" hangingPunct="0">
              <a:defRPr/>
            </a:pPr>
            <a:r>
              <a:rPr lang="en-US" sz="2800" smtClean="0">
                <a:solidFill>
                  <a:schemeClr val="bg1"/>
                </a:solidFill>
                <a:latin typeface="Arial" pitchFamily="34" charset="0"/>
                <a:cs typeface="Arial" pitchFamily="34" charset="0"/>
              </a:rPr>
              <a:t>(</a:t>
            </a:r>
            <a:r>
              <a:rPr lang="en-US" sz="2800">
                <a:solidFill>
                  <a:schemeClr val="bg1"/>
                </a:solidFill>
                <a:latin typeface="Arial" pitchFamily="34" charset="0"/>
                <a:cs typeface="Arial" pitchFamily="34" charset="0"/>
              </a:rPr>
              <a:t>từ điều 353 đến điều </a:t>
            </a:r>
            <a:r>
              <a:rPr lang="en-US" sz="2800" smtClean="0">
                <a:solidFill>
                  <a:schemeClr val="bg1"/>
                </a:solidFill>
                <a:latin typeface="Arial" pitchFamily="34" charset="0"/>
                <a:cs typeface="Arial" pitchFamily="34" charset="0"/>
              </a:rPr>
              <a:t>359)</a:t>
            </a:r>
            <a:endParaRPr lang="en-US" sz="2800" dirty="0">
              <a:solidFill>
                <a:schemeClr val="bg1"/>
              </a:solidFill>
              <a:latin typeface="Arial" pitchFamily="34" charset="0"/>
              <a:cs typeface="Arial" pitchFamily="34" charset="0"/>
            </a:endParaRPr>
          </a:p>
        </p:txBody>
      </p:sp>
      <p:sp>
        <p:nvSpPr>
          <p:cNvPr id="3" name="Rounded Rectangle 2"/>
          <p:cNvSpPr/>
          <p:nvPr/>
        </p:nvSpPr>
        <p:spPr>
          <a:xfrm>
            <a:off x="5369170" y="2165839"/>
            <a:ext cx="3590192" cy="4254012"/>
          </a:xfrm>
          <a:prstGeom prst="round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anchor="ctr"/>
          <a:lstStyle/>
          <a:p>
            <a:pPr algn="ctr" eaLnBrk="0" hangingPunct="0">
              <a:defRPr/>
            </a:pPr>
            <a:endParaRPr lang="en-US" sz="1662" dirty="0">
              <a:solidFill>
                <a:schemeClr val="bg1"/>
              </a:solidFill>
            </a:endParaRPr>
          </a:p>
          <a:p>
            <a:pPr algn="ctr" eaLnBrk="0" hangingPunct="0">
              <a:defRPr/>
            </a:pPr>
            <a:r>
              <a:rPr lang="en-US" sz="2769" dirty="0">
                <a:solidFill>
                  <a:schemeClr val="bg1"/>
                </a:solidFill>
                <a:latin typeface="Arial" pitchFamily="34" charset="0"/>
                <a:cs typeface="Arial" pitchFamily="34" charset="0"/>
              </a:rPr>
              <a:t>5 </a:t>
            </a:r>
            <a:r>
              <a:rPr lang="en-US" sz="2769" dirty="0" err="1">
                <a:solidFill>
                  <a:schemeClr val="bg1"/>
                </a:solidFill>
                <a:latin typeface="Arial" pitchFamily="34" charset="0"/>
                <a:cs typeface="Arial" pitchFamily="34" charset="0"/>
              </a:rPr>
              <a:t>hành</a:t>
            </a:r>
            <a:r>
              <a:rPr lang="en-US" sz="2769" dirty="0">
                <a:solidFill>
                  <a:schemeClr val="bg1"/>
                </a:solidFill>
                <a:latin typeface="Arial" pitchFamily="34" charset="0"/>
                <a:cs typeface="Arial" pitchFamily="34" charset="0"/>
              </a:rPr>
              <a:t> vi </a:t>
            </a:r>
            <a:r>
              <a:rPr lang="en-US" sz="2769" dirty="0" err="1" smtClean="0">
                <a:solidFill>
                  <a:schemeClr val="bg1"/>
                </a:solidFill>
                <a:latin typeface="Arial" pitchFamily="34" charset="0"/>
                <a:cs typeface="Arial" pitchFamily="34" charset="0"/>
              </a:rPr>
              <a:t>tham</a:t>
            </a:r>
            <a:r>
              <a:rPr lang="en-US" sz="2769" dirty="0" smtClean="0">
                <a:solidFill>
                  <a:schemeClr val="bg1"/>
                </a:solidFill>
                <a:latin typeface="Arial" pitchFamily="34" charset="0"/>
                <a:cs typeface="Arial" pitchFamily="34" charset="0"/>
              </a:rPr>
              <a:t> </a:t>
            </a:r>
            <a:r>
              <a:rPr lang="en-US" sz="2769" dirty="0" err="1" smtClean="0">
                <a:solidFill>
                  <a:schemeClr val="bg1"/>
                </a:solidFill>
                <a:latin typeface="Arial" pitchFamily="34" charset="0"/>
                <a:cs typeface="Arial" pitchFamily="34" charset="0"/>
              </a:rPr>
              <a:t>nhũng</a:t>
            </a:r>
            <a:r>
              <a:rPr lang="en-US" sz="2769" dirty="0" smtClean="0">
                <a:solidFill>
                  <a:schemeClr val="bg1"/>
                </a:solidFill>
                <a:latin typeface="Arial" pitchFamily="34" charset="0"/>
                <a:cs typeface="Arial" pitchFamily="34" charset="0"/>
              </a:rPr>
              <a:t> </a:t>
            </a:r>
            <a:r>
              <a:rPr lang="en-US" sz="2769" dirty="0" err="1" smtClean="0">
                <a:solidFill>
                  <a:schemeClr val="bg1"/>
                </a:solidFill>
                <a:latin typeface="Arial" pitchFamily="34" charset="0"/>
                <a:cs typeface="Arial" pitchFamily="34" charset="0"/>
              </a:rPr>
              <a:t>khác</a:t>
            </a:r>
            <a:endParaRPr lang="en-US" sz="2769"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32191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44"/>
                                        </p:tgtEl>
                                        <p:attrNameLst>
                                          <p:attrName>style.visibility</p:attrName>
                                        </p:attrNameLst>
                                      </p:cBhvr>
                                      <p:to>
                                        <p:strVal val="visible"/>
                                      </p:to>
                                    </p:set>
                                    <p:anim calcmode="lin" valueType="num">
                                      <p:cBhvr additive="base">
                                        <p:cTn id="7" dur="500" fill="hold"/>
                                        <p:tgtEl>
                                          <p:spTgt spid="266244"/>
                                        </p:tgtEl>
                                        <p:attrNameLst>
                                          <p:attrName>ppt_x</p:attrName>
                                        </p:attrNameLst>
                                      </p:cBhvr>
                                      <p:tavLst>
                                        <p:tav tm="0">
                                          <p:val>
                                            <p:strVal val="#ppt_x"/>
                                          </p:val>
                                        </p:tav>
                                        <p:tav tm="100000">
                                          <p:val>
                                            <p:strVal val="#ppt_x"/>
                                          </p:val>
                                        </p:tav>
                                      </p:tavLst>
                                    </p:anim>
                                    <p:anim calcmode="lin" valueType="num">
                                      <p:cBhvr additive="base">
                                        <p:cTn id="8" dur="500" fill="hold"/>
                                        <p:tgtEl>
                                          <p:spTgt spid="26624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4" grpId="0" animBg="1"/>
      <p:bldP spid="2" grpId="0" animBg="1"/>
      <p:bldP spid="3"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3705728"/>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711709" y="2097866"/>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8" y="2274435"/>
            <a:ext cx="6914684" cy="2714658"/>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buNone/>
            </a:pPr>
            <a:r>
              <a:rPr lang="en-US" sz="3200" i="1">
                <a:solidFill>
                  <a:schemeClr val="bg1"/>
                </a:solidFill>
                <a:latin typeface="Arial" pitchFamily="34" charset="0"/>
                <a:cs typeface="Arial" pitchFamily="34" charset="0"/>
              </a:rPr>
              <a:t>… là lợi dụng chức vụ quyền hạn chiếm đoạt tài sản mà mình có trách nhiệm quản lý ...</a:t>
            </a:r>
            <a:r>
              <a:rPr lang="en-US" sz="3200" i="1">
                <a:solidFill>
                  <a:schemeClr val="bg1"/>
                </a:solidFill>
                <a:latin typeface="Times New Roman" pitchFamily="18" charset="0"/>
              </a:rPr>
              <a:t/>
            </a:r>
            <a:br>
              <a:rPr lang="en-US" sz="3200" i="1">
                <a:solidFill>
                  <a:schemeClr val="bg1"/>
                </a:solidFill>
                <a:latin typeface="Times New Roman" pitchFamily="18" charset="0"/>
              </a:rPr>
            </a:br>
            <a:endParaRPr lang="en-US" sz="3200" dirty="0">
              <a:solidFill>
                <a:schemeClr val="bg1"/>
              </a:solidFill>
              <a:latin typeface="Times New Roman" pitchFamily="18" charset="0"/>
              <a:cs typeface="Times New Roman" pitchFamily="18" charset="0"/>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1240523" y="509052"/>
            <a:ext cx="65598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solidFill>
                  <a:schemeClr val="tx2"/>
                </a:solidFill>
                <a:latin typeface="Arial" panose="020B0604020202020204" pitchFamily="34" charset="0"/>
              </a:rPr>
              <a:t>Tham ô tài sản (Đ353 BLHS2015)</a:t>
            </a:r>
            <a:endParaRPr lang="en-US" sz="3200" b="1" dirty="0">
              <a:solidFill>
                <a:schemeClr val="tx2"/>
              </a:solidFill>
              <a:latin typeface="Arial" panose="020B0604020202020204" pitchFamily="34" charset="0"/>
            </a:endParaRPr>
          </a:p>
        </p:txBody>
      </p:sp>
    </p:spTree>
    <p:extLst>
      <p:ext uri="{BB962C8B-B14F-4D97-AF65-F5344CB8AC3E}">
        <p14:creationId xmlns:p14="http://schemas.microsoft.com/office/powerpoint/2010/main" val="190913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4423182"/>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753913" y="1999390"/>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8" y="2274434"/>
            <a:ext cx="6914684" cy="3440565"/>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buNone/>
            </a:pPr>
            <a:endParaRPr lang="en-US" sz="3200" i="1" smtClean="0">
              <a:solidFill>
                <a:schemeClr val="bg1"/>
              </a:solidFill>
              <a:latin typeface="Arial" pitchFamily="34" charset="0"/>
              <a:cs typeface="Arial" pitchFamily="34" charset="0"/>
            </a:endParaRPr>
          </a:p>
          <a:p>
            <a:pPr>
              <a:buNone/>
            </a:pPr>
            <a:r>
              <a:rPr lang="en-US" sz="3200" i="1" smtClean="0">
                <a:solidFill>
                  <a:schemeClr val="bg1"/>
                </a:solidFill>
                <a:latin typeface="Arial" pitchFamily="34" charset="0"/>
                <a:cs typeface="Arial" pitchFamily="34" charset="0"/>
              </a:rPr>
              <a:t>… </a:t>
            </a:r>
            <a:r>
              <a:rPr lang="en-US" sz="3200" i="1">
                <a:solidFill>
                  <a:schemeClr val="bg1"/>
                </a:solidFill>
                <a:latin typeface="Arial" pitchFamily="34" charset="0"/>
                <a:cs typeface="Arial" pitchFamily="34" charset="0"/>
              </a:rPr>
              <a:t>là hành vi lợi dụng chức vụ, quyền hạn, trực tiếp hoặc qua trung gian đã nhận hoặc sẽ nhận tiền, tài sản hoặc lợi ích vật chất khác dưới bất kỳ hình thức nào để làm hoặc không làm một việc vì lợi ích hoặc theo yêu cầu của người đưa hối lộ.</a:t>
            </a:r>
            <a:r>
              <a:rPr lang="en-US" sz="3200" i="1">
                <a:solidFill>
                  <a:schemeClr val="bg1"/>
                </a:solidFill>
                <a:latin typeface="Times New Roman" pitchFamily="18" charset="0"/>
                <a:cs typeface="Times New Roman" pitchFamily="18" charset="0"/>
              </a:rPr>
              <a:t/>
            </a:r>
            <a:br>
              <a:rPr lang="en-US" sz="3200" i="1">
                <a:solidFill>
                  <a:schemeClr val="bg1"/>
                </a:solidFill>
                <a:latin typeface="Times New Roman" pitchFamily="18" charset="0"/>
                <a:cs typeface="Times New Roman" pitchFamily="18" charset="0"/>
              </a:rPr>
            </a:br>
            <a:endParaRPr lang="en-US" sz="3200" dirty="0">
              <a:solidFill>
                <a:schemeClr val="bg1"/>
              </a:solidFill>
              <a:latin typeface="Times New Roman" pitchFamily="18" charset="0"/>
              <a:cs typeface="Times New Roman" pitchFamily="18" charset="0"/>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1559523" y="509052"/>
            <a:ext cx="59218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solidFill>
                  <a:schemeClr val="tx2"/>
                </a:solidFill>
                <a:latin typeface="Arial" panose="020B0604020202020204" pitchFamily="34" charset="0"/>
              </a:rPr>
              <a:t>Nhận hối lộ (Đ354 BLHS2015)</a:t>
            </a:r>
            <a:endParaRPr lang="en-US" sz="3200" b="1" dirty="0">
              <a:solidFill>
                <a:schemeClr val="tx2"/>
              </a:solidFill>
              <a:latin typeface="Arial" panose="020B0604020202020204" pitchFamily="34" charset="0"/>
            </a:endParaRPr>
          </a:p>
        </p:txBody>
      </p:sp>
    </p:spTree>
    <p:extLst>
      <p:ext uri="{BB962C8B-B14F-4D97-AF65-F5344CB8AC3E}">
        <p14:creationId xmlns:p14="http://schemas.microsoft.com/office/powerpoint/2010/main" val="193552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6146" name="TextBox 4"/>
          <p:cNvSpPr txBox="1">
            <a:spLocks noChangeArrowheads="1"/>
          </p:cNvSpPr>
          <p:nvPr/>
        </p:nvSpPr>
        <p:spPr bwMode="auto">
          <a:xfrm>
            <a:off x="2371202" y="294111"/>
            <a:ext cx="38266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dirty="0" err="1" smtClean="0">
                <a:solidFill>
                  <a:srgbClr val="404040"/>
                </a:solidFill>
                <a:latin typeface="Arial" charset="0"/>
              </a:rPr>
              <a:t>Hình</a:t>
            </a:r>
            <a:r>
              <a:rPr lang="en-US" sz="3200" b="1" dirty="0" smtClean="0">
                <a:solidFill>
                  <a:srgbClr val="404040"/>
                </a:solidFill>
                <a:latin typeface="Arial" charset="0"/>
              </a:rPr>
              <a:t> </a:t>
            </a:r>
            <a:r>
              <a:rPr lang="en-US" sz="3200" b="1" dirty="0" err="1" smtClean="0">
                <a:solidFill>
                  <a:srgbClr val="404040"/>
                </a:solidFill>
                <a:latin typeface="Arial" charset="0"/>
              </a:rPr>
              <a:t>thức</a:t>
            </a:r>
            <a:r>
              <a:rPr lang="en-US" sz="3200" b="1" dirty="0" smtClean="0">
                <a:solidFill>
                  <a:srgbClr val="404040"/>
                </a:solidFill>
                <a:latin typeface="Arial" charset="0"/>
              </a:rPr>
              <a:t> </a:t>
            </a:r>
            <a:r>
              <a:rPr lang="en-US" sz="3200" b="1" dirty="0" err="1" smtClean="0">
                <a:solidFill>
                  <a:srgbClr val="404040"/>
                </a:solidFill>
                <a:latin typeface="Arial" charset="0"/>
              </a:rPr>
              <a:t>cấu</a:t>
            </a:r>
            <a:r>
              <a:rPr lang="en-US" sz="3200" b="1" dirty="0" smtClean="0">
                <a:solidFill>
                  <a:srgbClr val="404040"/>
                </a:solidFill>
                <a:latin typeface="Arial" charset="0"/>
              </a:rPr>
              <a:t> </a:t>
            </a:r>
            <a:r>
              <a:rPr lang="en-US" sz="3200" b="1" dirty="0" err="1" smtClean="0">
                <a:solidFill>
                  <a:srgbClr val="404040"/>
                </a:solidFill>
                <a:latin typeface="Arial" charset="0"/>
              </a:rPr>
              <a:t>trúc</a:t>
            </a:r>
            <a:endParaRPr lang="en-US" sz="3200" b="1" dirty="0">
              <a:solidFill>
                <a:srgbClr val="7F7F7F"/>
              </a:solidFill>
              <a:latin typeface="Arial" panose="020B0604020202020204" pitchFamily="34" charset="0"/>
            </a:endParaRPr>
          </a:p>
        </p:txBody>
      </p:sp>
      <p:grpSp>
        <p:nvGrpSpPr>
          <p:cNvPr id="6147" name="Group 7"/>
          <p:cNvGrpSpPr>
            <a:grpSpLocks/>
          </p:cNvGrpSpPr>
          <p:nvPr/>
        </p:nvGrpSpPr>
        <p:grpSpPr bwMode="auto">
          <a:xfrm>
            <a:off x="583563" y="1185949"/>
            <a:ext cx="3988437" cy="4452851"/>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48" name="Group 6"/>
          <p:cNvGrpSpPr>
            <a:grpSpLocks/>
          </p:cNvGrpSpPr>
          <p:nvPr/>
        </p:nvGrpSpPr>
        <p:grpSpPr bwMode="auto">
          <a:xfrm flipV="1">
            <a:off x="589547" y="1665116"/>
            <a:ext cx="3553628" cy="903788"/>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2">
                    <a:lumMod val="75000"/>
                  </a:schemeClr>
                </a:gs>
                <a:gs pos="69000">
                  <a:schemeClr val="accent2"/>
                </a:gs>
                <a:gs pos="100000">
                  <a:schemeClr val="accent2">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grpSp>
        <p:nvGrpSpPr>
          <p:cNvPr id="6151" name="Group 71"/>
          <p:cNvGrpSpPr>
            <a:grpSpLocks/>
          </p:cNvGrpSpPr>
          <p:nvPr/>
        </p:nvGrpSpPr>
        <p:grpSpPr bwMode="auto">
          <a:xfrm>
            <a:off x="5029200" y="1185948"/>
            <a:ext cx="3810000" cy="4452851"/>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52" name="Group 75"/>
          <p:cNvGrpSpPr>
            <a:grpSpLocks/>
          </p:cNvGrpSpPr>
          <p:nvPr/>
        </p:nvGrpSpPr>
        <p:grpSpPr bwMode="auto">
          <a:xfrm flipV="1">
            <a:off x="4982944" y="1665115"/>
            <a:ext cx="3394644" cy="9037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4">
                    <a:lumMod val="75000"/>
                  </a:schemeClr>
                </a:gs>
                <a:gs pos="69000">
                  <a:schemeClr val="accent4"/>
                </a:gs>
                <a:gs pos="100000">
                  <a:schemeClr val="accent4">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6153" name="Rectangle 79"/>
          <p:cNvSpPr>
            <a:spLocks noChangeArrowheads="1"/>
          </p:cNvSpPr>
          <p:nvPr/>
        </p:nvSpPr>
        <p:spPr bwMode="auto">
          <a:xfrm>
            <a:off x="766655" y="2705656"/>
            <a:ext cx="358886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eaLnBrk="1" hangingPunct="1"/>
            <a:r>
              <a:rPr lang="en-US" sz="2400" dirty="0" smtClean="0">
                <a:solidFill>
                  <a:schemeClr val="tx2"/>
                </a:solidFill>
                <a:latin typeface="Arial" panose="020B0604020202020204" pitchFamily="34" charset="0"/>
              </a:rPr>
              <a:t>- L</a:t>
            </a:r>
            <a:r>
              <a:rPr lang="vi-VN" sz="2400" dirty="0" smtClean="0">
                <a:solidFill>
                  <a:schemeClr val="tx2"/>
                </a:solidFill>
                <a:latin typeface="Arial" panose="020B0604020202020204" pitchFamily="34" charset="0"/>
              </a:rPr>
              <a:t>ãnh </a:t>
            </a:r>
            <a:r>
              <a:rPr lang="vi-VN" sz="2400" dirty="0">
                <a:solidFill>
                  <a:schemeClr val="tx2"/>
                </a:solidFill>
                <a:latin typeface="Arial" panose="020B0604020202020204" pitchFamily="34" charset="0"/>
              </a:rPr>
              <a:t>thổ quốc gia được phân bố thành các đơn vị hành chính - lãnh </a:t>
            </a:r>
            <a:r>
              <a:rPr lang="vi-VN" sz="2400" dirty="0" smtClean="0">
                <a:solidFill>
                  <a:schemeClr val="tx2"/>
                </a:solidFill>
                <a:latin typeface="Arial" panose="020B0604020202020204" pitchFamily="34" charset="0"/>
              </a:rPr>
              <a:t>thổ</a:t>
            </a:r>
            <a:r>
              <a:rPr lang="en-US" sz="2400" dirty="0" smtClean="0">
                <a:solidFill>
                  <a:schemeClr val="tx2"/>
                </a:solidFill>
                <a:latin typeface="Arial" panose="020B0604020202020204" pitchFamily="34" charset="0"/>
              </a:rPr>
              <a:t>.</a:t>
            </a:r>
          </a:p>
          <a:p>
            <a:pPr marL="342900" indent="-342900" algn="just" eaLnBrk="1" hangingPunct="1">
              <a:buFontTx/>
              <a:buChar char="-"/>
            </a:pPr>
            <a:r>
              <a:rPr lang="en-US" sz="2400" dirty="0" smtClean="0">
                <a:solidFill>
                  <a:schemeClr val="tx2"/>
                </a:solidFill>
                <a:latin typeface="Arial" panose="020B0604020202020204" pitchFamily="34" charset="0"/>
              </a:rPr>
              <a:t>1 BMNN</a:t>
            </a:r>
          </a:p>
          <a:p>
            <a:pPr marL="342900" indent="-342900" algn="just" eaLnBrk="1" hangingPunct="1">
              <a:buFontTx/>
              <a:buChar char="-"/>
            </a:pPr>
            <a:r>
              <a:rPr lang="en-US" sz="2400" dirty="0" smtClean="0">
                <a:solidFill>
                  <a:schemeClr val="tx2"/>
                </a:solidFill>
                <a:latin typeface="Arial" panose="020B0604020202020204" pitchFamily="34" charset="0"/>
              </a:rPr>
              <a:t>1 HP, 1 </a:t>
            </a:r>
            <a:r>
              <a:rPr lang="en-US" sz="2400" dirty="0" err="1" smtClean="0">
                <a:solidFill>
                  <a:schemeClr val="tx2"/>
                </a:solidFill>
                <a:latin typeface="Arial" panose="020B0604020202020204" pitchFamily="34" charset="0"/>
              </a:rPr>
              <a:t>hệ</a:t>
            </a:r>
            <a:r>
              <a:rPr lang="en-US" sz="2400" dirty="0" smtClean="0">
                <a:solidFill>
                  <a:schemeClr val="tx2"/>
                </a:solidFill>
                <a:latin typeface="Arial" panose="020B0604020202020204" pitchFamily="34" charset="0"/>
              </a:rPr>
              <a:t> </a:t>
            </a:r>
            <a:r>
              <a:rPr lang="en-US" sz="2400" dirty="0" err="1" smtClean="0">
                <a:solidFill>
                  <a:schemeClr val="tx2"/>
                </a:solidFill>
                <a:latin typeface="Arial" panose="020B0604020202020204" pitchFamily="34" charset="0"/>
              </a:rPr>
              <a:t>thống</a:t>
            </a:r>
            <a:r>
              <a:rPr lang="en-US" sz="2400" dirty="0" smtClean="0">
                <a:solidFill>
                  <a:schemeClr val="tx2"/>
                </a:solidFill>
                <a:latin typeface="Arial" panose="020B0604020202020204" pitchFamily="34" charset="0"/>
              </a:rPr>
              <a:t> </a:t>
            </a:r>
            <a:r>
              <a:rPr lang="en-US" sz="2400" dirty="0" err="1" smtClean="0">
                <a:solidFill>
                  <a:schemeClr val="tx2"/>
                </a:solidFill>
                <a:latin typeface="Arial" panose="020B0604020202020204" pitchFamily="34" charset="0"/>
              </a:rPr>
              <a:t>pháp</a:t>
            </a:r>
            <a:r>
              <a:rPr lang="en-US" sz="2400" dirty="0" smtClean="0">
                <a:solidFill>
                  <a:schemeClr val="tx2"/>
                </a:solidFill>
                <a:latin typeface="Arial" panose="020B0604020202020204" pitchFamily="34" charset="0"/>
              </a:rPr>
              <a:t> </a:t>
            </a:r>
            <a:r>
              <a:rPr lang="en-US" sz="2400" dirty="0" err="1" smtClean="0">
                <a:solidFill>
                  <a:schemeClr val="tx2"/>
                </a:solidFill>
                <a:latin typeface="Arial" panose="020B0604020202020204" pitchFamily="34" charset="0"/>
              </a:rPr>
              <a:t>luật</a:t>
            </a:r>
            <a:endParaRPr lang="en-US" sz="2400" dirty="0">
              <a:solidFill>
                <a:schemeClr val="tx2"/>
              </a:solidFill>
              <a:latin typeface="Arial" panose="020B0604020202020204" pitchFamily="34" charset="0"/>
            </a:endParaRPr>
          </a:p>
        </p:txBody>
      </p:sp>
      <p:sp>
        <p:nvSpPr>
          <p:cNvPr id="6155" name="Rectangle 83"/>
          <p:cNvSpPr>
            <a:spLocks noChangeArrowheads="1"/>
          </p:cNvSpPr>
          <p:nvPr/>
        </p:nvSpPr>
        <p:spPr bwMode="auto">
          <a:xfrm>
            <a:off x="5285699" y="2812480"/>
            <a:ext cx="359975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eaLnBrk="1" hangingPunct="1"/>
            <a:r>
              <a:rPr lang="en-US" sz="2400" dirty="0" smtClean="0">
                <a:solidFill>
                  <a:schemeClr val="tx2"/>
                </a:solidFill>
                <a:latin typeface="Arial" panose="020B0604020202020204" pitchFamily="34" charset="0"/>
              </a:rPr>
              <a:t>- Đ</a:t>
            </a:r>
            <a:r>
              <a:rPr lang="vi-VN" sz="2400" dirty="0" smtClean="0">
                <a:solidFill>
                  <a:schemeClr val="tx2"/>
                </a:solidFill>
                <a:latin typeface="Arial" panose="020B0604020202020204" pitchFamily="34" charset="0"/>
              </a:rPr>
              <a:t>ược </a:t>
            </a:r>
            <a:r>
              <a:rPr lang="vi-VN" sz="2400" dirty="0">
                <a:solidFill>
                  <a:schemeClr val="tx2"/>
                </a:solidFill>
                <a:latin typeface="Arial" panose="020B0604020202020204" pitchFamily="34" charset="0"/>
              </a:rPr>
              <a:t>thành lập bởi sự liên kết, hợp nhất hai hay nhiều nhà nước thành </a:t>
            </a:r>
            <a:r>
              <a:rPr lang="vi-VN" sz="2400" dirty="0" smtClean="0">
                <a:solidFill>
                  <a:schemeClr val="tx2"/>
                </a:solidFill>
                <a:latin typeface="Arial" panose="020B0604020202020204" pitchFamily="34" charset="0"/>
              </a:rPr>
              <a:t>viên</a:t>
            </a:r>
            <a:r>
              <a:rPr lang="en-US" sz="2400" dirty="0" smtClean="0">
                <a:solidFill>
                  <a:schemeClr val="tx2"/>
                </a:solidFill>
                <a:latin typeface="Arial" panose="020B0604020202020204" pitchFamily="34" charset="0"/>
              </a:rPr>
              <a:t>.</a:t>
            </a:r>
          </a:p>
          <a:p>
            <a:pPr eaLnBrk="1" hangingPunct="1"/>
            <a:r>
              <a:rPr lang="en-US" sz="2400" dirty="0" smtClean="0">
                <a:solidFill>
                  <a:schemeClr val="tx2"/>
                </a:solidFill>
                <a:latin typeface="Arial" panose="020B0604020202020204" pitchFamily="34" charset="0"/>
              </a:rPr>
              <a:t>- Hai hay </a:t>
            </a:r>
            <a:r>
              <a:rPr lang="en-US" sz="2400" dirty="0" err="1" smtClean="0">
                <a:solidFill>
                  <a:schemeClr val="tx2"/>
                </a:solidFill>
                <a:latin typeface="Arial" panose="020B0604020202020204" pitchFamily="34" charset="0"/>
              </a:rPr>
              <a:t>nhiều</a:t>
            </a:r>
            <a:r>
              <a:rPr lang="en-US" sz="2400" dirty="0">
                <a:solidFill>
                  <a:schemeClr val="tx2"/>
                </a:solidFill>
                <a:latin typeface="Arial" panose="020B0604020202020204" pitchFamily="34" charset="0"/>
              </a:rPr>
              <a:t> </a:t>
            </a:r>
            <a:r>
              <a:rPr lang="en-US" sz="2400" dirty="0" smtClean="0">
                <a:solidFill>
                  <a:schemeClr val="tx2"/>
                </a:solidFill>
                <a:latin typeface="Arial" panose="020B0604020202020204" pitchFamily="34" charset="0"/>
              </a:rPr>
              <a:t>BMNN</a:t>
            </a:r>
          </a:p>
          <a:p>
            <a:pPr eaLnBrk="1" hangingPunct="1"/>
            <a:r>
              <a:rPr lang="en-US" sz="2400" dirty="0" smtClean="0">
                <a:solidFill>
                  <a:schemeClr val="tx2"/>
                </a:solidFill>
                <a:latin typeface="Arial" panose="020B0604020202020204" pitchFamily="34" charset="0"/>
              </a:rPr>
              <a:t>- Hai hay </a:t>
            </a:r>
            <a:r>
              <a:rPr lang="en-US" sz="2400" dirty="0" err="1" smtClean="0">
                <a:solidFill>
                  <a:schemeClr val="tx2"/>
                </a:solidFill>
                <a:latin typeface="Arial" panose="020B0604020202020204" pitchFamily="34" charset="0"/>
              </a:rPr>
              <a:t>nhiều</a:t>
            </a:r>
            <a:r>
              <a:rPr lang="en-US" sz="2400" dirty="0" smtClean="0">
                <a:solidFill>
                  <a:schemeClr val="tx2"/>
                </a:solidFill>
                <a:latin typeface="Arial" panose="020B0604020202020204" pitchFamily="34" charset="0"/>
              </a:rPr>
              <a:t> </a:t>
            </a:r>
            <a:r>
              <a:rPr lang="en-US" sz="2400" dirty="0" err="1">
                <a:solidFill>
                  <a:schemeClr val="tx2"/>
                </a:solidFill>
                <a:latin typeface="Arial" panose="020B0604020202020204" pitchFamily="34" charset="0"/>
              </a:rPr>
              <a:t>hệ</a:t>
            </a:r>
            <a:r>
              <a:rPr lang="en-US" sz="2400" dirty="0">
                <a:solidFill>
                  <a:schemeClr val="tx2"/>
                </a:solidFill>
                <a:latin typeface="Arial" panose="020B0604020202020204" pitchFamily="34" charset="0"/>
              </a:rPr>
              <a:t> </a:t>
            </a:r>
            <a:r>
              <a:rPr lang="en-US" sz="2400" dirty="0" err="1">
                <a:solidFill>
                  <a:schemeClr val="tx2"/>
                </a:solidFill>
                <a:latin typeface="Arial" panose="020B0604020202020204" pitchFamily="34" charset="0"/>
              </a:rPr>
              <a:t>thống</a:t>
            </a:r>
            <a:r>
              <a:rPr lang="en-US" sz="2400" dirty="0">
                <a:solidFill>
                  <a:schemeClr val="tx2"/>
                </a:solidFill>
                <a:latin typeface="Arial" panose="020B0604020202020204" pitchFamily="34" charset="0"/>
              </a:rPr>
              <a:t> </a:t>
            </a:r>
            <a:r>
              <a:rPr lang="en-US" sz="2400" dirty="0" err="1">
                <a:solidFill>
                  <a:schemeClr val="tx2"/>
                </a:solidFill>
                <a:latin typeface="Arial" panose="020B0604020202020204" pitchFamily="34" charset="0"/>
              </a:rPr>
              <a:t>pháp</a:t>
            </a:r>
            <a:r>
              <a:rPr lang="en-US" sz="2400" dirty="0">
                <a:solidFill>
                  <a:schemeClr val="tx2"/>
                </a:solidFill>
                <a:latin typeface="Arial" panose="020B0604020202020204" pitchFamily="34" charset="0"/>
              </a:rPr>
              <a:t> </a:t>
            </a:r>
            <a:r>
              <a:rPr lang="en-US" sz="2400" dirty="0" err="1" smtClean="0">
                <a:solidFill>
                  <a:schemeClr val="tx2"/>
                </a:solidFill>
                <a:latin typeface="Arial" panose="020B0604020202020204" pitchFamily="34" charset="0"/>
              </a:rPr>
              <a:t>luật</a:t>
            </a:r>
            <a:r>
              <a:rPr lang="en-US" sz="2400" dirty="0" smtClean="0">
                <a:solidFill>
                  <a:schemeClr val="tx2"/>
                </a:solidFill>
                <a:latin typeface="Arial" panose="020B0604020202020204" pitchFamily="34" charset="0"/>
              </a:rPr>
              <a:t>.</a:t>
            </a:r>
            <a:endParaRPr lang="en-US" sz="2400" dirty="0">
              <a:solidFill>
                <a:schemeClr val="tx2"/>
              </a:solidFill>
              <a:latin typeface="Arial" panose="020B0604020202020204" pitchFamily="34" charset="0"/>
            </a:endParaRPr>
          </a:p>
        </p:txBody>
      </p:sp>
      <p:sp>
        <p:nvSpPr>
          <p:cNvPr id="11" name="TextBox 10"/>
          <p:cNvSpPr txBox="1"/>
          <p:nvPr/>
        </p:nvSpPr>
        <p:spPr>
          <a:xfrm>
            <a:off x="1066799" y="1935696"/>
            <a:ext cx="2992549" cy="473299"/>
          </a:xfrm>
          <a:prstGeom prst="rect">
            <a:avLst/>
          </a:prstGeom>
          <a:noFill/>
        </p:spPr>
        <p:txBody>
          <a:bodyPr wrap="square" anchor="ctr">
            <a:spAutoFit/>
          </a:bodyPr>
          <a:lstStyle/>
          <a:p>
            <a:pPr>
              <a:defRPr/>
            </a:pPr>
            <a:r>
              <a:rPr lang="en-US" sz="2400" b="1" dirty="0" smtClean="0">
                <a:solidFill>
                  <a:schemeClr val="bg1"/>
                </a:solidFill>
                <a:effectLst>
                  <a:outerShdw blurRad="38100" dist="38100" dir="2700000" algn="tl">
                    <a:srgbClr val="000000">
                      <a:alpha val="43137"/>
                    </a:srgbClr>
                  </a:outerShdw>
                </a:effectLst>
                <a:latin typeface="Arial" pitchFamily="34" charset="0"/>
              </a:rPr>
              <a:t>NN </a:t>
            </a:r>
            <a:r>
              <a:rPr lang="en-US" sz="2400" b="1" dirty="0" err="1" smtClean="0">
                <a:solidFill>
                  <a:schemeClr val="bg1"/>
                </a:solidFill>
                <a:effectLst>
                  <a:outerShdw blurRad="38100" dist="38100" dir="2700000" algn="tl">
                    <a:srgbClr val="000000">
                      <a:alpha val="43137"/>
                    </a:srgbClr>
                  </a:outerShdw>
                </a:effectLst>
                <a:latin typeface="Arial" pitchFamily="34" charset="0"/>
              </a:rPr>
              <a:t>đơn</a:t>
            </a:r>
            <a:r>
              <a:rPr lang="en-US" sz="2400" b="1" dirty="0" smtClean="0">
                <a:solidFill>
                  <a:schemeClr val="bg1"/>
                </a:solidFill>
                <a:effectLst>
                  <a:outerShdw blurRad="38100" dist="38100" dir="2700000" algn="tl">
                    <a:srgbClr val="000000">
                      <a:alpha val="43137"/>
                    </a:srgbClr>
                  </a:outerShdw>
                </a:effectLst>
                <a:latin typeface="Arial" pitchFamily="34" charset="0"/>
              </a:rPr>
              <a:t> </a:t>
            </a:r>
            <a:r>
              <a:rPr lang="en-US" sz="2400" b="1" dirty="0" err="1" smtClean="0">
                <a:solidFill>
                  <a:schemeClr val="bg1"/>
                </a:solidFill>
                <a:effectLst>
                  <a:outerShdw blurRad="38100" dist="38100" dir="2700000" algn="tl">
                    <a:srgbClr val="000000">
                      <a:alpha val="43137"/>
                    </a:srgbClr>
                  </a:outerShdw>
                </a:effectLst>
                <a:latin typeface="Arial" pitchFamily="34" charset="0"/>
              </a:rPr>
              <a:t>nhất</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5387649" y="1947330"/>
            <a:ext cx="3332520" cy="461665"/>
          </a:xfrm>
          <a:prstGeom prst="rect">
            <a:avLst/>
          </a:prstGeom>
          <a:noFill/>
        </p:spPr>
        <p:txBody>
          <a:bodyPr wrap="square" anchor="ctr">
            <a:spAutoFit/>
          </a:bodyPr>
          <a:lstStyle/>
          <a:p>
            <a:pPr>
              <a:defRPr/>
            </a:pPr>
            <a:r>
              <a:rPr lang="en-US" sz="2400" b="1" dirty="0" smtClean="0">
                <a:solidFill>
                  <a:schemeClr val="bg1"/>
                </a:solidFill>
                <a:effectLst>
                  <a:outerShdw blurRad="38100" dist="38100" dir="2700000" algn="tl">
                    <a:srgbClr val="000000">
                      <a:alpha val="43137"/>
                    </a:srgbClr>
                  </a:outerShdw>
                </a:effectLst>
                <a:latin typeface="Arial" pitchFamily="34" charset="0"/>
              </a:rPr>
              <a:t>NN </a:t>
            </a:r>
            <a:r>
              <a:rPr lang="en-US" sz="2400" b="1" dirty="0" err="1" smtClean="0">
                <a:solidFill>
                  <a:schemeClr val="bg1"/>
                </a:solidFill>
                <a:effectLst>
                  <a:outerShdw blurRad="38100" dist="38100" dir="2700000" algn="tl">
                    <a:srgbClr val="000000">
                      <a:alpha val="43137"/>
                    </a:srgbClr>
                  </a:outerShdw>
                </a:effectLst>
                <a:latin typeface="Arial" pitchFamily="34" charset="0"/>
              </a:rPr>
              <a:t>liên</a:t>
            </a:r>
            <a:r>
              <a:rPr lang="en-US" sz="2400" b="1" dirty="0" smtClean="0">
                <a:solidFill>
                  <a:schemeClr val="bg1"/>
                </a:solidFill>
                <a:effectLst>
                  <a:outerShdw blurRad="38100" dist="38100" dir="2700000" algn="tl">
                    <a:srgbClr val="000000">
                      <a:alpha val="43137"/>
                    </a:srgbClr>
                  </a:outerShdw>
                </a:effectLst>
                <a:latin typeface="Arial" pitchFamily="34" charset="0"/>
              </a:rPr>
              <a:t> bang</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406159083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34"/>
          <p:cNvSpPr txBox="1">
            <a:spLocks noChangeArrowheads="1"/>
          </p:cNvSpPr>
          <p:nvPr/>
        </p:nvSpPr>
        <p:spPr bwMode="auto">
          <a:xfrm>
            <a:off x="1784105" y="188913"/>
            <a:ext cx="5641731" cy="461665"/>
          </a:xfrm>
          <a:prstGeom prst="rect">
            <a:avLst/>
          </a:prstGeom>
          <a:noFill/>
          <a:ln w="9525">
            <a:noFill/>
            <a:miter lim="800000"/>
            <a:headEnd/>
            <a:tailEnd/>
          </a:ln>
        </p:spPr>
        <p:txBody>
          <a:bodyPr>
            <a:spAutoFit/>
          </a:bodyPr>
          <a:lstStyle/>
          <a:p>
            <a:pPr algn="ctr"/>
            <a:r>
              <a:rPr lang="en-US" sz="2400" b="1" dirty="0" smtClean="0">
                <a:solidFill>
                  <a:srgbClr val="0000CC"/>
                </a:solidFill>
                <a:latin typeface="Times New Roman" pitchFamily="18" charset="0"/>
              </a:rPr>
              <a:t>VỤ </a:t>
            </a:r>
            <a:r>
              <a:rPr lang="en-US" sz="2400" b="1" dirty="0">
                <a:solidFill>
                  <a:srgbClr val="0000CC"/>
                </a:solidFill>
                <a:latin typeface="Times New Roman" pitchFamily="18" charset="0"/>
              </a:rPr>
              <a:t>ÁN NHẬN HỐI LỘ</a:t>
            </a:r>
          </a:p>
        </p:txBody>
      </p:sp>
      <p:sp>
        <p:nvSpPr>
          <p:cNvPr id="6" name="Title 5"/>
          <p:cNvSpPr>
            <a:spLocks noGrp="1"/>
          </p:cNvSpPr>
          <p:nvPr>
            <p:ph type="title"/>
          </p:nvPr>
        </p:nvSpPr>
        <p:spPr>
          <a:xfrm>
            <a:off x="118696" y="5562600"/>
            <a:ext cx="8792308" cy="1081089"/>
          </a:xfrm>
        </p:spPr>
        <p:txBody>
          <a:bodyPr>
            <a:noAutofit/>
          </a:bodyPr>
          <a:lstStyle/>
          <a:p>
            <a:pPr eaLnBrk="1" fontAlgn="auto" hangingPunct="1">
              <a:spcAft>
                <a:spcPts val="0"/>
              </a:spcAft>
              <a:defRPr/>
            </a:pPr>
            <a:r>
              <a:rPr lang="vi-VN" sz="2400" b="1" dirty="0">
                <a:solidFill>
                  <a:srgbClr val="660033"/>
                </a:solidFill>
                <a:latin typeface="+mn-lt"/>
              </a:rPr>
              <a:t>Dương Chí Dũng </a:t>
            </a:r>
            <a:r>
              <a:rPr lang="vi-VN" sz="2400" dirty="0">
                <a:solidFill>
                  <a:srgbClr val="660033"/>
                </a:solidFill>
                <a:latin typeface="+mn-lt"/>
              </a:rPr>
              <a:t>(trái, Nguyên cục trưởng Cục Hàng hải) và </a:t>
            </a:r>
            <a:r>
              <a:rPr lang="vi-VN" sz="2400" b="1" dirty="0">
                <a:solidFill>
                  <a:srgbClr val="660033"/>
                </a:solidFill>
                <a:latin typeface="+mn-lt"/>
              </a:rPr>
              <a:t>Mai Văn Phúc </a:t>
            </a:r>
            <a:r>
              <a:rPr lang="vi-VN" sz="2400" dirty="0">
                <a:solidFill>
                  <a:srgbClr val="660033"/>
                </a:solidFill>
                <a:latin typeface="+mn-lt"/>
              </a:rPr>
              <a:t>(Nguyên vụ phó Vụ Vận tải) bị kết án tử hình trong "đại án" tham nhũng tại </a:t>
            </a:r>
            <a:r>
              <a:rPr lang="vi-VN" sz="2400" dirty="0" smtClean="0">
                <a:solidFill>
                  <a:srgbClr val="660033"/>
                </a:solidFill>
                <a:latin typeface="+mn-lt"/>
              </a:rPr>
              <a:t>Vinalines</a:t>
            </a:r>
            <a:r>
              <a:rPr lang="en-US" sz="2400" dirty="0" smtClean="0">
                <a:solidFill>
                  <a:schemeClr val="tx1"/>
                </a:solidFill>
                <a:latin typeface="+mn-lt"/>
                <a:cs typeface="Times New Roman" pitchFamily="18" charset="0"/>
              </a:rPr>
              <a:t>. - (</a:t>
            </a:r>
            <a:r>
              <a:rPr lang="en-US" sz="2400" dirty="0" err="1" smtClean="0">
                <a:solidFill>
                  <a:schemeClr val="tx1"/>
                </a:solidFill>
                <a:latin typeface="+mn-lt"/>
                <a:cs typeface="Times New Roman" pitchFamily="18" charset="0"/>
              </a:rPr>
              <a:t>Nguồn</a:t>
            </a:r>
            <a:r>
              <a:rPr lang="en-US" sz="2400" dirty="0" smtClean="0">
                <a:solidFill>
                  <a:schemeClr val="tx1"/>
                </a:solidFill>
                <a:latin typeface="+mn-lt"/>
                <a:cs typeface="Times New Roman" pitchFamily="18" charset="0"/>
              </a:rPr>
              <a:t> : </a:t>
            </a:r>
            <a:r>
              <a:rPr lang="en-US" sz="2400" dirty="0" err="1" smtClean="0">
                <a:solidFill>
                  <a:schemeClr val="tx1"/>
                </a:solidFill>
                <a:latin typeface="+mn-lt"/>
                <a:cs typeface="Times New Roman" pitchFamily="18" charset="0"/>
              </a:rPr>
              <a:t>báo</a:t>
            </a:r>
            <a:r>
              <a:rPr lang="en-US" sz="2400" dirty="0" smtClean="0">
                <a:solidFill>
                  <a:schemeClr val="tx1"/>
                </a:solidFill>
                <a:latin typeface="+mn-lt"/>
                <a:cs typeface="Times New Roman" pitchFamily="18" charset="0"/>
              </a:rPr>
              <a:t> </a:t>
            </a:r>
            <a:r>
              <a:rPr lang="en-US" sz="2400" dirty="0" err="1" smtClean="0">
                <a:solidFill>
                  <a:schemeClr val="tx1"/>
                </a:solidFill>
                <a:latin typeface="+mn-lt"/>
                <a:cs typeface="Times New Roman" pitchFamily="18" charset="0"/>
              </a:rPr>
              <a:t>tuổi</a:t>
            </a:r>
            <a:r>
              <a:rPr lang="en-US" sz="2400" dirty="0" smtClean="0">
                <a:solidFill>
                  <a:schemeClr val="tx1"/>
                </a:solidFill>
                <a:latin typeface="+mn-lt"/>
                <a:cs typeface="Times New Roman" pitchFamily="18" charset="0"/>
              </a:rPr>
              <a:t> </a:t>
            </a:r>
            <a:r>
              <a:rPr lang="en-US" sz="2400" dirty="0" err="1" smtClean="0">
                <a:solidFill>
                  <a:schemeClr val="tx1"/>
                </a:solidFill>
                <a:latin typeface="+mn-lt"/>
                <a:cs typeface="Times New Roman" pitchFamily="18" charset="0"/>
              </a:rPr>
              <a:t>trẻ</a:t>
            </a:r>
            <a:r>
              <a:rPr lang="en-US" sz="2400" dirty="0" smtClean="0">
                <a:solidFill>
                  <a:schemeClr val="tx1"/>
                </a:solidFill>
                <a:latin typeface="+mn-lt"/>
                <a:cs typeface="Times New Roman" pitchFamily="18" charset="0"/>
              </a:rPr>
              <a:t>).</a:t>
            </a:r>
            <a:endParaRPr lang="en-US" sz="2400" dirty="0">
              <a:solidFill>
                <a:schemeClr val="tx1"/>
              </a:solidFill>
              <a:latin typeface="+mn-lt"/>
              <a:cs typeface="Times New Roman" pitchFamily="18" charset="0"/>
            </a:endParaRPr>
          </a:p>
        </p:txBody>
      </p:sp>
      <p:pic>
        <p:nvPicPr>
          <p:cNvPr id="76804" name="Picture 1"/>
          <p:cNvPicPr>
            <a:picLocks noChangeAspect="1"/>
          </p:cNvPicPr>
          <p:nvPr/>
        </p:nvPicPr>
        <p:blipFill>
          <a:blip r:embed="rId3"/>
          <a:srcRect/>
          <a:stretch>
            <a:fillRect/>
          </a:stretch>
        </p:blipFill>
        <p:spPr bwMode="auto">
          <a:xfrm>
            <a:off x="383931" y="773114"/>
            <a:ext cx="8442081" cy="4600575"/>
          </a:xfrm>
          <a:prstGeom prst="rect">
            <a:avLst/>
          </a:prstGeom>
          <a:noFill/>
          <a:ln w="9525">
            <a:noFill/>
            <a:miter lim="800000"/>
            <a:headEnd/>
            <a:tailEnd/>
          </a:ln>
        </p:spPr>
      </p:pic>
    </p:spTree>
    <p:extLst>
      <p:ext uri="{BB962C8B-B14F-4D97-AF65-F5344CB8AC3E}">
        <p14:creationId xmlns:p14="http://schemas.microsoft.com/office/powerpoint/2010/main" val="4176604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3705728"/>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711709" y="2097866"/>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8" y="2274435"/>
            <a:ext cx="6914684" cy="2714658"/>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buNone/>
            </a:pPr>
            <a:r>
              <a:rPr lang="en-US" sz="1600">
                <a:solidFill>
                  <a:schemeClr val="bg1"/>
                </a:solidFill>
                <a:latin typeface="Arial" pitchFamily="34" charset="0"/>
                <a:cs typeface="Arial" pitchFamily="34" charset="0"/>
              </a:rPr>
              <a:t/>
            </a:r>
            <a:br>
              <a:rPr lang="en-US" sz="1600">
                <a:solidFill>
                  <a:schemeClr val="bg1"/>
                </a:solidFill>
                <a:latin typeface="Arial" pitchFamily="34" charset="0"/>
                <a:cs typeface="Arial" pitchFamily="34" charset="0"/>
              </a:rPr>
            </a:br>
            <a:r>
              <a:rPr lang="en-US" sz="1600">
                <a:solidFill>
                  <a:schemeClr val="bg1"/>
                </a:solidFill>
                <a:latin typeface="Arial" pitchFamily="34" charset="0"/>
                <a:cs typeface="Arial" pitchFamily="34" charset="0"/>
              </a:rPr>
              <a:t/>
            </a:r>
            <a:br>
              <a:rPr lang="en-US" sz="1600">
                <a:solidFill>
                  <a:schemeClr val="bg1"/>
                </a:solidFill>
                <a:latin typeface="Arial" pitchFamily="34" charset="0"/>
                <a:cs typeface="Arial" pitchFamily="34" charset="0"/>
              </a:rPr>
            </a:br>
            <a:r>
              <a:rPr lang="en-US" sz="3200" i="1" smtClean="0">
                <a:solidFill>
                  <a:schemeClr val="bg1"/>
                </a:solidFill>
                <a:latin typeface="Arial" pitchFamily="34" charset="0"/>
                <a:cs typeface="Arial" pitchFamily="34" charset="0"/>
              </a:rPr>
              <a:t>… </a:t>
            </a:r>
            <a:r>
              <a:rPr lang="en-US" sz="3200" i="1">
                <a:solidFill>
                  <a:schemeClr val="bg1"/>
                </a:solidFill>
                <a:latin typeface="Arial" pitchFamily="34" charset="0"/>
                <a:cs typeface="Arial" pitchFamily="34" charset="0"/>
              </a:rPr>
              <a:t>Là hành vi lạm dụng chức vụ quyền hạn chiếm đoạt tài sản của người khác ….</a:t>
            </a:r>
            <a:r>
              <a:rPr lang="en-US" sz="1600" i="1">
                <a:solidFill>
                  <a:schemeClr val="bg1"/>
                </a:solidFill>
                <a:latin typeface="Times New Roman" pitchFamily="18" charset="0"/>
              </a:rPr>
              <a:t/>
            </a:r>
            <a:br>
              <a:rPr lang="en-US" sz="1600" i="1">
                <a:solidFill>
                  <a:schemeClr val="bg1"/>
                </a:solidFill>
                <a:latin typeface="Times New Roman" pitchFamily="18" charset="0"/>
              </a:rPr>
            </a:br>
            <a:endParaRPr lang="en-US" sz="3200" dirty="0">
              <a:solidFill>
                <a:schemeClr val="bg1"/>
              </a:solidFill>
              <a:latin typeface="Times New Roman" pitchFamily="18" charset="0"/>
              <a:cs typeface="Times New Roman" pitchFamily="18" charset="0"/>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830962" y="262831"/>
            <a:ext cx="737894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solidFill>
                  <a:schemeClr val="tx2"/>
                </a:solidFill>
                <a:latin typeface="Arial" panose="020B0604020202020204" pitchFamily="34" charset="0"/>
              </a:rPr>
              <a:t>Lạm dụng chức vụ quyền hạn</a:t>
            </a:r>
          </a:p>
          <a:p>
            <a:pPr algn="ctr" eaLnBrk="1" hangingPunct="1"/>
            <a:r>
              <a:rPr lang="en-US" sz="3200" b="1" smtClean="0">
                <a:solidFill>
                  <a:schemeClr val="tx2"/>
                </a:solidFill>
                <a:latin typeface="Arial" panose="020B0604020202020204" pitchFamily="34" charset="0"/>
              </a:rPr>
              <a:t> chiếm đoạt tài sản (Đ355 BLHS2015)</a:t>
            </a:r>
            <a:endParaRPr lang="en-US" sz="3200" b="1" dirty="0">
              <a:solidFill>
                <a:schemeClr val="tx2"/>
              </a:solidFill>
              <a:latin typeface="Arial" panose="020B0604020202020204" pitchFamily="34" charset="0"/>
            </a:endParaRPr>
          </a:p>
        </p:txBody>
      </p:sp>
    </p:spTree>
    <p:extLst>
      <p:ext uri="{BB962C8B-B14F-4D97-AF65-F5344CB8AC3E}">
        <p14:creationId xmlns:p14="http://schemas.microsoft.com/office/powerpoint/2010/main" val="191250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Placeholder 3"/>
          <p:cNvSpPr>
            <a:spLocks noGrp="1"/>
          </p:cNvSpPr>
          <p:nvPr>
            <p:ph type="body" idx="1"/>
          </p:nvPr>
        </p:nvSpPr>
        <p:spPr>
          <a:xfrm>
            <a:off x="383931" y="5791200"/>
            <a:ext cx="8333643" cy="950914"/>
          </a:xfrm>
          <a:extLst/>
        </p:spPr>
        <p:txBody>
          <a:bodyPr>
            <a:normAutofit fontScale="25000" lnSpcReduction="20000"/>
          </a:bodyPr>
          <a:lstStyle/>
          <a:p>
            <a:pPr eaLnBrk="1" fontAlgn="auto" hangingPunct="1">
              <a:spcAft>
                <a:spcPts val="0"/>
              </a:spcAft>
              <a:buFont typeface="Wingdings 2"/>
              <a:buNone/>
              <a:defRPr/>
            </a:pPr>
            <a:r>
              <a:rPr lang="vi-VN" sz="2800" dirty="0"/>
              <a:t> </a:t>
            </a:r>
          </a:p>
          <a:p>
            <a:pPr eaLnBrk="1" fontAlgn="auto" hangingPunct="1">
              <a:lnSpc>
                <a:spcPct val="120000"/>
              </a:lnSpc>
              <a:spcBef>
                <a:spcPts val="0"/>
              </a:spcBef>
              <a:spcAft>
                <a:spcPts val="0"/>
              </a:spcAft>
              <a:defRPr/>
            </a:pPr>
            <a:r>
              <a:rPr lang="en-US" sz="6400" dirty="0" err="1">
                <a:solidFill>
                  <a:srgbClr val="660033"/>
                </a:solidFill>
                <a:latin typeface="Tahoma" pitchFamily="34" charset="0"/>
                <a:ea typeface="Tahoma" pitchFamily="34" charset="0"/>
                <a:cs typeface="Tahoma" pitchFamily="34" charset="0"/>
              </a:rPr>
              <a:t>B</a:t>
            </a:r>
            <a:r>
              <a:rPr lang="en-US" sz="6400" dirty="0" err="1" smtClean="0">
                <a:solidFill>
                  <a:srgbClr val="660033"/>
                </a:solidFill>
                <a:latin typeface="Tahoma" pitchFamily="34" charset="0"/>
                <a:ea typeface="Tahoma" pitchFamily="34" charset="0"/>
                <a:cs typeface="Tahoma" pitchFamily="34" charset="0"/>
              </a:rPr>
              <a:t>ác</a:t>
            </a:r>
            <a:r>
              <a:rPr lang="en-US" sz="6400" dirty="0" smtClean="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sỸ</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nhân</a:t>
            </a:r>
            <a:r>
              <a:rPr lang="en-US" sz="6400" dirty="0">
                <a:solidFill>
                  <a:srgbClr val="660033"/>
                </a:solidFill>
                <a:latin typeface="Tahoma" pitchFamily="34" charset="0"/>
                <a:ea typeface="Tahoma" pitchFamily="34" charset="0"/>
                <a:cs typeface="Tahoma" pitchFamily="34" charset="0"/>
              </a:rPr>
              <a:t> </a:t>
            </a:r>
            <a:r>
              <a:rPr lang="en-US" sz="6400" dirty="0" err="1" smtClean="0">
                <a:solidFill>
                  <a:srgbClr val="660033"/>
                </a:solidFill>
                <a:latin typeface="Tahoma" pitchFamily="34" charset="0"/>
                <a:ea typeface="Tahoma" pitchFamily="34" charset="0"/>
                <a:cs typeface="Tahoma" pitchFamily="34" charset="0"/>
              </a:rPr>
              <a:t>viỆn</a:t>
            </a:r>
            <a:r>
              <a:rPr lang="en-US" sz="6400" dirty="0" smtClean="0">
                <a:solidFill>
                  <a:srgbClr val="660033"/>
                </a:solidFill>
                <a:latin typeface="Tahoma" pitchFamily="34" charset="0"/>
                <a:ea typeface="Tahoma" pitchFamily="34" charset="0"/>
                <a:cs typeface="Tahoma" pitchFamily="34" charset="0"/>
              </a:rPr>
              <a:t> </a:t>
            </a:r>
            <a:r>
              <a:rPr lang="en-US" sz="6400" dirty="0" err="1" smtClean="0">
                <a:solidFill>
                  <a:srgbClr val="660033"/>
                </a:solidFill>
                <a:latin typeface="Tahoma" pitchFamily="34" charset="0"/>
                <a:ea typeface="Tahoma" pitchFamily="34" charset="0"/>
                <a:cs typeface="Tahoma" pitchFamily="34" charset="0"/>
              </a:rPr>
              <a:t>bỆnh</a:t>
            </a:r>
            <a:r>
              <a:rPr lang="en-US" sz="6400" dirty="0" smtClean="0">
                <a:solidFill>
                  <a:srgbClr val="660033"/>
                </a:solidFill>
                <a:latin typeface="Tahoma" pitchFamily="34" charset="0"/>
                <a:ea typeface="Tahoma" pitchFamily="34" charset="0"/>
                <a:cs typeface="Tahoma" pitchFamily="34" charset="0"/>
              </a:rPr>
              <a:t> </a:t>
            </a:r>
            <a:r>
              <a:rPr lang="en-US" sz="6400" dirty="0" err="1" smtClean="0">
                <a:solidFill>
                  <a:srgbClr val="660033"/>
                </a:solidFill>
                <a:latin typeface="Tahoma" pitchFamily="34" charset="0"/>
                <a:ea typeface="Tahoma" pitchFamily="34" charset="0"/>
                <a:cs typeface="Tahoma" pitchFamily="34" charset="0"/>
              </a:rPr>
              <a:t>viỆn</a:t>
            </a:r>
            <a:r>
              <a:rPr lang="en-US" sz="6400" dirty="0" smtClean="0">
                <a:solidFill>
                  <a:srgbClr val="660033"/>
                </a:solidFill>
                <a:latin typeface="Tahoma" pitchFamily="34" charset="0"/>
                <a:ea typeface="Tahoma" pitchFamily="34" charset="0"/>
                <a:cs typeface="Tahoma" pitchFamily="34" charset="0"/>
              </a:rPr>
              <a:t> </a:t>
            </a:r>
            <a:r>
              <a:rPr lang="en-US" sz="6400" dirty="0" err="1" smtClean="0">
                <a:solidFill>
                  <a:srgbClr val="660033"/>
                </a:solidFill>
                <a:latin typeface="Tahoma" pitchFamily="34" charset="0"/>
                <a:ea typeface="Tahoma" pitchFamily="34" charset="0"/>
                <a:cs typeface="Tahoma" pitchFamily="34" charset="0"/>
              </a:rPr>
              <a:t>chỢ</a:t>
            </a:r>
            <a:r>
              <a:rPr lang="en-US" sz="6400" dirty="0" smtClean="0">
                <a:solidFill>
                  <a:srgbClr val="660033"/>
                </a:solidFill>
                <a:latin typeface="Tahoma" pitchFamily="34" charset="0"/>
                <a:ea typeface="Tahoma" pitchFamily="34" charset="0"/>
                <a:cs typeface="Tahoma" pitchFamily="34" charset="0"/>
              </a:rPr>
              <a:t> </a:t>
            </a:r>
            <a:r>
              <a:rPr lang="en-US" sz="6400" dirty="0" err="1" smtClean="0">
                <a:solidFill>
                  <a:srgbClr val="660033"/>
                </a:solidFill>
                <a:latin typeface="Tahoma" pitchFamily="34" charset="0"/>
                <a:ea typeface="Tahoma" pitchFamily="34" charset="0"/>
                <a:cs typeface="Tahoma" pitchFamily="34" charset="0"/>
              </a:rPr>
              <a:t>rẪy</a:t>
            </a:r>
            <a:r>
              <a:rPr lang="en-US" sz="6400" dirty="0" smtClean="0">
                <a:solidFill>
                  <a:srgbClr val="660033"/>
                </a:solidFill>
                <a:latin typeface="Tahoma" pitchFamily="34" charset="0"/>
                <a:ea typeface="Tahoma" pitchFamily="34" charset="0"/>
                <a:cs typeface="Tahoma" pitchFamily="34" charset="0"/>
              </a:rPr>
              <a:t> </a:t>
            </a:r>
            <a:r>
              <a:rPr lang="en-US" sz="6400" dirty="0" err="1" smtClean="0">
                <a:solidFill>
                  <a:srgbClr val="660033"/>
                </a:solidFill>
                <a:latin typeface="Tahoma" pitchFamily="34" charset="0"/>
                <a:ea typeface="Tahoma" pitchFamily="34" charset="0"/>
                <a:cs typeface="Tahoma" pitchFamily="34" charset="0"/>
              </a:rPr>
              <a:t>móc</a:t>
            </a:r>
            <a:r>
              <a:rPr lang="en-US" sz="6400" dirty="0" smtClean="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nỐi</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vỚi</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các</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đỐi</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tưỢng</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bên</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ngoài</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dùng</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thẺ</a:t>
            </a:r>
            <a:r>
              <a:rPr lang="en-US" sz="6400" dirty="0">
                <a:solidFill>
                  <a:srgbClr val="660033"/>
                </a:solidFill>
                <a:latin typeface="Tahoma" pitchFamily="34" charset="0"/>
                <a:ea typeface="Tahoma" pitchFamily="34" charset="0"/>
                <a:cs typeface="Tahoma" pitchFamily="34" charset="0"/>
              </a:rPr>
              <a:t> BHYT, </a:t>
            </a:r>
            <a:r>
              <a:rPr lang="en-US" sz="6400" dirty="0" err="1">
                <a:solidFill>
                  <a:srgbClr val="660033"/>
                </a:solidFill>
                <a:latin typeface="Tahoma" pitchFamily="34" charset="0"/>
                <a:ea typeface="Tahoma" pitchFamily="34" charset="0"/>
                <a:cs typeface="Tahoma" pitchFamily="34" charset="0"/>
              </a:rPr>
              <a:t>giẤy</a:t>
            </a:r>
            <a:r>
              <a:rPr lang="en-US" sz="6400" dirty="0">
                <a:solidFill>
                  <a:srgbClr val="660033"/>
                </a:solidFill>
                <a:latin typeface="Tahoma" pitchFamily="34" charset="0"/>
                <a:ea typeface="Tahoma" pitchFamily="34" charset="0"/>
                <a:cs typeface="Tahoma" pitchFamily="34" charset="0"/>
              </a:rPr>
              <a:t> </a:t>
            </a:r>
            <a:r>
              <a:rPr lang="en-US" sz="6400" dirty="0" err="1" smtClean="0">
                <a:solidFill>
                  <a:srgbClr val="660033"/>
                </a:solidFill>
                <a:latin typeface="Tahoma" pitchFamily="34" charset="0"/>
                <a:ea typeface="Tahoma" pitchFamily="34" charset="0"/>
                <a:cs typeface="Tahoma" pitchFamily="34" charset="0"/>
              </a:rPr>
              <a:t>chuyỂn</a:t>
            </a:r>
            <a:r>
              <a:rPr lang="en-US" sz="6400" dirty="0" smtClean="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viỆn</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kê</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đơn</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thuỐc</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khỐng</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đỂ</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chiẾm</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đoẠt</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tài</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sẢn</a:t>
            </a:r>
            <a:r>
              <a:rPr lang="en-US" sz="6400" dirty="0">
                <a:solidFill>
                  <a:srgbClr val="660033"/>
                </a:solidFill>
                <a:latin typeface="Tahoma" pitchFamily="34" charset="0"/>
                <a:ea typeface="Tahoma" pitchFamily="34" charset="0"/>
                <a:cs typeface="Tahoma" pitchFamily="34" charset="0"/>
              </a:rPr>
              <a:t> </a:t>
            </a:r>
            <a:r>
              <a:rPr lang="en-US" sz="6400" dirty="0" err="1">
                <a:solidFill>
                  <a:srgbClr val="660033"/>
                </a:solidFill>
                <a:latin typeface="Tahoma" pitchFamily="34" charset="0"/>
                <a:ea typeface="Tahoma" pitchFamily="34" charset="0"/>
                <a:cs typeface="Tahoma" pitchFamily="34" charset="0"/>
              </a:rPr>
              <a:t>Nhà</a:t>
            </a:r>
            <a:r>
              <a:rPr lang="en-US" sz="6400" dirty="0">
                <a:solidFill>
                  <a:srgbClr val="660033"/>
                </a:solidFill>
                <a:latin typeface="Tahoma" pitchFamily="34" charset="0"/>
                <a:ea typeface="Tahoma" pitchFamily="34" charset="0"/>
                <a:cs typeface="Tahoma" pitchFamily="34" charset="0"/>
              </a:rPr>
              <a:t> </a:t>
            </a:r>
            <a:r>
              <a:rPr lang="en-US" sz="6400" dirty="0" err="1" smtClean="0">
                <a:solidFill>
                  <a:srgbClr val="660033"/>
                </a:solidFill>
                <a:latin typeface="Tahoma" pitchFamily="34" charset="0"/>
                <a:ea typeface="Tahoma" pitchFamily="34" charset="0"/>
                <a:cs typeface="Tahoma" pitchFamily="34" charset="0"/>
              </a:rPr>
              <a:t>nưỚc</a:t>
            </a:r>
            <a:r>
              <a:rPr lang="en-US" sz="6400" dirty="0" smtClean="0">
                <a:solidFill>
                  <a:srgbClr val="660033"/>
                </a:solidFill>
                <a:latin typeface="Tahoma" pitchFamily="34" charset="0"/>
                <a:ea typeface="Tahoma" pitchFamily="34" charset="0"/>
                <a:cs typeface="Tahoma" pitchFamily="34" charset="0"/>
              </a:rPr>
              <a:t>. </a:t>
            </a:r>
          </a:p>
          <a:p>
            <a:pPr algn="r" eaLnBrk="1" fontAlgn="auto" hangingPunct="1">
              <a:lnSpc>
                <a:spcPct val="120000"/>
              </a:lnSpc>
              <a:spcBef>
                <a:spcPts val="0"/>
              </a:spcBef>
              <a:spcAft>
                <a:spcPts val="0"/>
              </a:spcAft>
              <a:defRPr/>
            </a:pPr>
            <a:r>
              <a:rPr lang="en-US" sz="6400" dirty="0" smtClean="0">
                <a:solidFill>
                  <a:srgbClr val="660033"/>
                </a:solidFill>
                <a:latin typeface="Tahoma" pitchFamily="34" charset="0"/>
                <a:ea typeface="Tahoma" pitchFamily="34" charset="0"/>
                <a:cs typeface="Tahoma" pitchFamily="34" charset="0"/>
              </a:rPr>
              <a:t>– (</a:t>
            </a:r>
            <a:r>
              <a:rPr lang="en-US" sz="6400" dirty="0" err="1" smtClean="0">
                <a:solidFill>
                  <a:srgbClr val="660033"/>
                </a:solidFill>
                <a:latin typeface="Tahoma" pitchFamily="34" charset="0"/>
                <a:ea typeface="Tahoma" pitchFamily="34" charset="0"/>
                <a:cs typeface="Tahoma" pitchFamily="34" charset="0"/>
              </a:rPr>
              <a:t>NguỒn</a:t>
            </a:r>
            <a:r>
              <a:rPr lang="en-US" sz="6400" dirty="0" smtClean="0">
                <a:solidFill>
                  <a:srgbClr val="660033"/>
                </a:solidFill>
                <a:latin typeface="Tahoma" pitchFamily="34" charset="0"/>
                <a:ea typeface="Tahoma" pitchFamily="34" charset="0"/>
                <a:cs typeface="Tahoma" pitchFamily="34" charset="0"/>
              </a:rPr>
              <a:t> dantri.com.vn</a:t>
            </a:r>
            <a:r>
              <a:rPr lang="en-US" sz="5600" dirty="0" smtClean="0">
                <a:solidFill>
                  <a:srgbClr val="660033"/>
                </a:solidFill>
                <a:latin typeface="Times New Roman" pitchFamily="18" charset="0"/>
                <a:cs typeface="Times New Roman" pitchFamily="18" charset="0"/>
              </a:rPr>
              <a:t>)</a:t>
            </a:r>
          </a:p>
        </p:txBody>
      </p:sp>
      <p:sp>
        <p:nvSpPr>
          <p:cNvPr id="2" name="Title 1"/>
          <p:cNvSpPr>
            <a:spLocks noGrp="1"/>
          </p:cNvSpPr>
          <p:nvPr>
            <p:ph type="title"/>
          </p:nvPr>
        </p:nvSpPr>
        <p:spPr>
          <a:xfrm>
            <a:off x="762000" y="152400"/>
            <a:ext cx="8021515" cy="533400"/>
          </a:xfrm>
        </p:spPr>
        <p:txBody>
          <a:bodyPr>
            <a:normAutofit fontScale="90000"/>
          </a:bodyPr>
          <a:lstStyle/>
          <a:p>
            <a:pPr eaLnBrk="1" fontAlgn="auto" hangingPunct="1">
              <a:spcAft>
                <a:spcPts val="0"/>
              </a:spcAft>
              <a:defRPr/>
            </a:pPr>
            <a:r>
              <a:rPr lang="en-US" sz="2700" b="1" dirty="0" smtClean="0">
                <a:solidFill>
                  <a:srgbClr val="0000CC"/>
                </a:solidFill>
                <a:latin typeface="Times New Roman" pitchFamily="18" charset="0"/>
                <a:sym typeface="Wingdings 2" pitchFamily="18" charset="2"/>
              </a:rPr>
              <a:t>LẠM DỤNG CHỨC VỤ QUYỀN HẠN CHIẾM ĐOẠT TS</a:t>
            </a:r>
            <a:endParaRPr lang="en-US" sz="2700" dirty="0" smtClean="0"/>
          </a:p>
        </p:txBody>
      </p:sp>
      <p:pic>
        <p:nvPicPr>
          <p:cNvPr id="78852" name="Picture 2"/>
          <p:cNvPicPr>
            <a:picLocks noChangeAspect="1"/>
          </p:cNvPicPr>
          <p:nvPr/>
        </p:nvPicPr>
        <p:blipFill>
          <a:blip r:embed="rId2"/>
          <a:srcRect/>
          <a:stretch>
            <a:fillRect/>
          </a:stretch>
        </p:blipFill>
        <p:spPr bwMode="auto">
          <a:xfrm>
            <a:off x="583224" y="836613"/>
            <a:ext cx="7910146" cy="4748212"/>
          </a:xfrm>
          <a:prstGeom prst="rect">
            <a:avLst/>
          </a:prstGeom>
          <a:noFill/>
          <a:ln w="9525">
            <a:noFill/>
            <a:miter lim="800000"/>
            <a:headEnd/>
            <a:tailEnd/>
          </a:ln>
        </p:spPr>
      </p:pic>
    </p:spTree>
    <p:extLst>
      <p:ext uri="{BB962C8B-B14F-4D97-AF65-F5344CB8AC3E}">
        <p14:creationId xmlns:p14="http://schemas.microsoft.com/office/powerpoint/2010/main" val="345945931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randombar(horizontal)">
                                      <p:cBhvr>
                                        <p:cTn id="7" dur="500"/>
                                        <p:tgtEl>
                                          <p:spTgt spid="27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randombar(horizontal)">
                                      <p:cBhvr>
                                        <p:cTn id="12" dur="500"/>
                                        <p:tgtEl>
                                          <p:spTgt spid="276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Effect transition="in" filter="randombar(horizontal)">
                                      <p:cBhvr>
                                        <p:cTn id="17" dur="500"/>
                                        <p:tgtEl>
                                          <p:spTgt spid="276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4423182"/>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753913" y="1999390"/>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8" y="2274434"/>
            <a:ext cx="6914684" cy="3440565"/>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r>
              <a:rPr lang="en-US" sz="3200" b="1" i="1" smtClean="0">
                <a:solidFill>
                  <a:schemeClr val="bg1"/>
                </a:solidFill>
                <a:latin typeface="Arial" pitchFamily="34" charset="0"/>
                <a:cs typeface="Arial" pitchFamily="34" charset="0"/>
              </a:rPr>
              <a:t>…</a:t>
            </a:r>
            <a:r>
              <a:rPr lang="en-US" sz="3200" b="1" i="1">
                <a:solidFill>
                  <a:schemeClr val="bg1"/>
                </a:solidFill>
                <a:latin typeface="Arial" pitchFamily="34" charset="0"/>
                <a:cs typeface="Arial" pitchFamily="34" charset="0"/>
              </a:rPr>
              <a:t>Là cá nhân vì vụ lợi hoặc động cơ cá nhân khác mà lợi dụng chức vụ, quyền hạn làm trái công vụ gây thiệt hại cho lợi ích Nhà nước, của xã hội, quyền, lợi ích hợp pháp của công dân.</a:t>
            </a:r>
            <a:r>
              <a:rPr lang="en-US" sz="3200" i="1">
                <a:solidFill>
                  <a:schemeClr val="bg1"/>
                </a:solidFill>
                <a:latin typeface="Times New Roman" pitchFamily="18" charset="0"/>
                <a:cs typeface="Times New Roman" pitchFamily="18" charset="0"/>
              </a:rPr>
              <a:t>	</a:t>
            </a:r>
            <a:endParaRPr lang="en-US" sz="3200" dirty="0">
              <a:solidFill>
                <a:schemeClr val="bg1"/>
              </a:solidFill>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304800" y="659245"/>
            <a:ext cx="8382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defRPr/>
            </a:pPr>
            <a:r>
              <a:rPr lang="en-US" sz="3200" b="1">
                <a:solidFill>
                  <a:srgbClr val="000000"/>
                </a:solidFill>
                <a:latin typeface="Arial" pitchFamily="34" charset="0"/>
              </a:rPr>
              <a:t>Lợi dụng chức vụ quyền hạn trong khi thi hành công vụ vì vụ </a:t>
            </a:r>
            <a:r>
              <a:rPr lang="en-US" sz="3200" b="1" smtClean="0">
                <a:solidFill>
                  <a:srgbClr val="000000"/>
                </a:solidFill>
                <a:latin typeface="Arial" pitchFamily="34" charset="0"/>
              </a:rPr>
              <a:t>lợi </a:t>
            </a:r>
            <a:r>
              <a:rPr lang="en-US" sz="3200" b="1" smtClean="0">
                <a:solidFill>
                  <a:schemeClr val="tx1">
                    <a:lumMod val="95000"/>
                    <a:lumOff val="5000"/>
                  </a:schemeClr>
                </a:solidFill>
                <a:latin typeface="Arial" pitchFamily="34" charset="0"/>
              </a:rPr>
              <a:t>(Điều </a:t>
            </a:r>
            <a:r>
              <a:rPr lang="en-US" sz="3200" b="1">
                <a:solidFill>
                  <a:schemeClr val="tx1">
                    <a:lumMod val="95000"/>
                    <a:lumOff val="5000"/>
                  </a:schemeClr>
                </a:solidFill>
                <a:latin typeface="Arial" pitchFamily="34" charset="0"/>
              </a:rPr>
              <a:t>356 - BLHS)</a:t>
            </a:r>
            <a:endParaRPr lang="en-US" sz="3200" b="1" dirty="0">
              <a:solidFill>
                <a:srgbClr val="0033CC"/>
              </a:solidFill>
              <a:latin typeface="Arial" pitchFamily="34" charset="0"/>
            </a:endParaRPr>
          </a:p>
        </p:txBody>
      </p:sp>
    </p:spTree>
    <p:extLst>
      <p:ext uri="{BB962C8B-B14F-4D97-AF65-F5344CB8AC3E}">
        <p14:creationId xmlns:p14="http://schemas.microsoft.com/office/powerpoint/2010/main" val="288959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5"/>
          <p:cNvPicPr>
            <a:picLocks noChangeAspect="1"/>
          </p:cNvPicPr>
          <p:nvPr/>
        </p:nvPicPr>
        <p:blipFill>
          <a:blip r:embed="rId2"/>
          <a:srcRect/>
          <a:stretch>
            <a:fillRect/>
          </a:stretch>
        </p:blipFill>
        <p:spPr bwMode="auto">
          <a:xfrm>
            <a:off x="317989" y="908051"/>
            <a:ext cx="8374673" cy="4392613"/>
          </a:xfrm>
          <a:prstGeom prst="rect">
            <a:avLst/>
          </a:prstGeom>
          <a:noFill/>
          <a:ln w="9525">
            <a:noFill/>
            <a:miter lim="800000"/>
            <a:headEnd/>
            <a:tailEnd/>
          </a:ln>
        </p:spPr>
      </p:pic>
      <p:sp>
        <p:nvSpPr>
          <p:cNvPr id="8" name="Rounded Rectangle 7"/>
          <p:cNvSpPr/>
          <p:nvPr/>
        </p:nvSpPr>
        <p:spPr>
          <a:xfrm>
            <a:off x="317989" y="5438776"/>
            <a:ext cx="8374673" cy="11525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r">
              <a:defRPr/>
            </a:pPr>
            <a:r>
              <a:rPr lang="en-US" sz="2400" b="1" i="1" dirty="0" err="1">
                <a:latin typeface="Times New Roman" pitchFamily="18" charset="0"/>
                <a:cs typeface="Times New Roman" pitchFamily="18" charset="0"/>
              </a:rPr>
              <a:t>Dương</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Tự</a:t>
            </a: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Trọng</a:t>
            </a:r>
            <a:r>
              <a:rPr lang="en-US" sz="2400" b="1" i="1" dirty="0">
                <a:latin typeface="Times New Roman" pitchFamily="18" charset="0"/>
                <a:cs typeface="Times New Roman" pitchFamily="18" charset="0"/>
              </a:rPr>
              <a:t> </a:t>
            </a:r>
            <a:r>
              <a:rPr lang="en-US" sz="2400" i="1" dirty="0">
                <a:latin typeface="Times New Roman" pitchFamily="18" charset="0"/>
                <a:cs typeface="Times New Roman" pitchFamily="18" charset="0"/>
              </a:rPr>
              <a:t>(</a:t>
            </a:r>
            <a:r>
              <a:rPr lang="en-US" sz="2400" i="1" dirty="0" err="1">
                <a:latin typeface="Times New Roman" pitchFamily="18" charset="0"/>
                <a:cs typeface="Times New Roman" pitchFamily="18" charset="0"/>
              </a:rPr>
              <a:t>nguyên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Phó</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Giám</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đốc</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Công</a:t>
            </a:r>
            <a:r>
              <a:rPr lang="en-US" sz="2400" i="1" dirty="0">
                <a:latin typeface="Times New Roman" pitchFamily="18" charset="0"/>
                <a:cs typeface="Times New Roman" pitchFamily="18" charset="0"/>
              </a:rPr>
              <a:t> an TP </a:t>
            </a:r>
            <a:r>
              <a:rPr lang="en-US" sz="2400" i="1" dirty="0" err="1">
                <a:latin typeface="Times New Roman" pitchFamily="18" charset="0"/>
                <a:cs typeface="Times New Roman" pitchFamily="18" charset="0"/>
              </a:rPr>
              <a:t>Hải</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Phòng</a:t>
            </a:r>
            <a:r>
              <a:rPr lang="en-US" sz="2400" i="1" dirty="0">
                <a:latin typeface="Times New Roman" pitchFamily="18" charset="0"/>
                <a:cs typeface="Times New Roman" pitchFamily="18" charset="0"/>
              </a:rPr>
              <a:t>) – (</a:t>
            </a:r>
            <a:r>
              <a:rPr lang="en-US" sz="2400" i="1" dirty="0" err="1">
                <a:latin typeface="Times New Roman" pitchFamily="18" charset="0"/>
                <a:cs typeface="Times New Roman" pitchFamily="18" charset="0"/>
              </a:rPr>
              <a:t>Nguồn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Tạp</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chí</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Điện</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tử</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ngày</a:t>
            </a:r>
            <a:r>
              <a:rPr lang="en-US" sz="2400" i="1" dirty="0">
                <a:latin typeface="Times New Roman" pitchFamily="18" charset="0"/>
                <a:cs typeface="Times New Roman" pitchFamily="18" charset="0"/>
              </a:rPr>
              <a:t> </a:t>
            </a:r>
            <a:r>
              <a:rPr lang="en-US" sz="2400" i="1" dirty="0" err="1">
                <a:latin typeface="Times New Roman" pitchFamily="18" charset="0"/>
                <a:cs typeface="Times New Roman" pitchFamily="18" charset="0"/>
              </a:rPr>
              <a:t>này</a:t>
            </a:r>
            <a:r>
              <a:rPr lang="en-US" sz="2400" i="1" dirty="0">
                <a:latin typeface="Times New Roman" pitchFamily="18" charset="0"/>
                <a:cs typeface="Times New Roman" pitchFamily="18" charset="0"/>
              </a:rPr>
              <a:t>.)</a:t>
            </a:r>
          </a:p>
        </p:txBody>
      </p:sp>
      <p:sp>
        <p:nvSpPr>
          <p:cNvPr id="6" name="Rectangle 5"/>
          <p:cNvSpPr/>
          <p:nvPr/>
        </p:nvSpPr>
        <p:spPr>
          <a:xfrm>
            <a:off x="584689" y="188914"/>
            <a:ext cx="7842738" cy="719137"/>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800" b="1" dirty="0" err="1" smtClean="0">
                <a:latin typeface="Times New Roman" pitchFamily="18" charset="0"/>
                <a:cs typeface="Times New Roman" pitchFamily="18" charset="0"/>
              </a:rPr>
              <a:t>Lợi</a:t>
            </a:r>
            <a:r>
              <a:rPr lang="en-US" sz="2800" b="1" dirty="0" smtClean="0">
                <a:latin typeface="Times New Roman" pitchFamily="18" charset="0"/>
                <a:cs typeface="Times New Roman" pitchFamily="18" charset="0"/>
              </a:rPr>
              <a:t> </a:t>
            </a:r>
            <a:r>
              <a:rPr lang="en-US" sz="2800" b="1" dirty="0" err="1">
                <a:latin typeface="Times New Roman" pitchFamily="18" charset="0"/>
                <a:cs typeface="Times New Roman" pitchFamily="18" charset="0"/>
              </a:rPr>
              <a:t>dụng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chức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vụ</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quyền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hạn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khi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công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vụ</a:t>
            </a:r>
            <a:endParaRPr lang="en-US" sz="2800" b="1" dirty="0">
              <a:solidFill>
                <a:srgbClr val="C00000"/>
              </a:solidFill>
            </a:endParaRPr>
          </a:p>
        </p:txBody>
      </p:sp>
    </p:spTree>
    <p:extLst>
      <p:ext uri="{BB962C8B-B14F-4D97-AF65-F5344CB8AC3E}">
        <p14:creationId xmlns:p14="http://schemas.microsoft.com/office/powerpoint/2010/main" val="4013611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8611"/>
                                        </p:tgtEl>
                                        <p:attrNameLst>
                                          <p:attrName>style.visibility</p:attrName>
                                        </p:attrNameLst>
                                      </p:cBhvr>
                                      <p:to>
                                        <p:strVal val="visible"/>
                                      </p:to>
                                    </p:set>
                                    <p:anim calcmode="lin" valueType="num">
                                      <p:cBhvr additive="base">
                                        <p:cTn id="7" dur="500" fill="hold"/>
                                        <p:tgtEl>
                                          <p:spTgt spid="68611"/>
                                        </p:tgtEl>
                                        <p:attrNameLst>
                                          <p:attrName>ppt_x</p:attrName>
                                        </p:attrNameLst>
                                      </p:cBhvr>
                                      <p:tavLst>
                                        <p:tav tm="0">
                                          <p:val>
                                            <p:strVal val="#ppt_x"/>
                                          </p:val>
                                        </p:tav>
                                        <p:tav tm="100000">
                                          <p:val>
                                            <p:strVal val="#ppt_x"/>
                                          </p:val>
                                        </p:tav>
                                      </p:tavLst>
                                    </p:anim>
                                    <p:anim calcmode="lin" valueType="num">
                                      <p:cBhvr additive="base">
                                        <p:cTn id="8" dur="500" fill="hold"/>
                                        <p:tgtEl>
                                          <p:spTgt spid="686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4423182"/>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753913" y="1999390"/>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8" y="2274434"/>
            <a:ext cx="6914684" cy="3440565"/>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r>
              <a:rPr lang="en-US" sz="3200" i="1">
                <a:solidFill>
                  <a:schemeClr val="bg1"/>
                </a:solidFill>
                <a:latin typeface="Arial" pitchFamily="34" charset="0"/>
                <a:cs typeface="Arial" pitchFamily="34" charset="0"/>
              </a:rPr>
              <a:t/>
            </a:r>
            <a:br>
              <a:rPr lang="en-US" sz="3200" i="1">
                <a:solidFill>
                  <a:schemeClr val="bg1"/>
                </a:solidFill>
                <a:latin typeface="Arial" pitchFamily="34" charset="0"/>
                <a:cs typeface="Arial" pitchFamily="34" charset="0"/>
              </a:rPr>
            </a:br>
            <a:endParaRPr lang="en-US" sz="3200" i="1" smtClean="0">
              <a:solidFill>
                <a:schemeClr val="bg1"/>
              </a:solidFill>
              <a:latin typeface="Arial" pitchFamily="34" charset="0"/>
              <a:cs typeface="Arial" pitchFamily="34" charset="0"/>
            </a:endParaRPr>
          </a:p>
          <a:p>
            <a:r>
              <a:rPr lang="en-US" sz="3200" i="1" smtClean="0">
                <a:solidFill>
                  <a:schemeClr val="bg1"/>
                </a:solidFill>
                <a:latin typeface="Arial" pitchFamily="34" charset="0"/>
                <a:cs typeface="Arial" pitchFamily="34" charset="0"/>
              </a:rPr>
              <a:t>… </a:t>
            </a:r>
            <a:r>
              <a:rPr lang="en-US" sz="3200" i="1">
                <a:solidFill>
                  <a:schemeClr val="bg1"/>
                </a:solidFill>
                <a:latin typeface="Arial" pitchFamily="34" charset="0"/>
                <a:cs typeface="Arial" pitchFamily="34" charset="0"/>
              </a:rPr>
              <a:t>Là cá nhân vì vụ lợi hoặc vì động cơ cá nhân khác mà vượt quá quyền hạn của mình làm trái công vụ gây thiệt hại cho lợi ích của Nhà nước, của xã hội, quyền, lợi ích hợp pháp của công dân. </a:t>
            </a:r>
            <a:br>
              <a:rPr lang="en-US" sz="3200" i="1">
                <a:solidFill>
                  <a:schemeClr val="bg1"/>
                </a:solidFill>
                <a:latin typeface="Arial" pitchFamily="34" charset="0"/>
                <a:cs typeface="Arial" pitchFamily="34" charset="0"/>
              </a:rPr>
            </a:br>
            <a:r>
              <a:rPr lang="en-US" sz="3200" i="1">
                <a:solidFill>
                  <a:schemeClr val="bg1"/>
                </a:solidFill>
                <a:latin typeface="Arial" pitchFamily="34" charset="0"/>
                <a:cs typeface="Arial" pitchFamily="34" charset="0"/>
              </a:rPr>
              <a:t/>
            </a:r>
            <a:br>
              <a:rPr lang="en-US" sz="3200" i="1">
                <a:solidFill>
                  <a:schemeClr val="bg1"/>
                </a:solidFill>
                <a:latin typeface="Arial" pitchFamily="34" charset="0"/>
                <a:cs typeface="Arial" pitchFamily="34" charset="0"/>
              </a:rPr>
            </a:br>
            <a:r>
              <a:rPr lang="en-US" sz="2000" i="1">
                <a:solidFill>
                  <a:schemeClr val="bg1"/>
                </a:solidFill>
                <a:latin typeface="Times New Roman" pitchFamily="18" charset="0"/>
                <a:cs typeface="Times New Roman" pitchFamily="18" charset="0"/>
              </a:rPr>
              <a:t/>
            </a:r>
            <a:br>
              <a:rPr lang="en-US" sz="2000" i="1">
                <a:solidFill>
                  <a:schemeClr val="bg1"/>
                </a:solidFill>
                <a:latin typeface="Times New Roman" pitchFamily="18" charset="0"/>
                <a:cs typeface="Times New Roman" pitchFamily="18" charset="0"/>
              </a:rPr>
            </a:br>
            <a:endParaRPr lang="en-US" sz="3200" dirty="0">
              <a:solidFill>
                <a:schemeClr val="bg1"/>
              </a:solidFill>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304800" y="640330"/>
            <a:ext cx="8382000" cy="111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a:r>
              <a:rPr lang="en-US" sz="3200" b="1">
                <a:latin typeface="Arial" pitchFamily="34" charset="0"/>
              </a:rPr>
              <a:t>Lạm quyền trong khi thi hành công vụ</a:t>
            </a:r>
          </a:p>
          <a:p>
            <a:pPr algn="ctr"/>
            <a:r>
              <a:rPr lang="en-US" sz="3200" b="1">
                <a:latin typeface="Arial" pitchFamily="34" charset="0"/>
              </a:rPr>
              <a:t>(Điều 357 BLHS)</a:t>
            </a:r>
            <a:endParaRPr lang="en-US" sz="3200" b="1" dirty="0">
              <a:latin typeface="Arial" pitchFamily="34" charset="0"/>
            </a:endParaRPr>
          </a:p>
        </p:txBody>
      </p:sp>
    </p:spTree>
    <p:extLst>
      <p:ext uri="{BB962C8B-B14F-4D97-AF65-F5344CB8AC3E}">
        <p14:creationId xmlns:p14="http://schemas.microsoft.com/office/powerpoint/2010/main" val="5662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4"/>
          <p:cNvPicPr>
            <a:picLocks noChangeAspect="1"/>
          </p:cNvPicPr>
          <p:nvPr/>
        </p:nvPicPr>
        <p:blipFill>
          <a:blip r:embed="rId2"/>
          <a:srcRect/>
          <a:stretch>
            <a:fillRect/>
          </a:stretch>
        </p:blipFill>
        <p:spPr bwMode="auto">
          <a:xfrm>
            <a:off x="252047" y="765176"/>
            <a:ext cx="8707315" cy="4659313"/>
          </a:xfrm>
          <a:prstGeom prst="rect">
            <a:avLst/>
          </a:prstGeom>
          <a:noFill/>
          <a:ln w="9525">
            <a:noFill/>
            <a:miter lim="800000"/>
            <a:headEnd/>
            <a:tailEnd/>
          </a:ln>
        </p:spPr>
      </p:pic>
      <p:sp>
        <p:nvSpPr>
          <p:cNvPr id="82947" name="Rectangle 5"/>
          <p:cNvSpPr>
            <a:spLocks noChangeArrowheads="1"/>
          </p:cNvSpPr>
          <p:nvPr/>
        </p:nvSpPr>
        <p:spPr bwMode="auto">
          <a:xfrm>
            <a:off x="183174" y="5424489"/>
            <a:ext cx="8707315" cy="1508125"/>
          </a:xfrm>
          <a:prstGeom prst="rect">
            <a:avLst/>
          </a:prstGeom>
          <a:noFill/>
          <a:ln w="9525">
            <a:noFill/>
            <a:miter lim="800000"/>
            <a:headEnd/>
            <a:tailEnd/>
          </a:ln>
        </p:spPr>
        <p:txBody>
          <a:bodyPr>
            <a:spAutoFit/>
          </a:bodyPr>
          <a:lstStyle/>
          <a:p>
            <a:pPr algn="just"/>
            <a:r>
              <a:rPr lang="vi-VN" sz="2400" b="1" i="1">
                <a:latin typeface="Times New Roman" pitchFamily="18" charset="0"/>
                <a:cs typeface="Times New Roman" pitchFamily="18" charset="0"/>
              </a:rPr>
              <a:t>Nguyên Tổng giám đốc Agribank Việt Nam Nguyễn Thế Bình</a:t>
            </a:r>
            <a:r>
              <a:rPr lang="en-US" sz="2400" i="1">
                <a:latin typeface="Times New Roman" pitchFamily="18" charset="0"/>
                <a:cs typeface="Times New Roman" pitchFamily="18" charset="0"/>
              </a:rPr>
              <a:t> đã lạm quyền khi tự ý nâng mức cho vay của các chi nhánh lên 2000 tỷ dù thẩm quyền này thuộc về Hội đồng quản trị của ngân hàng .</a:t>
            </a:r>
          </a:p>
          <a:p>
            <a:pPr algn="r"/>
            <a:r>
              <a:rPr lang="en-US" sz="2000" i="1">
                <a:latin typeface="Times New Roman" pitchFamily="18" charset="0"/>
                <a:cs typeface="Times New Roman" pitchFamily="18" charset="0"/>
              </a:rPr>
              <a:t>(Nguồn: báo info net của bộ thông tin truyền thông.)</a:t>
            </a:r>
            <a:endParaRPr lang="en-US" sz="2000">
              <a:latin typeface="Times New Roman" pitchFamily="18" charset="0"/>
              <a:cs typeface="Times New Roman" pitchFamily="18" charset="0"/>
            </a:endParaRPr>
          </a:p>
        </p:txBody>
      </p:sp>
      <p:sp>
        <p:nvSpPr>
          <p:cNvPr id="7" name="Rectangle 6"/>
          <p:cNvSpPr/>
          <p:nvPr/>
        </p:nvSpPr>
        <p:spPr>
          <a:xfrm>
            <a:off x="383931" y="188914"/>
            <a:ext cx="8308731" cy="719137"/>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800" b="1" dirty="0" smtClean="0">
                <a:solidFill>
                  <a:srgbClr val="C00000"/>
                </a:solidFill>
                <a:latin typeface="Times New Roman" pitchFamily="18" charset="0"/>
                <a:cs typeface="Times New Roman" pitchFamily="18" charset="0"/>
              </a:rPr>
              <a:t>LẠM </a:t>
            </a:r>
            <a:r>
              <a:rPr lang="en-US" sz="2800" b="1" dirty="0">
                <a:solidFill>
                  <a:srgbClr val="C00000"/>
                </a:solidFill>
                <a:latin typeface="Times New Roman" pitchFamily="18" charset="0"/>
                <a:cs typeface="Times New Roman" pitchFamily="18" charset="0"/>
              </a:rPr>
              <a:t>QUYỀN TRONG THI HÀNH CÔNG VỤ</a:t>
            </a:r>
          </a:p>
        </p:txBody>
      </p:sp>
    </p:spTree>
    <p:extLst>
      <p:ext uri="{BB962C8B-B14F-4D97-AF65-F5344CB8AC3E}">
        <p14:creationId xmlns:p14="http://schemas.microsoft.com/office/powerpoint/2010/main" val="22989854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650631" y="228600"/>
            <a:ext cx="7641981" cy="1828800"/>
          </a:xfrm>
          <a:solidFill>
            <a:srgbClr val="FFFFFF"/>
          </a:solidFill>
        </p:spPr>
        <p:txBody>
          <a:bodyPr anchor="t">
            <a:noAutofit/>
          </a:bodyPr>
          <a:lstStyle/>
          <a:p>
            <a:pPr eaLnBrk="1" hangingPunct="1"/>
            <a:r>
              <a:rPr lang="en-US" sz="3600" b="1" dirty="0" err="1" smtClean="0">
                <a:solidFill>
                  <a:srgbClr val="C00000"/>
                </a:solidFill>
                <a:latin typeface="Tahoma" pitchFamily="34" charset="0"/>
                <a:ea typeface="Tahoma" pitchFamily="34" charset="0"/>
                <a:cs typeface="Tahoma" pitchFamily="34" charset="0"/>
              </a:rPr>
              <a:t>Lợi</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dụng</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chức</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vụ</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quyền</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hạn</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gây</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ảnh</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hưởng</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với</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người</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khác</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để</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trục</a:t>
            </a:r>
            <a:r>
              <a:rPr lang="en-US" sz="3600" b="1" dirty="0" smtClean="0">
                <a:solidFill>
                  <a:srgbClr val="C00000"/>
                </a:solidFill>
                <a:latin typeface="Tahoma" pitchFamily="34" charset="0"/>
                <a:ea typeface="Tahoma" pitchFamily="34" charset="0"/>
                <a:cs typeface="Tahoma" pitchFamily="34" charset="0"/>
              </a:rPr>
              <a:t> </a:t>
            </a:r>
            <a:r>
              <a:rPr lang="en-US" sz="3600" b="1" dirty="0" err="1" smtClean="0">
                <a:solidFill>
                  <a:srgbClr val="C00000"/>
                </a:solidFill>
                <a:latin typeface="Tahoma" pitchFamily="34" charset="0"/>
                <a:ea typeface="Tahoma" pitchFamily="34" charset="0"/>
                <a:cs typeface="Tahoma" pitchFamily="34" charset="0"/>
              </a:rPr>
              <a:t>lợi</a:t>
            </a:r>
            <a:r>
              <a:rPr lang="en-US" sz="3600" dirty="0" smtClean="0">
                <a:solidFill>
                  <a:srgbClr val="C00000"/>
                </a:solidFill>
                <a:latin typeface="Tahoma" pitchFamily="34" charset="0"/>
                <a:ea typeface="Tahoma" pitchFamily="34" charset="0"/>
                <a:cs typeface="Tahoma" pitchFamily="34" charset="0"/>
              </a:rPr>
              <a:t>.</a:t>
            </a:r>
          </a:p>
        </p:txBody>
      </p:sp>
      <p:sp>
        <p:nvSpPr>
          <p:cNvPr id="263171" name="Rectangle 3"/>
          <p:cNvSpPr>
            <a:spLocks noGrp="1" noChangeArrowheads="1"/>
          </p:cNvSpPr>
          <p:nvPr>
            <p:ph sz="quarter" idx="1"/>
          </p:nvPr>
        </p:nvSpPr>
        <p:spPr>
          <a:xfrm>
            <a:off x="783981" y="2209800"/>
            <a:ext cx="7913077" cy="4159251"/>
          </a:xfrm>
          <a:solidFill>
            <a:srgbClr val="FFFFFF"/>
          </a:solidFill>
        </p:spPr>
        <p:txBody>
          <a:bodyPr>
            <a:normAutofit fontScale="92500" lnSpcReduction="20000"/>
          </a:bodyPr>
          <a:lstStyle/>
          <a:p>
            <a:pPr marL="274320" indent="-274320" algn="just" eaLnBrk="1" fontAlgn="auto" hangingPunct="1">
              <a:spcAft>
                <a:spcPts val="0"/>
              </a:spcAft>
              <a:buFont typeface="Wingdings 2"/>
              <a:buNone/>
              <a:defRPr/>
            </a:pPr>
            <a:r>
              <a:rPr lang="en-US" sz="3200" i="1" dirty="0">
                <a:solidFill>
                  <a:srgbClr val="0000CC"/>
                </a:solidFill>
                <a:latin typeface="Times New Roman" pitchFamily="18" charset="0"/>
                <a:cs typeface="Times New Roman" pitchFamily="18" charset="0"/>
              </a:rPr>
              <a:t>	</a:t>
            </a:r>
            <a:r>
              <a:rPr lang="en-US" sz="3200" b="1" dirty="0" smtClean="0">
                <a:solidFill>
                  <a:srgbClr val="0000CC"/>
                </a:solidFill>
                <a:latin typeface="Tahoma" pitchFamily="34" charset="0"/>
                <a:ea typeface="Tahoma" pitchFamily="34" charset="0"/>
                <a:cs typeface="Tahoma" pitchFamily="34" charset="0"/>
              </a:rPr>
              <a:t>…</a:t>
            </a:r>
            <a:r>
              <a:rPr lang="en-US" sz="3200" dirty="0" err="1" smtClean="0">
                <a:solidFill>
                  <a:srgbClr val="0000CC"/>
                </a:solidFill>
                <a:latin typeface="Tahoma" pitchFamily="34" charset="0"/>
                <a:ea typeface="Tahoma" pitchFamily="34" charset="0"/>
                <a:cs typeface="Tahoma" pitchFamily="34" charset="0"/>
              </a:rPr>
              <a:t>là</a:t>
            </a:r>
            <a:r>
              <a:rPr lang="en-US" sz="3200" dirty="0" smtClean="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cá</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nhân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lợi</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dụng</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chức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vụ</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quyền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hạn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trực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tiếp</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hoặc</a:t>
            </a:r>
            <a:r>
              <a:rPr lang="en-US" sz="3200" dirty="0">
                <a:solidFill>
                  <a:srgbClr val="0000CC"/>
                </a:solidFill>
                <a:latin typeface="Tahoma" pitchFamily="34" charset="0"/>
                <a:ea typeface="Tahoma" pitchFamily="34" charset="0"/>
                <a:cs typeface="Tahoma" pitchFamily="34" charset="0"/>
              </a:rPr>
              <a:t> qua </a:t>
            </a:r>
            <a:r>
              <a:rPr lang="en-US" sz="3200" dirty="0" err="1">
                <a:solidFill>
                  <a:srgbClr val="0000CC"/>
                </a:solidFill>
                <a:latin typeface="Tahoma" pitchFamily="34" charset="0"/>
                <a:ea typeface="Tahoma" pitchFamily="34" charset="0"/>
                <a:cs typeface="Tahoma" pitchFamily="34" charset="0"/>
              </a:rPr>
              <a:t>trung</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gian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đã</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nhận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hoặc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sẽ</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nhận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tiền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tài</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sản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hoặc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lợi</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ích</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vật</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chất</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khác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dưới</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bất</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kỳ</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hình</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thức</a:t>
            </a:r>
            <a:r>
              <a:rPr lang="en-US" sz="3200" dirty="0">
                <a:solidFill>
                  <a:srgbClr val="0000CC"/>
                </a:solidFill>
                <a:latin typeface="Tahoma" pitchFamily="34" charset="0"/>
                <a:ea typeface="Tahoma" pitchFamily="34" charset="0"/>
                <a:cs typeface="Tahoma" pitchFamily="34" charset="0"/>
              </a:rPr>
              <a:t> </a:t>
            </a:r>
            <a:r>
              <a:rPr lang="en-US" sz="3200" dirty="0" err="1" smtClean="0">
                <a:solidFill>
                  <a:srgbClr val="0000CC"/>
                </a:solidFill>
                <a:latin typeface="Tahoma" pitchFamily="34" charset="0"/>
                <a:ea typeface="Tahoma" pitchFamily="34" charset="0"/>
                <a:cs typeface="Tahoma" pitchFamily="34" charset="0"/>
              </a:rPr>
              <a:t>nào</a:t>
            </a:r>
            <a:r>
              <a:rPr lang="en-US" sz="3200" dirty="0" smtClean="0">
                <a:solidFill>
                  <a:srgbClr val="0000CC"/>
                </a:solidFill>
                <a:latin typeface="Tahoma" pitchFamily="34" charset="0"/>
                <a:ea typeface="Tahoma" pitchFamily="34" charset="0"/>
                <a:cs typeface="Tahoma" pitchFamily="34" charset="0"/>
              </a:rPr>
              <a:t> </a:t>
            </a:r>
            <a:r>
              <a:rPr lang="en-US" sz="3200" dirty="0" err="1" smtClean="0">
                <a:solidFill>
                  <a:srgbClr val="0000CC"/>
                </a:solidFill>
                <a:latin typeface="Tahoma" pitchFamily="34" charset="0"/>
                <a:ea typeface="Tahoma" pitchFamily="34" charset="0"/>
                <a:cs typeface="Tahoma" pitchFamily="34" charset="0"/>
              </a:rPr>
              <a:t>để</a:t>
            </a:r>
            <a:r>
              <a:rPr lang="en-US" sz="3200" dirty="0" smtClean="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dùng</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ảnh</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hưởng</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của</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mình</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thúc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đẩy</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người</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có</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chức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vụ</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quyền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hạn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làm</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hoặc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không</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làm</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một</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việc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thuộc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trách</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nhiệm</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hoặc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liên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quan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trực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tiếp</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đến</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công</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việc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của</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họ</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hoặc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làm</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một</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việc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không</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được</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phép</a:t>
            </a:r>
            <a:r>
              <a:rPr lang="en-US" sz="3200" dirty="0">
                <a:solidFill>
                  <a:srgbClr val="0000CC"/>
                </a:solidFill>
                <a:latin typeface="Tahoma" pitchFamily="34" charset="0"/>
                <a:ea typeface="Tahoma" pitchFamily="34" charset="0"/>
                <a:cs typeface="Tahoma" pitchFamily="34" charset="0"/>
              </a:rPr>
              <a:t> </a:t>
            </a:r>
            <a:r>
              <a:rPr lang="en-US" sz="3200" dirty="0" err="1">
                <a:solidFill>
                  <a:srgbClr val="0000CC"/>
                </a:solidFill>
                <a:latin typeface="Tahoma" pitchFamily="34" charset="0"/>
                <a:ea typeface="Tahoma" pitchFamily="34" charset="0"/>
                <a:cs typeface="Tahoma" pitchFamily="34" charset="0"/>
              </a:rPr>
              <a:t>làm</a:t>
            </a:r>
            <a:r>
              <a:rPr lang="en-US" sz="3200" dirty="0" smtClean="0">
                <a:solidFill>
                  <a:srgbClr val="0000CC"/>
                </a:solidFill>
                <a:latin typeface="Tahoma" pitchFamily="34" charset="0"/>
                <a:ea typeface="Tahoma" pitchFamily="34" charset="0"/>
                <a:cs typeface="Tahoma" pitchFamily="34" charset="0"/>
              </a:rPr>
              <a:t>.</a:t>
            </a:r>
          </a:p>
          <a:p>
            <a:pPr marL="274320" indent="-274320" algn="r" eaLnBrk="1" fontAlgn="auto" hangingPunct="1">
              <a:spcAft>
                <a:spcPts val="0"/>
              </a:spcAft>
              <a:buFont typeface="Wingdings 2"/>
              <a:buNone/>
              <a:defRPr/>
            </a:pPr>
            <a:r>
              <a:rPr lang="en-US" sz="3200" b="1" i="1" dirty="0" smtClean="0">
                <a:solidFill>
                  <a:srgbClr val="0000CC"/>
                </a:solidFill>
                <a:latin typeface="Tahoma" pitchFamily="34" charset="0"/>
                <a:ea typeface="Tahoma" pitchFamily="34" charset="0"/>
                <a:cs typeface="Tahoma" pitchFamily="34" charset="0"/>
              </a:rPr>
              <a:t>(</a:t>
            </a:r>
            <a:r>
              <a:rPr lang="en-US" sz="3200" b="1" i="1" dirty="0" err="1" smtClean="0">
                <a:solidFill>
                  <a:srgbClr val="0000CC"/>
                </a:solidFill>
                <a:latin typeface="Tahoma" pitchFamily="34" charset="0"/>
                <a:ea typeface="Tahoma" pitchFamily="34" charset="0"/>
                <a:cs typeface="Tahoma" pitchFamily="34" charset="0"/>
              </a:rPr>
              <a:t>Điều</a:t>
            </a:r>
            <a:r>
              <a:rPr lang="en-US" sz="3200" b="1" i="1" dirty="0" smtClean="0">
                <a:solidFill>
                  <a:srgbClr val="0000CC"/>
                </a:solidFill>
                <a:latin typeface="Tahoma" pitchFamily="34" charset="0"/>
                <a:ea typeface="Tahoma" pitchFamily="34" charset="0"/>
                <a:cs typeface="Tahoma" pitchFamily="34" charset="0"/>
              </a:rPr>
              <a:t> 358 BLHS )</a:t>
            </a:r>
            <a:endParaRPr lang="en-US" sz="3000" b="1" i="1" dirty="0" smtClean="0">
              <a:solidFill>
                <a:srgbClr val="0000CC"/>
              </a:solidFill>
              <a:latin typeface="Tahoma" pitchFamily="34" charset="0"/>
              <a:ea typeface="Tahoma" pitchFamily="34" charset="0"/>
              <a:cs typeface="Tahoma" pitchFamily="34" charset="0"/>
            </a:endParaRPr>
          </a:p>
        </p:txBody>
      </p:sp>
      <p:sp>
        <p:nvSpPr>
          <p:cNvPr id="2" name="Right Arrow 1"/>
          <p:cNvSpPr/>
          <p:nvPr/>
        </p:nvSpPr>
        <p:spPr>
          <a:xfrm>
            <a:off x="184639" y="3573463"/>
            <a:ext cx="465992" cy="36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142500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3171">
                                            <p:txEl>
                                              <p:pRg st="0" end="0"/>
                                            </p:txEl>
                                          </p:spTgt>
                                        </p:tgtEl>
                                        <p:attrNameLst>
                                          <p:attrName>style.visibility</p:attrName>
                                        </p:attrNameLst>
                                      </p:cBhvr>
                                      <p:to>
                                        <p:strVal val="visible"/>
                                      </p:to>
                                    </p:set>
                                    <p:anim calcmode="lin" valueType="num">
                                      <p:cBhvr additive="base">
                                        <p:cTn id="7" dur="500" fill="hold"/>
                                        <p:tgtEl>
                                          <p:spTgt spid="263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317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3171">
                                            <p:txEl>
                                              <p:pRg st="1" end="1"/>
                                            </p:txEl>
                                          </p:spTgt>
                                        </p:tgtEl>
                                        <p:attrNameLst>
                                          <p:attrName>style.visibility</p:attrName>
                                        </p:attrNameLst>
                                      </p:cBhvr>
                                      <p:to>
                                        <p:strVal val="visible"/>
                                      </p:to>
                                    </p:set>
                                    <p:anim calcmode="lin" valueType="num">
                                      <p:cBhvr additive="base">
                                        <p:cTn id="11" dur="500" fill="hold"/>
                                        <p:tgtEl>
                                          <p:spTgt spid="26317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317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Text Box 4"/>
          <p:cNvSpPr txBox="1">
            <a:spLocks noChangeArrowheads="1"/>
          </p:cNvSpPr>
          <p:nvPr/>
        </p:nvSpPr>
        <p:spPr bwMode="auto">
          <a:xfrm>
            <a:off x="594946" y="3227388"/>
            <a:ext cx="244720" cy="366712"/>
          </a:xfrm>
          <a:prstGeom prst="rect">
            <a:avLst/>
          </a:prstGeom>
          <a:noFill/>
          <a:ln w="9525">
            <a:noFill/>
            <a:miter lim="800000"/>
            <a:headEnd/>
            <a:tailEnd/>
          </a:ln>
        </p:spPr>
        <p:txBody>
          <a:bodyPr wrap="none">
            <a:spAutoFit/>
          </a:bodyPr>
          <a:lstStyle/>
          <a:p>
            <a:pPr algn="ctr"/>
            <a:r>
              <a:rPr lang="en-US" sz="1800"/>
              <a:t> </a:t>
            </a:r>
          </a:p>
        </p:txBody>
      </p:sp>
      <p:sp>
        <p:nvSpPr>
          <p:cNvPr id="3" name="Rectangle 2"/>
          <p:cNvSpPr/>
          <p:nvPr/>
        </p:nvSpPr>
        <p:spPr>
          <a:xfrm>
            <a:off x="451339" y="188914"/>
            <a:ext cx="8241323" cy="936625"/>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n-US" sz="2800" b="1" dirty="0" smtClean="0">
                <a:solidFill>
                  <a:srgbClr val="000099"/>
                </a:solidFill>
                <a:latin typeface="Tahoma" pitchFamily="34" charset="0"/>
                <a:ea typeface="Tahoma" pitchFamily="34" charset="0"/>
                <a:cs typeface="Tahoma" pitchFamily="34" charset="0"/>
              </a:rPr>
              <a:t>LỢI </a:t>
            </a:r>
            <a:r>
              <a:rPr lang="en-US" sz="2800" b="1" dirty="0">
                <a:solidFill>
                  <a:srgbClr val="000099"/>
                </a:solidFill>
                <a:latin typeface="Tahoma" pitchFamily="34" charset="0"/>
                <a:ea typeface="Tahoma" pitchFamily="34" charset="0"/>
                <a:cs typeface="Tahoma" pitchFamily="34" charset="0"/>
              </a:rPr>
              <a:t>DỤNG CHỨC VỤ QUYỀN HẠN GÂY ẢNH HƯỞNG ĐẾN NGƯỜI KHÁC ĐỂ TRỤC LỢI</a:t>
            </a:r>
            <a:endParaRPr lang="en-US" sz="2800" dirty="0">
              <a:solidFill>
                <a:srgbClr val="000099"/>
              </a:solidFill>
              <a:latin typeface="Tahoma" pitchFamily="34" charset="0"/>
              <a:ea typeface="Tahoma" pitchFamily="34" charset="0"/>
              <a:cs typeface="Tahoma" pitchFamily="34" charset="0"/>
            </a:endParaRPr>
          </a:p>
        </p:txBody>
      </p:sp>
      <p:pic>
        <p:nvPicPr>
          <p:cNvPr id="84996" name="Picture 4"/>
          <p:cNvPicPr>
            <a:picLocks noChangeAspect="1"/>
          </p:cNvPicPr>
          <p:nvPr/>
        </p:nvPicPr>
        <p:blipFill>
          <a:blip r:embed="rId2"/>
          <a:srcRect/>
          <a:stretch>
            <a:fillRect/>
          </a:stretch>
        </p:blipFill>
        <p:spPr bwMode="auto">
          <a:xfrm>
            <a:off x="594946" y="1125539"/>
            <a:ext cx="8231066" cy="4219575"/>
          </a:xfrm>
          <a:prstGeom prst="rect">
            <a:avLst/>
          </a:prstGeom>
          <a:noFill/>
          <a:ln w="9525">
            <a:noFill/>
            <a:miter lim="800000"/>
            <a:headEnd/>
            <a:tailEnd/>
          </a:ln>
        </p:spPr>
      </p:pic>
      <p:sp>
        <p:nvSpPr>
          <p:cNvPr id="6" name="Rounded Rectangle 5"/>
          <p:cNvSpPr/>
          <p:nvPr/>
        </p:nvSpPr>
        <p:spPr>
          <a:xfrm>
            <a:off x="379534" y="5616577"/>
            <a:ext cx="8641373" cy="1208086"/>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500" dirty="0">
                <a:latin typeface="Times New Roman" pitchFamily="18" charset="0"/>
                <a:cs typeface="Times New Roman" pitchFamily="18" charset="0"/>
              </a:rPr>
              <a:t>“</a:t>
            </a:r>
            <a:r>
              <a:rPr lang="en-US" sz="2400" dirty="0" err="1">
                <a:solidFill>
                  <a:srgbClr val="660033"/>
                </a:solidFill>
                <a:latin typeface="TCM Pro" pitchFamily="34" charset="0"/>
                <a:cs typeface="Times New Roman" pitchFamily="18" charset="0"/>
              </a:rPr>
              <a:t>Công</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ty</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lừa</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đảo</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đa</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cấp</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Liên</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kết</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Việt</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có</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được</a:t>
            </a:r>
            <a:r>
              <a:rPr lang="en-US" sz="2400" dirty="0">
                <a:solidFill>
                  <a:srgbClr val="660033"/>
                </a:solidFill>
                <a:latin typeface="TCM Pro" pitchFamily="34" charset="0"/>
                <a:cs typeface="Times New Roman" pitchFamily="18" charset="0"/>
              </a:rPr>
              <a:t> “</a:t>
            </a:r>
            <a:r>
              <a:rPr lang="en-US" sz="2400" b="1" i="1" dirty="0" err="1">
                <a:solidFill>
                  <a:srgbClr val="660033"/>
                </a:solidFill>
                <a:latin typeface="TCM Pro" pitchFamily="34" charset="0"/>
                <a:cs typeface="Times New Roman" pitchFamily="18" charset="0"/>
              </a:rPr>
              <a:t>thành</a:t>
            </a:r>
            <a:r>
              <a:rPr lang="en-US" sz="2400" b="1" i="1" dirty="0">
                <a:solidFill>
                  <a:srgbClr val="660033"/>
                </a:solidFill>
                <a:latin typeface="TCM Pro" pitchFamily="34" charset="0"/>
                <a:cs typeface="Times New Roman" pitchFamily="18" charset="0"/>
              </a:rPr>
              <a:t> </a:t>
            </a:r>
            <a:r>
              <a:rPr lang="en-US" sz="2400" b="1" i="1" dirty="0" err="1">
                <a:solidFill>
                  <a:srgbClr val="660033"/>
                </a:solidFill>
                <a:latin typeface="TCM Pro" pitchFamily="34" charset="0"/>
                <a:cs typeface="Times New Roman" pitchFamily="18" charset="0"/>
              </a:rPr>
              <a:t>công</a:t>
            </a:r>
            <a:r>
              <a:rPr lang="en-US" sz="2400" b="1" i="1" dirty="0">
                <a:solidFill>
                  <a:srgbClr val="660033"/>
                </a:solidFill>
                <a:latin typeface="TCM Pro" pitchFamily="34" charset="0"/>
                <a:cs typeface="Times New Roman" pitchFamily="18" charset="0"/>
              </a:rPr>
              <a:t> </a:t>
            </a:r>
            <a:r>
              <a:rPr lang="en-US" sz="2400" b="1" i="1" dirty="0" err="1">
                <a:solidFill>
                  <a:srgbClr val="660033"/>
                </a:solidFill>
                <a:latin typeface="TCM Pro" pitchFamily="34" charset="0"/>
                <a:cs typeface="Times New Roman" pitchFamily="18" charset="0"/>
              </a:rPr>
              <a:t>rực</a:t>
            </a:r>
            <a:r>
              <a:rPr lang="en-US" sz="2400" b="1" i="1" dirty="0">
                <a:solidFill>
                  <a:srgbClr val="660033"/>
                </a:solidFill>
                <a:latin typeface="TCM Pro" pitchFamily="34" charset="0"/>
                <a:cs typeface="Times New Roman" pitchFamily="18" charset="0"/>
              </a:rPr>
              <a:t> </a:t>
            </a:r>
            <a:r>
              <a:rPr lang="en-US" sz="2400" b="1" i="1" dirty="0" err="1">
                <a:solidFill>
                  <a:srgbClr val="660033"/>
                </a:solidFill>
                <a:latin typeface="TCM Pro" pitchFamily="34" charset="0"/>
                <a:cs typeface="Times New Roman" pitchFamily="18" charset="0"/>
              </a:rPr>
              <a:t>rỡ</a:t>
            </a:r>
            <a:r>
              <a:rPr lang="en-US" sz="2400" b="1" i="1"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là</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nhờ</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có</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sự</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có</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mặt</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của</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nhiều</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yếu</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nhân</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với</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vai</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trò</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khách</a:t>
            </a:r>
            <a:r>
              <a:rPr lang="en-US" sz="2400" dirty="0">
                <a:solidFill>
                  <a:srgbClr val="660033"/>
                </a:solidFill>
                <a:latin typeface="TCM Pro" pitchFamily="34" charset="0"/>
                <a:cs typeface="Times New Roman" pitchFamily="18" charset="0"/>
              </a:rPr>
              <a:t> </a:t>
            </a:r>
            <a:r>
              <a:rPr lang="en-US" sz="2400" dirty="0" err="1">
                <a:solidFill>
                  <a:srgbClr val="660033"/>
                </a:solidFill>
                <a:latin typeface="TCM Pro" pitchFamily="34" charset="0"/>
                <a:cs typeface="Times New Roman" pitchFamily="18" charset="0"/>
              </a:rPr>
              <a:t>mời</a:t>
            </a:r>
            <a:r>
              <a:rPr lang="en-US" sz="2400" dirty="0">
                <a:solidFill>
                  <a:srgbClr val="660033"/>
                </a:solidFill>
                <a:latin typeface="TCM Pro" pitchFamily="34" charset="0"/>
                <a:cs typeface="Times New Roman" pitchFamily="18" charset="0"/>
              </a:rPr>
              <a:t>.</a:t>
            </a:r>
          </a:p>
          <a:p>
            <a:pPr algn="r">
              <a:defRPr/>
            </a:pPr>
            <a:r>
              <a:rPr lang="en-US" sz="2500" dirty="0">
                <a:solidFill>
                  <a:srgbClr val="660033"/>
                </a:solidFill>
                <a:latin typeface="Times New Roman" pitchFamily="18" charset="0"/>
                <a:cs typeface="Times New Roman" pitchFamily="18" charset="0"/>
              </a:rPr>
              <a:t>(</a:t>
            </a:r>
            <a:r>
              <a:rPr lang="en-US" sz="2500" dirty="0" err="1">
                <a:solidFill>
                  <a:srgbClr val="660033"/>
                </a:solidFill>
                <a:latin typeface="Times New Roman" pitchFamily="18" charset="0"/>
                <a:cs typeface="Times New Roman" pitchFamily="18" charset="0"/>
              </a:rPr>
              <a:t>Nguồn</a:t>
            </a:r>
            <a:r>
              <a:rPr lang="en-US" sz="2500" dirty="0">
                <a:solidFill>
                  <a:srgbClr val="660033"/>
                </a:solidFill>
                <a:latin typeface="Times New Roman" pitchFamily="18" charset="0"/>
                <a:cs typeface="Times New Roman" pitchFamily="18" charset="0"/>
              </a:rPr>
              <a:t> : baomoi.com)</a:t>
            </a:r>
          </a:p>
        </p:txBody>
      </p:sp>
    </p:spTree>
    <p:extLst>
      <p:ext uri="{BB962C8B-B14F-4D97-AF65-F5344CB8AC3E}">
        <p14:creationId xmlns:p14="http://schemas.microsoft.com/office/powerpoint/2010/main" val="4131063289"/>
      </p:ext>
    </p:extLst>
  </p:cSld>
  <p:clrMapOvr>
    <a:masterClrMapping/>
  </p:clrMapOvr>
  <p:transition spd="slow">
    <p:checke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Text Box 3"/>
          <p:cNvSpPr txBox="1">
            <a:spLocks noChangeArrowheads="1"/>
          </p:cNvSpPr>
          <p:nvPr/>
        </p:nvSpPr>
        <p:spPr bwMode="auto">
          <a:xfrm>
            <a:off x="1248508" y="620713"/>
            <a:ext cx="7045569" cy="641350"/>
          </a:xfrm>
          <a:prstGeom prst="rect">
            <a:avLst/>
          </a:prstGeom>
          <a:noFill/>
          <a:ln w="9525">
            <a:noFill/>
            <a:miter lim="800000"/>
            <a:headEnd/>
            <a:tailEnd/>
          </a:ln>
        </p:spPr>
        <p:txBody>
          <a:bodyPr>
            <a:spAutoFit/>
          </a:bodyPr>
          <a:lstStyle/>
          <a:p>
            <a:pPr algn="ctr" eaLnBrk="1" hangingPunct="1">
              <a:spcBef>
                <a:spcPct val="20000"/>
              </a:spcBef>
              <a:buFont typeface="Wingdings 2" pitchFamily="18" charset="2"/>
              <a:buNone/>
            </a:pPr>
            <a:r>
              <a:rPr lang="en-US" sz="3600" b="1" dirty="0" err="1" smtClean="0">
                <a:solidFill>
                  <a:srgbClr val="0000CC"/>
                </a:solidFill>
                <a:latin typeface="Tahoma" pitchFamily="34" charset="0"/>
                <a:ea typeface="Tahoma" pitchFamily="34" charset="0"/>
                <a:cs typeface="Tahoma" pitchFamily="34" charset="0"/>
                <a:sym typeface="Wingdings 2" pitchFamily="18" charset="2"/>
              </a:rPr>
              <a:t>Giả</a:t>
            </a:r>
            <a:r>
              <a:rPr lang="en-US" sz="3600" b="1" dirty="0" smtClean="0">
                <a:solidFill>
                  <a:srgbClr val="0000CC"/>
                </a:solidFill>
                <a:latin typeface="Tahoma" pitchFamily="34" charset="0"/>
                <a:ea typeface="Tahoma" pitchFamily="34" charset="0"/>
                <a:cs typeface="Tahoma" pitchFamily="34" charset="0"/>
                <a:sym typeface="Wingdings 2" pitchFamily="18" charset="2"/>
              </a:rPr>
              <a:t> </a:t>
            </a:r>
            <a:r>
              <a:rPr lang="en-US" sz="3600" b="1" dirty="0" err="1">
                <a:solidFill>
                  <a:srgbClr val="0000CC"/>
                </a:solidFill>
                <a:latin typeface="Tahoma" pitchFamily="34" charset="0"/>
                <a:ea typeface="Tahoma" pitchFamily="34" charset="0"/>
                <a:cs typeface="Tahoma" pitchFamily="34" charset="0"/>
                <a:sym typeface="Wingdings 2" pitchFamily="18" charset="2"/>
              </a:rPr>
              <a:t>mạo</a:t>
            </a:r>
            <a:r>
              <a:rPr lang="en-US" sz="3600" b="1" dirty="0">
                <a:solidFill>
                  <a:srgbClr val="0000CC"/>
                </a:solidFill>
                <a:latin typeface="Tahoma" pitchFamily="34" charset="0"/>
                <a:ea typeface="Tahoma" pitchFamily="34" charset="0"/>
                <a:cs typeface="Tahoma" pitchFamily="34" charset="0"/>
                <a:sym typeface="Wingdings 2" pitchFamily="18" charset="2"/>
              </a:rPr>
              <a:t> </a:t>
            </a:r>
            <a:r>
              <a:rPr lang="en-US" sz="3600" b="1" dirty="0" err="1">
                <a:solidFill>
                  <a:srgbClr val="0000CC"/>
                </a:solidFill>
                <a:latin typeface="Tahoma" pitchFamily="34" charset="0"/>
                <a:ea typeface="Tahoma" pitchFamily="34" charset="0"/>
                <a:cs typeface="Tahoma" pitchFamily="34" charset="0"/>
                <a:sym typeface="Wingdings 2" pitchFamily="18" charset="2"/>
              </a:rPr>
              <a:t>trong</a:t>
            </a:r>
            <a:r>
              <a:rPr lang="en-US" sz="3600" b="1" dirty="0">
                <a:solidFill>
                  <a:srgbClr val="0000CC"/>
                </a:solidFill>
                <a:latin typeface="Tahoma" pitchFamily="34" charset="0"/>
                <a:ea typeface="Tahoma" pitchFamily="34" charset="0"/>
                <a:cs typeface="Tahoma" pitchFamily="34" charset="0"/>
                <a:sym typeface="Wingdings 2" pitchFamily="18" charset="2"/>
              </a:rPr>
              <a:t> </a:t>
            </a:r>
            <a:r>
              <a:rPr lang="en-US" sz="3600" b="1" dirty="0" err="1">
                <a:solidFill>
                  <a:srgbClr val="0000CC"/>
                </a:solidFill>
                <a:latin typeface="Tahoma" pitchFamily="34" charset="0"/>
                <a:ea typeface="Tahoma" pitchFamily="34" charset="0"/>
                <a:cs typeface="Tahoma" pitchFamily="34" charset="0"/>
                <a:sym typeface="Wingdings 2" pitchFamily="18" charset="2"/>
              </a:rPr>
              <a:t>công</a:t>
            </a:r>
            <a:r>
              <a:rPr lang="en-US" sz="3600" b="1" dirty="0">
                <a:solidFill>
                  <a:srgbClr val="0000CC"/>
                </a:solidFill>
                <a:latin typeface="Tahoma" pitchFamily="34" charset="0"/>
                <a:ea typeface="Tahoma" pitchFamily="34" charset="0"/>
                <a:cs typeface="Tahoma" pitchFamily="34" charset="0"/>
                <a:sym typeface="Wingdings 2" pitchFamily="18" charset="2"/>
              </a:rPr>
              <a:t> </a:t>
            </a:r>
            <a:r>
              <a:rPr lang="en-US" sz="3600" b="1" dirty="0" err="1">
                <a:solidFill>
                  <a:srgbClr val="0000CC"/>
                </a:solidFill>
                <a:latin typeface="Tahoma" pitchFamily="34" charset="0"/>
                <a:ea typeface="Tahoma" pitchFamily="34" charset="0"/>
                <a:cs typeface="Tahoma" pitchFamily="34" charset="0"/>
                <a:sym typeface="Wingdings 2" pitchFamily="18" charset="2"/>
              </a:rPr>
              <a:t>tác</a:t>
            </a:r>
            <a:r>
              <a:rPr lang="en-US" sz="3600" b="1" dirty="0">
                <a:solidFill>
                  <a:srgbClr val="0000CC"/>
                </a:solidFill>
                <a:latin typeface="Tahoma" pitchFamily="34" charset="0"/>
                <a:ea typeface="Tahoma" pitchFamily="34" charset="0"/>
                <a:cs typeface="Tahoma" pitchFamily="34" charset="0"/>
              </a:rPr>
              <a:t> </a:t>
            </a:r>
          </a:p>
        </p:txBody>
      </p:sp>
      <p:sp>
        <p:nvSpPr>
          <p:cNvPr id="86019" name="Text Box 4"/>
          <p:cNvSpPr txBox="1">
            <a:spLocks noChangeArrowheads="1"/>
          </p:cNvSpPr>
          <p:nvPr/>
        </p:nvSpPr>
        <p:spPr bwMode="auto">
          <a:xfrm>
            <a:off x="594946" y="3227388"/>
            <a:ext cx="244720" cy="366712"/>
          </a:xfrm>
          <a:prstGeom prst="rect">
            <a:avLst/>
          </a:prstGeom>
          <a:noFill/>
          <a:ln w="9525">
            <a:noFill/>
            <a:miter lim="800000"/>
            <a:headEnd/>
            <a:tailEnd/>
          </a:ln>
        </p:spPr>
        <p:txBody>
          <a:bodyPr wrap="none">
            <a:spAutoFit/>
          </a:bodyPr>
          <a:lstStyle/>
          <a:p>
            <a:pPr algn="ctr"/>
            <a:r>
              <a:rPr lang="en-US" sz="1800"/>
              <a:t> </a:t>
            </a:r>
          </a:p>
        </p:txBody>
      </p:sp>
      <p:sp>
        <p:nvSpPr>
          <p:cNvPr id="457733" name="Line 5"/>
          <p:cNvSpPr>
            <a:spLocks noChangeShapeType="1"/>
          </p:cNvSpPr>
          <p:nvPr/>
        </p:nvSpPr>
        <p:spPr bwMode="auto">
          <a:xfrm>
            <a:off x="174382" y="2609850"/>
            <a:ext cx="665285" cy="0"/>
          </a:xfrm>
          <a:prstGeom prst="line">
            <a:avLst/>
          </a:prstGeom>
          <a:noFill/>
          <a:ln w="76200">
            <a:solidFill>
              <a:srgbClr val="FF0066"/>
            </a:solidFill>
            <a:round/>
            <a:headEnd/>
            <a:tailEnd type="triangle" w="med" len="med"/>
          </a:ln>
        </p:spPr>
        <p:txBody>
          <a:bodyPr/>
          <a:lstStyle/>
          <a:p>
            <a:endParaRPr lang="en-US"/>
          </a:p>
        </p:txBody>
      </p:sp>
      <p:sp>
        <p:nvSpPr>
          <p:cNvPr id="457734" name="Text Box 6"/>
          <p:cNvSpPr txBox="1">
            <a:spLocks noChangeArrowheads="1"/>
          </p:cNvSpPr>
          <p:nvPr/>
        </p:nvSpPr>
        <p:spPr bwMode="auto">
          <a:xfrm>
            <a:off x="1081454" y="1395414"/>
            <a:ext cx="7378212" cy="501675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just">
              <a:defRPr/>
            </a:pPr>
            <a:r>
              <a:rPr lang="en-US" b="1" i="1" dirty="0">
                <a:solidFill>
                  <a:srgbClr val="000000"/>
                </a:solidFill>
                <a:latin typeface="Times New Roman" pitchFamily="18" charset="0"/>
              </a:rPr>
              <a:t>…. </a:t>
            </a:r>
            <a:r>
              <a:rPr lang="en-US" sz="3200" i="1" dirty="0" err="1">
                <a:solidFill>
                  <a:srgbClr val="000000"/>
                </a:solidFill>
                <a:latin typeface="Tahoma" pitchFamily="34" charset="0"/>
                <a:ea typeface="Tahoma" pitchFamily="34" charset="0"/>
                <a:cs typeface="Tahoma" pitchFamily="34" charset="0"/>
              </a:rPr>
              <a:t>Là</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cá</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nhân</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vì</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vụ</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lợi</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hoặc</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động</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cơ</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cá</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nhân</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khác</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mà</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lợi</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dụng</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chức</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vụ</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quyền</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hạn</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thực</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hiện</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một</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trong</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các</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hành</a:t>
            </a:r>
            <a:r>
              <a:rPr lang="en-US" sz="3200" i="1" dirty="0">
                <a:solidFill>
                  <a:srgbClr val="000000"/>
                </a:solidFill>
                <a:latin typeface="Tahoma" pitchFamily="34" charset="0"/>
                <a:ea typeface="Tahoma" pitchFamily="34" charset="0"/>
                <a:cs typeface="Tahoma" pitchFamily="34" charset="0"/>
              </a:rPr>
              <a:t> vi </a:t>
            </a:r>
            <a:r>
              <a:rPr lang="en-US" sz="3200" i="1" dirty="0" err="1">
                <a:solidFill>
                  <a:srgbClr val="000000"/>
                </a:solidFill>
                <a:latin typeface="Tahoma" pitchFamily="34" charset="0"/>
                <a:ea typeface="Tahoma" pitchFamily="34" charset="0"/>
                <a:cs typeface="Tahoma" pitchFamily="34" charset="0"/>
              </a:rPr>
              <a:t>sau</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đây</a:t>
            </a:r>
            <a:r>
              <a:rPr lang="en-US" sz="3200" i="1" dirty="0">
                <a:solidFill>
                  <a:srgbClr val="000000"/>
                </a:solidFill>
                <a:latin typeface="Tahoma" pitchFamily="34" charset="0"/>
                <a:ea typeface="Tahoma" pitchFamily="34" charset="0"/>
                <a:cs typeface="Tahoma" pitchFamily="34" charset="0"/>
              </a:rPr>
              <a:t>:</a:t>
            </a:r>
          </a:p>
          <a:p>
            <a:pPr marL="457200" indent="-457200" algn="just">
              <a:buFontTx/>
              <a:buChar char="-"/>
              <a:defRPr/>
            </a:pPr>
            <a:r>
              <a:rPr lang="en-US" sz="3200" i="1" dirty="0" err="1">
                <a:solidFill>
                  <a:srgbClr val="000000"/>
                </a:solidFill>
                <a:latin typeface="Tahoma" pitchFamily="34" charset="0"/>
                <a:ea typeface="Tahoma" pitchFamily="34" charset="0"/>
                <a:cs typeface="Tahoma" pitchFamily="34" charset="0"/>
              </a:rPr>
              <a:t>Sửa</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chữa</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làm</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sai</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lệch</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nội</a:t>
            </a:r>
            <a:r>
              <a:rPr lang="en-US" sz="3200" i="1" dirty="0">
                <a:solidFill>
                  <a:srgbClr val="000000"/>
                </a:solidFill>
                <a:latin typeface="Tahoma" pitchFamily="34" charset="0"/>
                <a:ea typeface="Tahoma" pitchFamily="34" charset="0"/>
                <a:cs typeface="Tahoma" pitchFamily="34" charset="0"/>
              </a:rPr>
              <a:t> dung </a:t>
            </a:r>
            <a:r>
              <a:rPr lang="en-US" sz="3200" i="1" dirty="0" err="1">
                <a:solidFill>
                  <a:srgbClr val="000000"/>
                </a:solidFill>
                <a:latin typeface="Tahoma" pitchFamily="34" charset="0"/>
                <a:ea typeface="Tahoma" pitchFamily="34" charset="0"/>
                <a:cs typeface="Tahoma" pitchFamily="34" charset="0"/>
              </a:rPr>
              <a:t>giấy</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tờ</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tài</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liệu</a:t>
            </a:r>
            <a:r>
              <a:rPr lang="en-US" sz="3200" i="1" dirty="0">
                <a:solidFill>
                  <a:srgbClr val="000000"/>
                </a:solidFill>
                <a:latin typeface="Tahoma" pitchFamily="34" charset="0"/>
                <a:ea typeface="Tahoma" pitchFamily="34" charset="0"/>
                <a:cs typeface="Tahoma" pitchFamily="34" charset="0"/>
              </a:rPr>
              <a:t>;</a:t>
            </a:r>
          </a:p>
          <a:p>
            <a:pPr marL="457200" indent="-457200" algn="just">
              <a:buFontTx/>
              <a:buChar char="-"/>
              <a:defRPr/>
            </a:pPr>
            <a:r>
              <a:rPr lang="en-US" sz="3200" i="1" dirty="0" err="1">
                <a:solidFill>
                  <a:srgbClr val="000000"/>
                </a:solidFill>
                <a:latin typeface="Tahoma" pitchFamily="34" charset="0"/>
                <a:ea typeface="Tahoma" pitchFamily="34" charset="0"/>
                <a:cs typeface="Tahoma" pitchFamily="34" charset="0"/>
              </a:rPr>
              <a:t>Làm</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cấp</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giấy</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tờ</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giả</a:t>
            </a:r>
            <a:r>
              <a:rPr lang="en-US" sz="3200" i="1" dirty="0">
                <a:solidFill>
                  <a:srgbClr val="000000"/>
                </a:solidFill>
                <a:latin typeface="Tahoma" pitchFamily="34" charset="0"/>
                <a:ea typeface="Tahoma" pitchFamily="34" charset="0"/>
                <a:cs typeface="Tahoma" pitchFamily="34" charset="0"/>
              </a:rPr>
              <a:t>;</a:t>
            </a:r>
          </a:p>
          <a:p>
            <a:pPr marL="457200" indent="-457200" algn="just">
              <a:buFontTx/>
              <a:buChar char="-"/>
              <a:defRPr/>
            </a:pPr>
            <a:r>
              <a:rPr lang="en-US" sz="3200" i="1" dirty="0" err="1">
                <a:solidFill>
                  <a:srgbClr val="000000"/>
                </a:solidFill>
                <a:latin typeface="Tahoma" pitchFamily="34" charset="0"/>
                <a:ea typeface="Tahoma" pitchFamily="34" charset="0"/>
                <a:cs typeface="Tahoma" pitchFamily="34" charset="0"/>
              </a:rPr>
              <a:t>Giả</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mạo</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chữ</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ký</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của</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người</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có</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chức</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vụ</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quyền</a:t>
            </a:r>
            <a:r>
              <a:rPr lang="en-US" sz="3200" i="1" dirty="0">
                <a:solidFill>
                  <a:srgbClr val="000000"/>
                </a:solidFill>
                <a:latin typeface="Tahoma" pitchFamily="34" charset="0"/>
                <a:ea typeface="Tahoma" pitchFamily="34" charset="0"/>
                <a:cs typeface="Tahoma" pitchFamily="34" charset="0"/>
              </a:rPr>
              <a:t> </a:t>
            </a:r>
            <a:r>
              <a:rPr lang="en-US" sz="3200" i="1" dirty="0" err="1">
                <a:solidFill>
                  <a:srgbClr val="000000"/>
                </a:solidFill>
                <a:latin typeface="Tahoma" pitchFamily="34" charset="0"/>
                <a:ea typeface="Tahoma" pitchFamily="34" charset="0"/>
                <a:cs typeface="Tahoma" pitchFamily="34" charset="0"/>
              </a:rPr>
              <a:t>hạn</a:t>
            </a:r>
            <a:r>
              <a:rPr lang="en-US" sz="3200" i="1" dirty="0">
                <a:solidFill>
                  <a:srgbClr val="000000"/>
                </a:solidFill>
                <a:latin typeface="Tahoma" pitchFamily="34" charset="0"/>
                <a:ea typeface="Tahoma" pitchFamily="34" charset="0"/>
                <a:cs typeface="Tahoma" pitchFamily="34" charset="0"/>
              </a:rPr>
              <a:t>.</a:t>
            </a:r>
          </a:p>
          <a:p>
            <a:pPr algn="just">
              <a:defRPr/>
            </a:pPr>
            <a:r>
              <a:rPr lang="en-US" sz="3200" i="1" dirty="0">
                <a:solidFill>
                  <a:srgbClr val="660033"/>
                </a:solidFill>
                <a:latin typeface="Tahoma" pitchFamily="34" charset="0"/>
                <a:ea typeface="Tahoma" pitchFamily="34" charset="0"/>
                <a:cs typeface="Tahoma" pitchFamily="34" charset="0"/>
              </a:rPr>
              <a:t>				</a:t>
            </a:r>
            <a:r>
              <a:rPr lang="en-US" sz="3200" b="1" i="1" dirty="0">
                <a:solidFill>
                  <a:srgbClr val="000099"/>
                </a:solidFill>
                <a:latin typeface="Tahoma" pitchFamily="34" charset="0"/>
                <a:ea typeface="Tahoma" pitchFamily="34" charset="0"/>
                <a:cs typeface="Tahoma" pitchFamily="34" charset="0"/>
              </a:rPr>
              <a:t>(</a:t>
            </a:r>
            <a:r>
              <a:rPr lang="en-US" sz="3200" b="1" i="1" dirty="0" err="1">
                <a:solidFill>
                  <a:srgbClr val="000099"/>
                </a:solidFill>
                <a:latin typeface="Tahoma" pitchFamily="34" charset="0"/>
                <a:ea typeface="Tahoma" pitchFamily="34" charset="0"/>
                <a:cs typeface="Tahoma" pitchFamily="34" charset="0"/>
              </a:rPr>
              <a:t>Điều</a:t>
            </a:r>
            <a:r>
              <a:rPr lang="en-US" sz="3200" b="1" i="1" dirty="0">
                <a:solidFill>
                  <a:srgbClr val="000099"/>
                </a:solidFill>
                <a:latin typeface="Tahoma" pitchFamily="34" charset="0"/>
                <a:ea typeface="Tahoma" pitchFamily="34" charset="0"/>
                <a:cs typeface="Tahoma" pitchFamily="34" charset="0"/>
              </a:rPr>
              <a:t> </a:t>
            </a:r>
            <a:r>
              <a:rPr lang="en-US" sz="3200" b="1" i="1" dirty="0" smtClean="0">
                <a:solidFill>
                  <a:srgbClr val="000099"/>
                </a:solidFill>
                <a:latin typeface="Tahoma" pitchFamily="34" charset="0"/>
                <a:ea typeface="Tahoma" pitchFamily="34" charset="0"/>
                <a:cs typeface="Tahoma" pitchFamily="34" charset="0"/>
              </a:rPr>
              <a:t>359 </a:t>
            </a:r>
            <a:r>
              <a:rPr lang="en-US" sz="3200" b="1" i="1" dirty="0">
                <a:solidFill>
                  <a:srgbClr val="000099"/>
                </a:solidFill>
                <a:latin typeface="Tahoma" pitchFamily="34" charset="0"/>
                <a:ea typeface="Tahoma" pitchFamily="34" charset="0"/>
                <a:cs typeface="Tahoma" pitchFamily="34" charset="0"/>
              </a:rPr>
              <a:t>BLHS)</a:t>
            </a:r>
          </a:p>
        </p:txBody>
      </p:sp>
    </p:spTree>
    <p:extLst>
      <p:ext uri="{BB962C8B-B14F-4D97-AF65-F5344CB8AC3E}">
        <p14:creationId xmlns:p14="http://schemas.microsoft.com/office/powerpoint/2010/main" val="40847256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57733"/>
                                        </p:tgtEl>
                                        <p:attrNameLst>
                                          <p:attrName>style.visibility</p:attrName>
                                        </p:attrNameLst>
                                      </p:cBhvr>
                                      <p:to>
                                        <p:strVal val="visible"/>
                                      </p:to>
                                    </p:set>
                                    <p:animEffect transition="in" filter="circle(in)">
                                      <p:cBhvr>
                                        <p:cTn id="7" dur="500"/>
                                        <p:tgtEl>
                                          <p:spTgt spid="45773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57734"/>
                                        </p:tgtEl>
                                        <p:attrNameLst>
                                          <p:attrName>style.visibility</p:attrName>
                                        </p:attrNameLst>
                                      </p:cBhvr>
                                      <p:to>
                                        <p:strVal val="visible"/>
                                      </p:to>
                                    </p:set>
                                    <p:animEffect transition="in" filter="circle(in)">
                                      <p:cBhvr>
                                        <p:cTn id="10" dur="500"/>
                                        <p:tgtEl>
                                          <p:spTgt spid="457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3" grpId="0" animBg="1"/>
      <p:bldP spid="4577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57D660-0E6F-402F-9A4F-39F38E391F3B}" type="slidenum">
              <a:rPr lang="en-US" smtClean="0"/>
              <a:pPr/>
              <a:t>22</a:t>
            </a:fld>
            <a:endParaRPr lang="en-US"/>
          </a:p>
        </p:txBody>
      </p:sp>
      <p:sp>
        <p:nvSpPr>
          <p:cNvPr id="6" name="TextBox 4"/>
          <p:cNvSpPr txBox="1">
            <a:spLocks noChangeArrowheads="1"/>
          </p:cNvSpPr>
          <p:nvPr/>
        </p:nvSpPr>
        <p:spPr bwMode="auto">
          <a:xfrm>
            <a:off x="2869160" y="304513"/>
            <a:ext cx="33025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dirty="0" err="1" smtClean="0">
                <a:solidFill>
                  <a:srgbClr val="404040"/>
                </a:solidFill>
                <a:latin typeface="Arial" charset="0"/>
              </a:rPr>
              <a:t>Chế</a:t>
            </a:r>
            <a:r>
              <a:rPr lang="en-US" sz="3200" b="1" dirty="0" smtClean="0">
                <a:solidFill>
                  <a:srgbClr val="404040"/>
                </a:solidFill>
                <a:latin typeface="Arial" charset="0"/>
              </a:rPr>
              <a:t> </a:t>
            </a:r>
            <a:r>
              <a:rPr lang="en-US" sz="3200" b="1" dirty="0" err="1" smtClean="0">
                <a:solidFill>
                  <a:srgbClr val="404040"/>
                </a:solidFill>
                <a:latin typeface="Arial" charset="0"/>
              </a:rPr>
              <a:t>độ</a:t>
            </a:r>
            <a:r>
              <a:rPr lang="en-US" sz="3200" b="1" dirty="0" smtClean="0">
                <a:solidFill>
                  <a:srgbClr val="404040"/>
                </a:solidFill>
                <a:latin typeface="Arial" charset="0"/>
              </a:rPr>
              <a:t> </a:t>
            </a:r>
            <a:r>
              <a:rPr lang="en-US" sz="3200" b="1" dirty="0" err="1" smtClean="0">
                <a:solidFill>
                  <a:srgbClr val="404040"/>
                </a:solidFill>
                <a:latin typeface="Arial" charset="0"/>
              </a:rPr>
              <a:t>chính</a:t>
            </a:r>
            <a:r>
              <a:rPr lang="en-US" sz="3200" b="1" dirty="0" smtClean="0">
                <a:solidFill>
                  <a:srgbClr val="404040"/>
                </a:solidFill>
                <a:latin typeface="Arial" charset="0"/>
              </a:rPr>
              <a:t> </a:t>
            </a:r>
            <a:r>
              <a:rPr lang="en-US" sz="3200" b="1" dirty="0" err="1" smtClean="0">
                <a:solidFill>
                  <a:srgbClr val="404040"/>
                </a:solidFill>
                <a:latin typeface="Arial" charset="0"/>
              </a:rPr>
              <a:t>trị</a:t>
            </a:r>
            <a:endParaRPr lang="en-US" sz="3200" b="1" dirty="0">
              <a:solidFill>
                <a:srgbClr val="7F7F7F"/>
              </a:solidFill>
              <a:latin typeface="Arial" panose="020B0604020202020204" pitchFamily="34" charset="0"/>
            </a:endParaRPr>
          </a:p>
        </p:txBody>
      </p:sp>
      <p:graphicFrame>
        <p:nvGraphicFramePr>
          <p:cNvPr id="7" name="Diagram 6"/>
          <p:cNvGraphicFramePr/>
          <p:nvPr>
            <p:extLst>
              <p:ext uri="{D42A27DB-BD31-4B8C-83A1-F6EECF244321}">
                <p14:modId xmlns:p14="http://schemas.microsoft.com/office/powerpoint/2010/main" val="3622125279"/>
              </p:ext>
            </p:extLst>
          </p:nvPr>
        </p:nvGraphicFramePr>
        <p:xfrm>
          <a:off x="1143000" y="1397000"/>
          <a:ext cx="7162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8089089"/>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481247954"/>
              </p:ext>
            </p:extLst>
          </p:nvPr>
        </p:nvGraphicFramePr>
        <p:xfrm>
          <a:off x="251520" y="1102588"/>
          <a:ext cx="8640960" cy="5450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515" name="Rectangle 2"/>
          <p:cNvSpPr>
            <a:spLocks noChangeArrowheads="1"/>
          </p:cNvSpPr>
          <p:nvPr/>
        </p:nvSpPr>
        <p:spPr bwMode="auto">
          <a:xfrm>
            <a:off x="436685" y="169209"/>
            <a:ext cx="8374673" cy="584775"/>
          </a:xfrm>
          <a:prstGeom prst="rect">
            <a:avLst/>
          </a:prstGeom>
          <a:noFill/>
          <a:ln w="9525">
            <a:noFill/>
            <a:miter lim="800000"/>
            <a:headEnd/>
            <a:tailEnd/>
          </a:ln>
        </p:spPr>
        <p:txBody>
          <a:bodyPr>
            <a:spAutoFit/>
          </a:bodyPr>
          <a:lstStyle/>
          <a:p>
            <a:pPr eaLnBrk="0" hangingPunct="0">
              <a:buFont typeface="Wingdings" pitchFamily="2" charset="2"/>
              <a:buChar char="Ø"/>
            </a:pPr>
            <a:r>
              <a:rPr lang="en-US" sz="3200" b="1" dirty="0">
                <a:latin typeface="Tahoma" pitchFamily="34" charset="0"/>
                <a:cs typeface="Tahoma" pitchFamily="34" charset="0"/>
              </a:rPr>
              <a:t>5 </a:t>
            </a:r>
            <a:r>
              <a:rPr lang="en-US" sz="3200" b="1" dirty="0" err="1">
                <a:latin typeface="Tahoma" pitchFamily="34" charset="0"/>
                <a:cs typeface="Tahoma" pitchFamily="34" charset="0"/>
              </a:rPr>
              <a:t>hành</a:t>
            </a:r>
            <a:r>
              <a:rPr lang="en-US" sz="3200" b="1" dirty="0">
                <a:latin typeface="Tahoma" pitchFamily="34" charset="0"/>
                <a:cs typeface="Tahoma" pitchFamily="34" charset="0"/>
              </a:rPr>
              <a:t> vi </a:t>
            </a:r>
            <a:r>
              <a:rPr lang="en-US" sz="3200" b="1" dirty="0" err="1">
                <a:latin typeface="Tahoma" pitchFamily="34" charset="0"/>
                <a:cs typeface="Tahoma" pitchFamily="34" charset="0"/>
              </a:rPr>
              <a:t>tham</a:t>
            </a:r>
            <a:r>
              <a:rPr lang="en-US" sz="3200" b="1" dirty="0">
                <a:latin typeface="Tahoma" pitchFamily="34" charset="0"/>
                <a:cs typeface="Tahoma" pitchFamily="34" charset="0"/>
              </a:rPr>
              <a:t> </a:t>
            </a:r>
            <a:r>
              <a:rPr lang="en-US" sz="3200" b="1" dirty="0" err="1">
                <a:latin typeface="Tahoma" pitchFamily="34" charset="0"/>
                <a:cs typeface="Tahoma" pitchFamily="34" charset="0"/>
              </a:rPr>
              <a:t>nhũng</a:t>
            </a:r>
            <a:r>
              <a:rPr lang="en-US" sz="3200" b="1" dirty="0">
                <a:latin typeface="Tahoma" pitchFamily="34" charset="0"/>
                <a:cs typeface="Tahoma" pitchFamily="34" charset="0"/>
              </a:rPr>
              <a:t> </a:t>
            </a:r>
            <a:r>
              <a:rPr lang="en-US" sz="3200" b="1" dirty="0" err="1" smtClean="0">
                <a:latin typeface="Tahoma" pitchFamily="34" charset="0"/>
                <a:cs typeface="Tahoma" pitchFamily="34" charset="0"/>
              </a:rPr>
              <a:t>khác</a:t>
            </a:r>
            <a:endParaRPr lang="en-US" sz="3200" dirty="0">
              <a:latin typeface="Tahoma" pitchFamily="34" charset="0"/>
              <a:cs typeface="Tahoma" pitchFamily="34" charset="0"/>
            </a:endParaRPr>
          </a:p>
        </p:txBody>
      </p:sp>
    </p:spTree>
    <p:extLst>
      <p:ext uri="{BB962C8B-B14F-4D97-AF65-F5344CB8AC3E}">
        <p14:creationId xmlns:p14="http://schemas.microsoft.com/office/powerpoint/2010/main" val="6220366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533400" y="3048000"/>
            <a:ext cx="8042031" cy="1676401"/>
          </a:xfrm>
        </p:spPr>
        <p:txBody>
          <a:bodyPr>
            <a:normAutofit/>
          </a:bodyPr>
          <a:lstStyle/>
          <a:p>
            <a:pPr>
              <a:lnSpc>
                <a:spcPct val="150000"/>
              </a:lnSpc>
              <a:spcBef>
                <a:spcPts val="0"/>
              </a:spcBef>
              <a:defRPr/>
            </a:pPr>
            <a:r>
              <a:rPr lang="en-US" sz="2954" dirty="0">
                <a:solidFill>
                  <a:srgbClr val="C00000"/>
                </a:solidFill>
                <a:latin typeface="Tahoma" pitchFamily="34" charset="0"/>
                <a:ea typeface="Tahoma" pitchFamily="34" charset="0"/>
                <a:cs typeface="Tahoma" pitchFamily="34" charset="0"/>
              </a:rPr>
              <a:t>THAM NHŨNG = CHUYÊN QUYỀN + BẤT MINH BẠCH </a:t>
            </a:r>
            <a:r>
              <a:rPr lang="en-US" sz="2954" dirty="0" smtClean="0">
                <a:solidFill>
                  <a:srgbClr val="C00000"/>
                </a:solidFill>
                <a:latin typeface="Tahoma" pitchFamily="34" charset="0"/>
                <a:ea typeface="Tahoma" pitchFamily="34" charset="0"/>
                <a:cs typeface="Tahoma" pitchFamily="34" charset="0"/>
              </a:rPr>
              <a:t>– TRÁCH NHIỆM </a:t>
            </a:r>
            <a:r>
              <a:rPr lang="en-US" sz="2954" dirty="0">
                <a:solidFill>
                  <a:srgbClr val="C00000"/>
                </a:solidFill>
                <a:latin typeface="Tahoma" pitchFamily="34" charset="0"/>
                <a:ea typeface="Tahoma" pitchFamily="34" charset="0"/>
                <a:cs typeface="Tahoma" pitchFamily="34" charset="0"/>
              </a:rPr>
              <a:t>GIẢI </a:t>
            </a:r>
            <a:r>
              <a:rPr lang="en-US" sz="2954" dirty="0" smtClean="0">
                <a:solidFill>
                  <a:srgbClr val="C00000"/>
                </a:solidFill>
                <a:latin typeface="Tahoma" pitchFamily="34" charset="0"/>
                <a:ea typeface="Tahoma" pitchFamily="34" charset="0"/>
                <a:cs typeface="Tahoma" pitchFamily="34" charset="0"/>
              </a:rPr>
              <a:t>TRÌNH</a:t>
            </a:r>
          </a:p>
          <a:p>
            <a:pPr algn="r">
              <a:lnSpc>
                <a:spcPct val="150000"/>
              </a:lnSpc>
              <a:spcBef>
                <a:spcPts val="0"/>
              </a:spcBef>
              <a:defRPr/>
            </a:pPr>
            <a:endParaRPr lang="en-US" sz="2400" dirty="0">
              <a:solidFill>
                <a:schemeClr val="tx1"/>
              </a:solidFill>
              <a:latin typeface="Tahoma" pitchFamily="34" charset="0"/>
              <a:ea typeface="Tahoma" pitchFamily="34" charset="0"/>
              <a:cs typeface="Tahoma" pitchFamily="34" charset="0"/>
            </a:endParaRPr>
          </a:p>
          <a:p>
            <a:pPr algn="r">
              <a:lnSpc>
                <a:spcPct val="150000"/>
              </a:lnSpc>
              <a:spcBef>
                <a:spcPts val="0"/>
              </a:spcBef>
              <a:defRPr/>
            </a:pPr>
            <a:endParaRPr lang="en-US" sz="2400" dirty="0">
              <a:solidFill>
                <a:schemeClr val="tx1"/>
              </a:solidFill>
              <a:latin typeface="Times New Roman" pitchFamily="18" charset="0"/>
              <a:cs typeface="Times New Roman" pitchFamily="18" charset="0"/>
            </a:endParaRPr>
          </a:p>
        </p:txBody>
      </p:sp>
      <p:sp>
        <p:nvSpPr>
          <p:cNvPr id="89091" name="Title 6"/>
          <p:cNvSpPr>
            <a:spLocks noGrp="1"/>
          </p:cNvSpPr>
          <p:nvPr>
            <p:ph type="ctrTitle"/>
          </p:nvPr>
        </p:nvSpPr>
        <p:spPr>
          <a:xfrm>
            <a:off x="685800" y="615462"/>
            <a:ext cx="7772400" cy="886558"/>
          </a:xfrm>
        </p:spPr>
        <p:txBody>
          <a:bodyPr/>
          <a:lstStyle/>
          <a:p>
            <a:pPr eaLnBrk="1" hangingPunct="1"/>
            <a:r>
              <a:rPr lang="en-US" u="sng" smtClean="0">
                <a:solidFill>
                  <a:srgbClr val="000099"/>
                </a:solidFill>
              </a:rPr>
              <a:t>Công thức của tham nhũng</a:t>
            </a:r>
          </a:p>
        </p:txBody>
      </p:sp>
      <p:pic>
        <p:nvPicPr>
          <p:cNvPr id="89092" name="Picture 2" descr="C:\Program Files\Microsoft Office\MEDIA\CAGCAT10\j0301252.wmf"/>
          <p:cNvPicPr>
            <a:picLocks noChangeAspect="1" noChangeArrowheads="1"/>
          </p:cNvPicPr>
          <p:nvPr/>
        </p:nvPicPr>
        <p:blipFill>
          <a:blip r:embed="rId2"/>
          <a:srcRect/>
          <a:stretch>
            <a:fillRect/>
          </a:stretch>
        </p:blipFill>
        <p:spPr bwMode="auto">
          <a:xfrm>
            <a:off x="7630258" y="1194289"/>
            <a:ext cx="1503485" cy="1286608"/>
          </a:xfrm>
          <a:prstGeom prst="rect">
            <a:avLst/>
          </a:prstGeom>
          <a:noFill/>
          <a:ln w="9525">
            <a:noFill/>
            <a:miter lim="800000"/>
            <a:headEnd/>
            <a:tailEnd/>
          </a:ln>
        </p:spPr>
      </p:pic>
    </p:spTree>
    <p:extLst>
      <p:ext uri="{BB962C8B-B14F-4D97-AF65-F5344CB8AC3E}">
        <p14:creationId xmlns:p14="http://schemas.microsoft.com/office/powerpoint/2010/main" val="3261284398"/>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934476052"/>
              </p:ext>
            </p:extLst>
          </p:nvPr>
        </p:nvGraphicFramePr>
        <p:xfrm>
          <a:off x="285720" y="1143000"/>
          <a:ext cx="8621116"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457200" y="152400"/>
            <a:ext cx="8229600" cy="990600"/>
          </a:xfrm>
        </p:spPr>
        <p:txBody>
          <a:bodyPr>
            <a:normAutofit/>
          </a:bodyPr>
          <a:lstStyle/>
          <a:p>
            <a:r>
              <a:rPr lang="en-US" sz="3200" b="1" dirty="0" err="1" smtClean="0">
                <a:solidFill>
                  <a:srgbClr val="000099"/>
                </a:solidFill>
                <a:latin typeface="Arial" pitchFamily="34" charset="0"/>
                <a:cs typeface="Arial" pitchFamily="34" charset="0"/>
              </a:rPr>
              <a:t>Nguyên</a:t>
            </a:r>
            <a:r>
              <a:rPr lang="en-US" sz="3200" b="1" dirty="0" smtClean="0">
                <a:solidFill>
                  <a:srgbClr val="000099"/>
                </a:solidFill>
                <a:latin typeface="Arial" pitchFamily="34" charset="0"/>
                <a:cs typeface="Arial" pitchFamily="34" charset="0"/>
              </a:rPr>
              <a:t> </a:t>
            </a:r>
            <a:r>
              <a:rPr lang="en-US" sz="3200" b="1" dirty="0" err="1" smtClean="0">
                <a:solidFill>
                  <a:srgbClr val="000099"/>
                </a:solidFill>
                <a:latin typeface="Arial" pitchFamily="34" charset="0"/>
                <a:cs typeface="Arial" pitchFamily="34" charset="0"/>
              </a:rPr>
              <a:t>nhân</a:t>
            </a:r>
            <a:r>
              <a:rPr lang="en-US" sz="3200" b="1" dirty="0" smtClean="0">
                <a:solidFill>
                  <a:srgbClr val="000099"/>
                </a:solidFill>
                <a:latin typeface="Arial" pitchFamily="34" charset="0"/>
                <a:cs typeface="Arial" pitchFamily="34" charset="0"/>
              </a:rPr>
              <a:t> </a:t>
            </a:r>
            <a:r>
              <a:rPr lang="en-US" sz="3200" b="1" dirty="0" err="1" smtClean="0">
                <a:solidFill>
                  <a:srgbClr val="000099"/>
                </a:solidFill>
                <a:latin typeface="Arial" pitchFamily="34" charset="0"/>
                <a:cs typeface="Arial" pitchFamily="34" charset="0"/>
              </a:rPr>
              <a:t>của</a:t>
            </a:r>
            <a:r>
              <a:rPr lang="en-US" sz="3200" b="1" dirty="0" smtClean="0">
                <a:solidFill>
                  <a:srgbClr val="000099"/>
                </a:solidFill>
                <a:latin typeface="Arial" pitchFamily="34" charset="0"/>
                <a:cs typeface="Arial" pitchFamily="34" charset="0"/>
              </a:rPr>
              <a:t> </a:t>
            </a:r>
            <a:r>
              <a:rPr lang="en-US" sz="3200" b="1" dirty="0" err="1" smtClean="0">
                <a:solidFill>
                  <a:srgbClr val="000099"/>
                </a:solidFill>
                <a:latin typeface="Arial" pitchFamily="34" charset="0"/>
                <a:cs typeface="Arial" pitchFamily="34" charset="0"/>
              </a:rPr>
              <a:t>tham</a:t>
            </a:r>
            <a:r>
              <a:rPr lang="en-US" sz="3200" b="1" dirty="0" smtClean="0">
                <a:solidFill>
                  <a:srgbClr val="000099"/>
                </a:solidFill>
                <a:latin typeface="Arial" pitchFamily="34" charset="0"/>
                <a:cs typeface="Arial" pitchFamily="34" charset="0"/>
              </a:rPr>
              <a:t> </a:t>
            </a:r>
            <a:r>
              <a:rPr lang="en-US" sz="3200" b="1" dirty="0" err="1" smtClean="0">
                <a:solidFill>
                  <a:srgbClr val="000099"/>
                </a:solidFill>
                <a:latin typeface="Arial" pitchFamily="34" charset="0"/>
                <a:cs typeface="Arial" pitchFamily="34" charset="0"/>
              </a:rPr>
              <a:t>nhũng</a:t>
            </a:r>
            <a:endParaRPr lang="en-US" sz="3200" dirty="0"/>
          </a:p>
        </p:txBody>
      </p:sp>
    </p:spTree>
    <p:extLst>
      <p:ext uri="{BB962C8B-B14F-4D97-AF65-F5344CB8AC3E}">
        <p14:creationId xmlns:p14="http://schemas.microsoft.com/office/powerpoint/2010/main" val="2035076816"/>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normAutofit/>
          </a:bodyPr>
          <a:lstStyle/>
          <a:p>
            <a:r>
              <a:rPr lang="en-US" sz="3600" b="1" dirty="0" err="1" smtClean="0">
                <a:solidFill>
                  <a:srgbClr val="000099"/>
                </a:solidFill>
                <a:latin typeface="Arial" pitchFamily="34" charset="0"/>
                <a:cs typeface="Arial" pitchFamily="34" charset="0"/>
              </a:rPr>
              <a:t>Tác</a:t>
            </a:r>
            <a:r>
              <a:rPr lang="en-US" sz="3600" b="1" dirty="0" smtClean="0">
                <a:solidFill>
                  <a:srgbClr val="000099"/>
                </a:solidFill>
                <a:latin typeface="Arial" pitchFamily="34" charset="0"/>
                <a:cs typeface="Arial" pitchFamily="34" charset="0"/>
              </a:rPr>
              <a:t> </a:t>
            </a:r>
            <a:r>
              <a:rPr lang="en-US" sz="3600" b="1" dirty="0" err="1" smtClean="0">
                <a:solidFill>
                  <a:srgbClr val="000099"/>
                </a:solidFill>
                <a:latin typeface="Arial" pitchFamily="34" charset="0"/>
                <a:cs typeface="Arial" pitchFamily="34" charset="0"/>
              </a:rPr>
              <a:t>hại</a:t>
            </a:r>
            <a:r>
              <a:rPr lang="en-US" sz="3600" b="1" dirty="0" smtClean="0">
                <a:solidFill>
                  <a:srgbClr val="000099"/>
                </a:solidFill>
                <a:latin typeface="Arial" pitchFamily="34" charset="0"/>
                <a:cs typeface="Arial" pitchFamily="34" charset="0"/>
              </a:rPr>
              <a:t> </a:t>
            </a:r>
            <a:r>
              <a:rPr lang="en-US" sz="3600" b="1" dirty="0" err="1" smtClean="0">
                <a:solidFill>
                  <a:srgbClr val="000099"/>
                </a:solidFill>
                <a:latin typeface="Arial" pitchFamily="34" charset="0"/>
                <a:cs typeface="Arial" pitchFamily="34" charset="0"/>
              </a:rPr>
              <a:t>của</a:t>
            </a:r>
            <a:r>
              <a:rPr lang="en-US" sz="3600" b="1" dirty="0" smtClean="0">
                <a:solidFill>
                  <a:srgbClr val="000099"/>
                </a:solidFill>
                <a:latin typeface="Arial" pitchFamily="34" charset="0"/>
                <a:cs typeface="Arial" pitchFamily="34" charset="0"/>
              </a:rPr>
              <a:t> </a:t>
            </a:r>
            <a:r>
              <a:rPr lang="en-US" sz="3600" b="1" dirty="0" err="1" smtClean="0">
                <a:solidFill>
                  <a:srgbClr val="000099"/>
                </a:solidFill>
                <a:latin typeface="Arial" pitchFamily="34" charset="0"/>
                <a:cs typeface="Arial" pitchFamily="34" charset="0"/>
              </a:rPr>
              <a:t>tham</a:t>
            </a:r>
            <a:r>
              <a:rPr lang="en-US" sz="3600" b="1" dirty="0" smtClean="0">
                <a:solidFill>
                  <a:srgbClr val="000099"/>
                </a:solidFill>
                <a:latin typeface="Arial" pitchFamily="34" charset="0"/>
                <a:cs typeface="Arial" pitchFamily="34" charset="0"/>
              </a:rPr>
              <a:t> </a:t>
            </a:r>
            <a:r>
              <a:rPr lang="en-US" sz="3600" b="1" dirty="0" err="1" smtClean="0">
                <a:solidFill>
                  <a:srgbClr val="000099"/>
                </a:solidFill>
                <a:latin typeface="Arial" pitchFamily="34" charset="0"/>
                <a:cs typeface="Arial" pitchFamily="34" charset="0"/>
              </a:rPr>
              <a:t>nhũng</a:t>
            </a:r>
            <a:endParaRPr lang="en-US" sz="3600" b="1" dirty="0" smtClean="0">
              <a:solidFill>
                <a:srgbClr val="000099"/>
              </a:solidFill>
              <a:latin typeface="Arial" pitchFamily="34" charset="0"/>
              <a:cs typeface="Arial" pitchFamily="34" charset="0"/>
            </a:endParaRPr>
          </a:p>
        </p:txBody>
      </p:sp>
      <p:graphicFrame>
        <p:nvGraphicFramePr>
          <p:cNvPr id="3" name="Diagram 2"/>
          <p:cNvGraphicFramePr/>
          <p:nvPr>
            <p:extLst>
              <p:ext uri="{D42A27DB-BD31-4B8C-83A1-F6EECF244321}">
                <p14:modId xmlns:p14="http://schemas.microsoft.com/office/powerpoint/2010/main" val="417792880"/>
              </p:ext>
            </p:extLst>
          </p:nvPr>
        </p:nvGraphicFramePr>
        <p:xfrm>
          <a:off x="118582" y="1396999"/>
          <a:ext cx="8906836" cy="5023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088561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2954" b="1" dirty="0">
                <a:solidFill>
                  <a:schemeClr val="tx2"/>
                </a:solidFill>
                <a:latin typeface="Arial" pitchFamily="34" charset="0"/>
                <a:cs typeface="Arial" pitchFamily="34" charset="0"/>
              </a:rPr>
              <a:t>Ý </a:t>
            </a:r>
            <a:r>
              <a:rPr lang="en-US" sz="2954" b="1" dirty="0" err="1">
                <a:solidFill>
                  <a:schemeClr val="tx2"/>
                </a:solidFill>
                <a:latin typeface="Arial" pitchFamily="34" charset="0"/>
                <a:cs typeface="Arial" pitchFamily="34" charset="0"/>
              </a:rPr>
              <a:t>nghĩa</a:t>
            </a:r>
            <a:r>
              <a:rPr lang="en-US" sz="2954" b="1" dirty="0">
                <a:solidFill>
                  <a:schemeClr val="tx2"/>
                </a:solidFill>
                <a:latin typeface="Arial" pitchFamily="34" charset="0"/>
                <a:cs typeface="Arial" pitchFamily="34" charset="0"/>
              </a:rPr>
              <a:t> </a:t>
            </a:r>
            <a:r>
              <a:rPr lang="en-US" sz="2954" b="1" dirty="0" err="1">
                <a:solidFill>
                  <a:schemeClr val="tx2"/>
                </a:solidFill>
                <a:latin typeface="Arial" pitchFamily="34" charset="0"/>
                <a:cs typeface="Arial" pitchFamily="34" charset="0"/>
              </a:rPr>
              <a:t>của</a:t>
            </a:r>
            <a:r>
              <a:rPr lang="en-US" sz="2954" b="1" dirty="0">
                <a:solidFill>
                  <a:schemeClr val="tx2"/>
                </a:solidFill>
                <a:latin typeface="Arial" pitchFamily="34" charset="0"/>
                <a:cs typeface="Arial" pitchFamily="34" charset="0"/>
              </a:rPr>
              <a:t> </a:t>
            </a:r>
            <a:r>
              <a:rPr lang="en-US" sz="2954" b="1" dirty="0" err="1">
                <a:solidFill>
                  <a:schemeClr val="tx2"/>
                </a:solidFill>
                <a:latin typeface="Arial" pitchFamily="34" charset="0"/>
                <a:cs typeface="Arial" pitchFamily="34" charset="0"/>
              </a:rPr>
              <a:t>phòng</a:t>
            </a:r>
            <a:r>
              <a:rPr lang="en-US" sz="2954" b="1" dirty="0">
                <a:solidFill>
                  <a:schemeClr val="tx2"/>
                </a:solidFill>
                <a:latin typeface="Arial" pitchFamily="34" charset="0"/>
                <a:cs typeface="Arial" pitchFamily="34" charset="0"/>
              </a:rPr>
              <a:t> </a:t>
            </a:r>
            <a:r>
              <a:rPr lang="en-US" sz="2954" b="1" dirty="0" err="1">
                <a:solidFill>
                  <a:schemeClr val="tx2"/>
                </a:solidFill>
                <a:latin typeface="Arial" pitchFamily="34" charset="0"/>
                <a:cs typeface="Arial" pitchFamily="34" charset="0"/>
              </a:rPr>
              <a:t>chống</a:t>
            </a:r>
            <a:r>
              <a:rPr lang="en-US" sz="2954" b="1" dirty="0">
                <a:solidFill>
                  <a:schemeClr val="tx2"/>
                </a:solidFill>
                <a:latin typeface="Arial" pitchFamily="34" charset="0"/>
                <a:cs typeface="Arial" pitchFamily="34" charset="0"/>
              </a:rPr>
              <a:t> </a:t>
            </a:r>
            <a:r>
              <a:rPr lang="en-US" sz="2954" b="1" dirty="0" err="1">
                <a:solidFill>
                  <a:schemeClr val="tx2"/>
                </a:solidFill>
                <a:latin typeface="Arial" pitchFamily="34" charset="0"/>
                <a:cs typeface="Arial" pitchFamily="34" charset="0"/>
              </a:rPr>
              <a:t>tham</a:t>
            </a:r>
            <a:r>
              <a:rPr lang="en-US" sz="2954" b="1" dirty="0">
                <a:solidFill>
                  <a:schemeClr val="tx2"/>
                </a:solidFill>
                <a:latin typeface="Arial" pitchFamily="34" charset="0"/>
                <a:cs typeface="Arial" pitchFamily="34" charset="0"/>
              </a:rPr>
              <a:t> </a:t>
            </a:r>
            <a:r>
              <a:rPr lang="en-US" sz="2954" b="1" dirty="0" err="1">
                <a:solidFill>
                  <a:schemeClr val="tx2"/>
                </a:solidFill>
                <a:latin typeface="Arial" pitchFamily="34" charset="0"/>
                <a:cs typeface="Arial" pitchFamily="34" charset="0"/>
              </a:rPr>
              <a:t>nhũng</a:t>
            </a:r>
            <a:endParaRPr lang="en-US" b="1" dirty="0">
              <a:solidFill>
                <a:schemeClr val="tx2"/>
              </a:solidFill>
              <a:latin typeface="Arial" pitchFamily="34" charset="0"/>
              <a:cs typeface="Arial" pitchFamily="34" charset="0"/>
            </a:endParaRPr>
          </a:p>
        </p:txBody>
      </p:sp>
      <p:graphicFrame>
        <p:nvGraphicFramePr>
          <p:cNvPr id="3" name="Diagram 2"/>
          <p:cNvGraphicFramePr/>
          <p:nvPr/>
        </p:nvGraphicFramePr>
        <p:xfrm>
          <a:off x="118582" y="1516660"/>
          <a:ext cx="8773898" cy="4637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32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274638"/>
            <a:ext cx="8229600" cy="868362"/>
          </a:xfrm>
        </p:spPr>
        <p:txBody>
          <a:bodyPr>
            <a:normAutofit/>
          </a:bodyPr>
          <a:lstStyle/>
          <a:p>
            <a:r>
              <a:rPr lang="en-US" sz="3200" b="1" smtClean="0">
                <a:solidFill>
                  <a:srgbClr val="000099"/>
                </a:solidFill>
                <a:latin typeface="Arial" pitchFamily="34" charset="0"/>
                <a:cs typeface="Arial" pitchFamily="34" charset="0"/>
              </a:rPr>
              <a:t>Giải </a:t>
            </a:r>
            <a:r>
              <a:rPr lang="en-US" sz="3200" b="1" dirty="0" err="1" smtClean="0">
                <a:solidFill>
                  <a:srgbClr val="000099"/>
                </a:solidFill>
                <a:latin typeface="Arial" pitchFamily="34" charset="0"/>
                <a:cs typeface="Arial" pitchFamily="34" charset="0"/>
              </a:rPr>
              <a:t>pháp</a:t>
            </a:r>
            <a:r>
              <a:rPr lang="en-US" sz="3200" b="1" dirty="0" smtClean="0">
                <a:solidFill>
                  <a:srgbClr val="000099"/>
                </a:solidFill>
                <a:latin typeface="Arial" pitchFamily="34" charset="0"/>
                <a:cs typeface="Arial" pitchFamily="34" charset="0"/>
              </a:rPr>
              <a:t> </a:t>
            </a:r>
            <a:r>
              <a:rPr lang="en-US" sz="3200" b="1" dirty="0" err="1" smtClean="0">
                <a:solidFill>
                  <a:srgbClr val="000099"/>
                </a:solidFill>
                <a:latin typeface="Arial" pitchFamily="34" charset="0"/>
                <a:cs typeface="Arial" pitchFamily="34" charset="0"/>
              </a:rPr>
              <a:t>phòng</a:t>
            </a:r>
            <a:r>
              <a:rPr lang="en-US" sz="3200" b="1" dirty="0" smtClean="0">
                <a:solidFill>
                  <a:srgbClr val="000099"/>
                </a:solidFill>
                <a:latin typeface="Arial" pitchFamily="34" charset="0"/>
                <a:cs typeface="Arial" pitchFamily="34" charset="0"/>
              </a:rPr>
              <a:t>, </a:t>
            </a:r>
            <a:r>
              <a:rPr lang="en-US" sz="3200" b="1" dirty="0" err="1" smtClean="0">
                <a:solidFill>
                  <a:srgbClr val="000099"/>
                </a:solidFill>
                <a:latin typeface="Arial" pitchFamily="34" charset="0"/>
                <a:cs typeface="Arial" pitchFamily="34" charset="0"/>
              </a:rPr>
              <a:t>chống</a:t>
            </a:r>
            <a:r>
              <a:rPr lang="en-US" sz="3200" b="1" dirty="0" smtClean="0">
                <a:solidFill>
                  <a:srgbClr val="000099"/>
                </a:solidFill>
                <a:latin typeface="Arial" pitchFamily="34" charset="0"/>
                <a:cs typeface="Arial" pitchFamily="34" charset="0"/>
              </a:rPr>
              <a:t> </a:t>
            </a:r>
            <a:r>
              <a:rPr lang="en-US" sz="3200" b="1" dirty="0" err="1" smtClean="0">
                <a:solidFill>
                  <a:srgbClr val="000099"/>
                </a:solidFill>
                <a:latin typeface="Arial" pitchFamily="34" charset="0"/>
                <a:cs typeface="Arial" pitchFamily="34" charset="0"/>
              </a:rPr>
              <a:t>tham</a:t>
            </a:r>
            <a:r>
              <a:rPr lang="en-US" sz="3200" b="1" dirty="0" smtClean="0">
                <a:solidFill>
                  <a:srgbClr val="000099"/>
                </a:solidFill>
                <a:latin typeface="Arial" pitchFamily="34" charset="0"/>
                <a:cs typeface="Arial" pitchFamily="34" charset="0"/>
              </a:rPr>
              <a:t> </a:t>
            </a:r>
            <a:r>
              <a:rPr lang="en-US" sz="3200" b="1" dirty="0" err="1" smtClean="0">
                <a:solidFill>
                  <a:srgbClr val="000099"/>
                </a:solidFill>
                <a:latin typeface="Arial" pitchFamily="34" charset="0"/>
                <a:cs typeface="Arial" pitchFamily="34" charset="0"/>
              </a:rPr>
              <a:t>nhũng</a:t>
            </a:r>
            <a:endParaRPr lang="en-US" sz="3200" dirty="0" smtClean="0">
              <a:solidFill>
                <a:srgbClr val="000099"/>
              </a:solidFill>
              <a:latin typeface="Arial" pitchFamily="34" charset="0"/>
              <a:cs typeface="Arial" pitchFamily="34" charset="0"/>
            </a:endParaRPr>
          </a:p>
        </p:txBody>
      </p:sp>
      <p:graphicFrame>
        <p:nvGraphicFramePr>
          <p:cNvPr id="2" name="Diagram 1"/>
          <p:cNvGraphicFramePr/>
          <p:nvPr>
            <p:extLst>
              <p:ext uri="{D42A27DB-BD31-4B8C-83A1-F6EECF244321}">
                <p14:modId xmlns:p14="http://schemas.microsoft.com/office/powerpoint/2010/main" val="587667436"/>
              </p:ext>
            </p:extLst>
          </p:nvPr>
        </p:nvGraphicFramePr>
        <p:xfrm>
          <a:off x="185051" y="1516660"/>
          <a:ext cx="8773898" cy="5077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8440114"/>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4294967295"/>
            <p:extLst>
              <p:ext uri="{D42A27DB-BD31-4B8C-83A1-F6EECF244321}">
                <p14:modId xmlns:p14="http://schemas.microsoft.com/office/powerpoint/2010/main" val="1102903499"/>
              </p:ext>
            </p:extLst>
          </p:nvPr>
        </p:nvGraphicFramePr>
        <p:xfrm>
          <a:off x="219777" y="461576"/>
          <a:ext cx="8704446" cy="5934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103152"/>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 (3).jpg"/>
          <p:cNvPicPr>
            <a:picLocks noChangeAspect="1"/>
          </p:cNvPicPr>
          <p:nvPr/>
        </p:nvPicPr>
        <p:blipFill>
          <a:blip r:embed="rId2"/>
          <a:stretch>
            <a:fillRect/>
          </a:stretch>
        </p:blipFill>
        <p:spPr>
          <a:xfrm>
            <a:off x="219777" y="1648545"/>
            <a:ext cx="8638503" cy="4484108"/>
          </a:xfrm>
          <a:prstGeom prst="rect">
            <a:avLst/>
          </a:prstGeom>
        </p:spPr>
      </p:pic>
      <p:sp>
        <p:nvSpPr>
          <p:cNvPr id="3" name="Title 2"/>
          <p:cNvSpPr>
            <a:spLocks noGrp="1"/>
          </p:cNvSpPr>
          <p:nvPr>
            <p:ph type="title"/>
          </p:nvPr>
        </p:nvSpPr>
        <p:spPr/>
        <p:txBody>
          <a:bodyPr>
            <a:normAutofit fontScale="90000"/>
          </a:bodyPr>
          <a:lstStyle/>
          <a:p>
            <a:r>
              <a:rPr lang="en-US" sz="2585" dirty="0" err="1">
                <a:solidFill>
                  <a:srgbClr val="0033CC"/>
                </a:solidFill>
                <a:latin typeface="Arial" pitchFamily="34" charset="0"/>
                <a:cs typeface="Arial" pitchFamily="34" charset="0"/>
              </a:rPr>
              <a:t>Khẳng</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định</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chống</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tham</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nhũng</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của</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người</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đứng</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đầu</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đất</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nước</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Tổng</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bí</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thư</a:t>
            </a:r>
            <a:r>
              <a:rPr lang="en-US" sz="2585" dirty="0">
                <a:solidFill>
                  <a:srgbClr val="0033CC"/>
                </a:solidFill>
                <a:latin typeface="Arial" pitchFamily="34" charset="0"/>
                <a:cs typeface="Arial" pitchFamily="34" charset="0"/>
              </a:rPr>
              <a:t> – </a:t>
            </a:r>
            <a:r>
              <a:rPr lang="en-US" sz="2585" dirty="0" err="1">
                <a:solidFill>
                  <a:srgbClr val="0033CC"/>
                </a:solidFill>
                <a:latin typeface="Arial" pitchFamily="34" charset="0"/>
                <a:cs typeface="Arial" pitchFamily="34" charset="0"/>
              </a:rPr>
              <a:t>Chủ</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tịch</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nước</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Nguyễn</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Phú</a:t>
            </a:r>
            <a:r>
              <a:rPr lang="en-US" sz="2585" dirty="0">
                <a:solidFill>
                  <a:srgbClr val="0033CC"/>
                </a:solidFill>
                <a:latin typeface="Arial" pitchFamily="34" charset="0"/>
                <a:cs typeface="Arial" pitchFamily="34" charset="0"/>
              </a:rPr>
              <a:t> </a:t>
            </a:r>
            <a:r>
              <a:rPr lang="en-US" sz="2585" dirty="0" err="1">
                <a:solidFill>
                  <a:srgbClr val="0033CC"/>
                </a:solidFill>
                <a:latin typeface="Arial" pitchFamily="34" charset="0"/>
                <a:cs typeface="Arial" pitchFamily="34" charset="0"/>
              </a:rPr>
              <a:t>Trọng</a:t>
            </a:r>
            <a:endParaRPr lang="en-US" sz="2585" dirty="0">
              <a:solidFill>
                <a:srgbClr val="0033CC"/>
              </a:solidFill>
              <a:latin typeface="Arial" pitchFamily="34" charset="0"/>
              <a:cs typeface="Arial" pitchFamily="34" charset="0"/>
            </a:endParaRPr>
          </a:p>
        </p:txBody>
      </p:sp>
    </p:spTree>
    <p:extLst>
      <p:ext uri="{BB962C8B-B14F-4D97-AF65-F5344CB8AC3E}">
        <p14:creationId xmlns:p14="http://schemas.microsoft.com/office/powerpoint/2010/main" val="82274530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a:fillRect/>
          </a:stretch>
        </p:blipFill>
        <p:spPr bwMode="auto">
          <a:xfrm>
            <a:off x="224205" y="3860801"/>
            <a:ext cx="3969726" cy="2759075"/>
          </a:xfrm>
          <a:prstGeom prst="rect">
            <a:avLst/>
          </a:prstGeom>
          <a:noFill/>
          <a:ln w="9525">
            <a:noFill/>
            <a:miter lim="800000"/>
            <a:headEnd/>
            <a:tailEnd/>
          </a:ln>
        </p:spPr>
      </p:pic>
      <p:pic>
        <p:nvPicPr>
          <p:cNvPr id="5" name="Picture 4"/>
          <p:cNvPicPr>
            <a:picLocks noChangeAspect="1"/>
          </p:cNvPicPr>
          <p:nvPr/>
        </p:nvPicPr>
        <p:blipFill>
          <a:blip r:embed="rId3"/>
          <a:srcRect/>
          <a:stretch>
            <a:fillRect/>
          </a:stretch>
        </p:blipFill>
        <p:spPr bwMode="auto">
          <a:xfrm>
            <a:off x="4372708" y="981075"/>
            <a:ext cx="4447443" cy="2592388"/>
          </a:xfrm>
          <a:prstGeom prst="rect">
            <a:avLst/>
          </a:prstGeom>
          <a:noFill/>
          <a:ln w="9525">
            <a:noFill/>
            <a:miter lim="800000"/>
            <a:headEnd/>
            <a:tailEnd/>
          </a:ln>
        </p:spPr>
      </p:pic>
      <p:pic>
        <p:nvPicPr>
          <p:cNvPr id="6" name="Picture 5"/>
          <p:cNvPicPr>
            <a:picLocks noChangeAspect="1"/>
          </p:cNvPicPr>
          <p:nvPr/>
        </p:nvPicPr>
        <p:blipFill>
          <a:blip r:embed="rId4"/>
          <a:srcRect/>
          <a:stretch>
            <a:fillRect/>
          </a:stretch>
        </p:blipFill>
        <p:spPr bwMode="auto">
          <a:xfrm>
            <a:off x="4249616" y="3840163"/>
            <a:ext cx="4570535" cy="2970212"/>
          </a:xfrm>
          <a:prstGeom prst="rect">
            <a:avLst/>
          </a:prstGeom>
          <a:noFill/>
          <a:ln w="9525">
            <a:noFill/>
            <a:miter lim="800000"/>
            <a:headEnd/>
            <a:tailEnd/>
          </a:ln>
        </p:spPr>
      </p:pic>
      <p:sp>
        <p:nvSpPr>
          <p:cNvPr id="7" name="Rectangle 6"/>
          <p:cNvSpPr/>
          <p:nvPr/>
        </p:nvSpPr>
        <p:spPr>
          <a:xfrm>
            <a:off x="650631" y="188913"/>
            <a:ext cx="7976089" cy="5524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600" dirty="0" err="1"/>
              <a:t>Các</a:t>
            </a:r>
            <a:r>
              <a:rPr lang="en-US" sz="3600" dirty="0"/>
              <a:t> </a:t>
            </a:r>
            <a:r>
              <a:rPr lang="en-US" sz="3600" dirty="0" err="1"/>
              <a:t>vụ</a:t>
            </a:r>
            <a:r>
              <a:rPr lang="en-US" sz="3600" dirty="0"/>
              <a:t> </a:t>
            </a:r>
            <a:r>
              <a:rPr lang="en-US" sz="3600" dirty="0" err="1"/>
              <a:t>việc</a:t>
            </a:r>
            <a:r>
              <a:rPr lang="en-US" sz="3600" dirty="0"/>
              <a:t> </a:t>
            </a:r>
            <a:r>
              <a:rPr lang="en-US" sz="3600" dirty="0" err="1" smtClean="0"/>
              <a:t>đã</a:t>
            </a:r>
            <a:r>
              <a:rPr lang="en-US" sz="3600" dirty="0" smtClean="0"/>
              <a:t> </a:t>
            </a:r>
            <a:r>
              <a:rPr lang="en-US" sz="3600" dirty="0" err="1"/>
              <a:t>xử</a:t>
            </a:r>
            <a:r>
              <a:rPr lang="en-US" sz="3600" dirty="0"/>
              <a:t> </a:t>
            </a:r>
            <a:r>
              <a:rPr lang="en-US" sz="3600" dirty="0" err="1"/>
              <a:t>lý</a:t>
            </a:r>
            <a:endParaRPr lang="en-US" sz="3600" dirty="0"/>
          </a:p>
        </p:txBody>
      </p:sp>
      <p:pic>
        <p:nvPicPr>
          <p:cNvPr id="8" name="Picture 7"/>
          <p:cNvPicPr>
            <a:picLocks noChangeAspect="1"/>
          </p:cNvPicPr>
          <p:nvPr/>
        </p:nvPicPr>
        <p:blipFill>
          <a:blip r:embed="rId5"/>
          <a:srcRect/>
          <a:stretch>
            <a:fillRect/>
          </a:stretch>
        </p:blipFill>
        <p:spPr bwMode="auto">
          <a:xfrm>
            <a:off x="517281" y="981075"/>
            <a:ext cx="3676650" cy="2592388"/>
          </a:xfrm>
          <a:prstGeom prst="rect">
            <a:avLst/>
          </a:prstGeom>
          <a:noFill/>
          <a:ln w="9525">
            <a:noFill/>
            <a:miter lim="800000"/>
            <a:headEnd/>
            <a:tailEnd/>
          </a:ln>
        </p:spPr>
      </p:pic>
    </p:spTree>
    <p:extLst>
      <p:ext uri="{BB962C8B-B14F-4D97-AF65-F5344CB8AC3E}">
        <p14:creationId xmlns:p14="http://schemas.microsoft.com/office/powerpoint/2010/main" val="1517069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47319" y="5011627"/>
            <a:ext cx="7558481" cy="1318855"/>
          </a:xfrm>
        </p:spPr>
        <p:txBody>
          <a:bodyPr>
            <a:normAutofit fontScale="90000"/>
          </a:bodyPr>
          <a:lstStyle/>
          <a:p>
            <a:pPr algn="ctr"/>
            <a:r>
              <a:rPr lang="en-US" dirty="0" err="1" smtClean="0">
                <a:latin typeface="Arial" pitchFamily="34" charset="0"/>
                <a:cs typeface="Arial" pitchFamily="34" charset="0"/>
              </a:rPr>
              <a:t>Các</a:t>
            </a:r>
            <a:r>
              <a:rPr lang="en-US" dirty="0" smtClean="0">
                <a:latin typeface="Arial" pitchFamily="34" charset="0"/>
                <a:cs typeface="Arial" pitchFamily="34" charset="0"/>
              </a:rPr>
              <a:t> </a:t>
            </a:r>
            <a:r>
              <a:rPr lang="en-US" dirty="0" err="1" smtClean="0">
                <a:latin typeface="Arial" pitchFamily="34" charset="0"/>
                <a:cs typeface="Arial" pitchFamily="34" charset="0"/>
              </a:rPr>
              <a:t>đại</a:t>
            </a:r>
            <a:r>
              <a:rPr lang="en-US" dirty="0" smtClean="0">
                <a:latin typeface="Arial" pitchFamily="34" charset="0"/>
                <a:cs typeface="Arial" pitchFamily="34" charset="0"/>
              </a:rPr>
              <a:t> </a:t>
            </a:r>
            <a:r>
              <a:rPr lang="en-US" dirty="0" err="1" smtClean="0">
                <a:latin typeface="Arial" pitchFamily="34" charset="0"/>
                <a:cs typeface="Arial" pitchFamily="34" charset="0"/>
              </a:rPr>
              <a:t>án</a:t>
            </a:r>
            <a:r>
              <a:rPr lang="en-US" dirty="0" smtClean="0">
                <a:latin typeface="Arial" pitchFamily="34" charset="0"/>
                <a:cs typeface="Arial" pitchFamily="34" charset="0"/>
              </a:rPr>
              <a:t> </a:t>
            </a:r>
            <a:r>
              <a:rPr lang="en-US" dirty="0" err="1" smtClean="0">
                <a:latin typeface="Arial" pitchFamily="34" charset="0"/>
                <a:cs typeface="Arial" pitchFamily="34" charset="0"/>
              </a:rPr>
              <a:t>tham</a:t>
            </a:r>
            <a:r>
              <a:rPr lang="en-US" dirty="0" smtClean="0">
                <a:latin typeface="Arial" pitchFamily="34" charset="0"/>
                <a:cs typeface="Arial" pitchFamily="34" charset="0"/>
              </a:rPr>
              <a:t> </a:t>
            </a:r>
            <a:r>
              <a:rPr lang="en-US" dirty="0" err="1" smtClean="0">
                <a:latin typeface="Arial" pitchFamily="34" charset="0"/>
                <a:cs typeface="Arial" pitchFamily="34" charset="0"/>
              </a:rPr>
              <a:t>nhũng</a:t>
            </a:r>
            <a:r>
              <a:rPr lang="en-US" dirty="0" smtClean="0">
                <a:latin typeface="Arial" pitchFamily="34" charset="0"/>
                <a:cs typeface="Arial" pitchFamily="34" charset="0"/>
              </a:rPr>
              <a:t> </a:t>
            </a:r>
            <a:r>
              <a:rPr lang="en-US" dirty="0" err="1" smtClean="0">
                <a:latin typeface="Arial" pitchFamily="34" charset="0"/>
                <a:cs typeface="Arial" pitchFamily="34" charset="0"/>
              </a:rPr>
              <a:t>điển</a:t>
            </a:r>
            <a:r>
              <a:rPr lang="en-US" dirty="0" smtClean="0">
                <a:latin typeface="Arial" pitchFamily="34" charset="0"/>
                <a:cs typeface="Arial" pitchFamily="34" charset="0"/>
              </a:rPr>
              <a:t> </a:t>
            </a:r>
            <a:r>
              <a:rPr lang="en-US" dirty="0" err="1" smtClean="0">
                <a:latin typeface="Arial" pitchFamily="34" charset="0"/>
                <a:cs typeface="Arial" pitchFamily="34" charset="0"/>
              </a:rPr>
              <a:t>hình</a:t>
            </a:r>
            <a:r>
              <a:rPr lang="en-US" dirty="0" smtClean="0">
                <a:latin typeface="Arial" pitchFamily="34" charset="0"/>
                <a:cs typeface="Arial" pitchFamily="34" charset="0"/>
              </a:rPr>
              <a:t> </a:t>
            </a:r>
            <a:r>
              <a:rPr lang="en-US" dirty="0" err="1" smtClean="0">
                <a:latin typeface="Arial" pitchFamily="34" charset="0"/>
                <a:cs typeface="Arial" pitchFamily="34" charset="0"/>
              </a:rPr>
              <a:t>đã</a:t>
            </a:r>
            <a:r>
              <a:rPr lang="en-US" dirty="0" smtClean="0">
                <a:latin typeface="Arial" pitchFamily="34" charset="0"/>
                <a:cs typeface="Arial" pitchFamily="34" charset="0"/>
              </a:rPr>
              <a:t> </a:t>
            </a:r>
            <a:r>
              <a:rPr lang="en-US" dirty="0" err="1" smtClean="0">
                <a:latin typeface="Arial" pitchFamily="34" charset="0"/>
                <a:cs typeface="Arial" pitchFamily="34" charset="0"/>
              </a:rPr>
              <a:t>xử</a:t>
            </a:r>
            <a:r>
              <a:rPr lang="en-US" dirty="0" smtClean="0">
                <a:latin typeface="Arial" pitchFamily="34" charset="0"/>
                <a:cs typeface="Arial" pitchFamily="34" charset="0"/>
              </a:rPr>
              <a:t> </a:t>
            </a:r>
            <a:r>
              <a:rPr lang="en-US" dirty="0" err="1" smtClean="0">
                <a:latin typeface="Arial" pitchFamily="34" charset="0"/>
                <a:cs typeface="Arial" pitchFamily="34" charset="0"/>
              </a:rPr>
              <a:t>lý</a:t>
            </a:r>
            <a:endParaRPr lang="en-US" dirty="0">
              <a:latin typeface="Arial" pitchFamily="34" charset="0"/>
              <a:cs typeface="Arial" pitchFamily="34" charset="0"/>
            </a:endParaRPr>
          </a:p>
        </p:txBody>
      </p:sp>
      <p:pic>
        <p:nvPicPr>
          <p:cNvPr id="9" name="Content Placeholder 8" descr="images (1).jpg"/>
          <p:cNvPicPr>
            <a:picLocks noGrp="1" noChangeAspect="1"/>
          </p:cNvPicPr>
          <p:nvPr>
            <p:ph sz="quarter" idx="4294967295"/>
          </p:nvPr>
        </p:nvPicPr>
        <p:blipFill>
          <a:blip r:embed="rId2"/>
          <a:stretch>
            <a:fillRect/>
          </a:stretch>
        </p:blipFill>
        <p:spPr>
          <a:xfrm>
            <a:off x="681377" y="527518"/>
            <a:ext cx="3890622" cy="3626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Content Placeholder 9" descr="images (2).jpg"/>
          <p:cNvPicPr>
            <a:picLocks noGrp="1" noChangeAspect="1"/>
          </p:cNvPicPr>
          <p:nvPr>
            <p:ph sz="quarter" idx="4294967295"/>
          </p:nvPr>
        </p:nvPicPr>
        <p:blipFill>
          <a:blip r:embed="rId3"/>
          <a:stretch>
            <a:fillRect/>
          </a:stretch>
        </p:blipFill>
        <p:spPr>
          <a:xfrm>
            <a:off x="4901714" y="527518"/>
            <a:ext cx="3890623" cy="35609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8727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57D660-0E6F-402F-9A4F-39F38E391F3B}" type="slidenum">
              <a:rPr lang="en-US" smtClean="0"/>
              <a:pPr/>
              <a:t>23</a:t>
            </a:fld>
            <a:endParaRPr lang="en-US"/>
          </a:p>
        </p:txBody>
      </p:sp>
      <p:sp>
        <p:nvSpPr>
          <p:cNvPr id="7" name="TextBox 4"/>
          <p:cNvSpPr txBox="1">
            <a:spLocks noChangeArrowheads="1"/>
          </p:cNvSpPr>
          <p:nvPr/>
        </p:nvSpPr>
        <p:spPr bwMode="auto">
          <a:xfrm>
            <a:off x="1371600" y="304513"/>
            <a:ext cx="6629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dirty="0" err="1" smtClean="0">
                <a:solidFill>
                  <a:srgbClr val="404040"/>
                </a:solidFill>
                <a:latin typeface="Arial" charset="0"/>
              </a:rPr>
              <a:t>Sự</a:t>
            </a:r>
            <a:r>
              <a:rPr lang="en-US" sz="3200" b="1" dirty="0" smtClean="0">
                <a:solidFill>
                  <a:srgbClr val="404040"/>
                </a:solidFill>
                <a:latin typeface="Arial" charset="0"/>
              </a:rPr>
              <a:t> </a:t>
            </a:r>
            <a:r>
              <a:rPr lang="en-US" sz="3200" b="1" dirty="0" err="1" smtClean="0">
                <a:solidFill>
                  <a:srgbClr val="404040"/>
                </a:solidFill>
                <a:latin typeface="Arial" charset="0"/>
              </a:rPr>
              <a:t>ra</a:t>
            </a:r>
            <a:r>
              <a:rPr lang="en-US" sz="3200" b="1" dirty="0" smtClean="0">
                <a:solidFill>
                  <a:srgbClr val="404040"/>
                </a:solidFill>
                <a:latin typeface="Arial" charset="0"/>
              </a:rPr>
              <a:t> </a:t>
            </a:r>
            <a:r>
              <a:rPr lang="en-US" sz="3200" b="1" dirty="0" err="1" smtClean="0">
                <a:solidFill>
                  <a:srgbClr val="404040"/>
                </a:solidFill>
                <a:latin typeface="Arial" charset="0"/>
              </a:rPr>
              <a:t>đời</a:t>
            </a:r>
            <a:r>
              <a:rPr lang="en-US" sz="3200" b="1" dirty="0" smtClean="0">
                <a:solidFill>
                  <a:srgbClr val="404040"/>
                </a:solidFill>
                <a:latin typeface="Arial" charset="0"/>
              </a:rPr>
              <a:t> </a:t>
            </a:r>
            <a:r>
              <a:rPr lang="en-US" sz="3200" b="1" dirty="0" err="1" smtClean="0">
                <a:solidFill>
                  <a:srgbClr val="404040"/>
                </a:solidFill>
                <a:latin typeface="Arial" charset="0"/>
              </a:rPr>
              <a:t>của</a:t>
            </a:r>
            <a:r>
              <a:rPr lang="en-US" sz="3200" b="1" dirty="0" smtClean="0">
                <a:solidFill>
                  <a:srgbClr val="404040"/>
                </a:solidFill>
                <a:latin typeface="Arial" charset="0"/>
              </a:rPr>
              <a:t> NNCHXHCNVN</a:t>
            </a:r>
            <a:endParaRPr lang="en-US" sz="3200" b="1" dirty="0">
              <a:solidFill>
                <a:srgbClr val="7F7F7F"/>
              </a:solidFill>
              <a:latin typeface="Arial" panose="020B0604020202020204" pitchFamily="34" charset="0"/>
            </a:endParaRPr>
          </a:p>
        </p:txBody>
      </p:sp>
      <p:cxnSp>
        <p:nvCxnSpPr>
          <p:cNvPr id="6" name="Straight Arrow Connector 5"/>
          <p:cNvCxnSpPr/>
          <p:nvPr/>
        </p:nvCxnSpPr>
        <p:spPr>
          <a:xfrm flipV="1">
            <a:off x="1009357" y="3163959"/>
            <a:ext cx="7525043" cy="3868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 name="Straight Connector 8"/>
          <p:cNvCxnSpPr/>
          <p:nvPr/>
        </p:nvCxnSpPr>
        <p:spPr>
          <a:xfrm>
            <a:off x="1009357" y="3050245"/>
            <a:ext cx="0" cy="3048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 name="Straight Connector 16"/>
          <p:cNvCxnSpPr/>
          <p:nvPr/>
        </p:nvCxnSpPr>
        <p:spPr>
          <a:xfrm>
            <a:off x="3352800" y="3050245"/>
            <a:ext cx="0" cy="3048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 name="Straight Connector 17"/>
          <p:cNvCxnSpPr/>
          <p:nvPr/>
        </p:nvCxnSpPr>
        <p:spPr>
          <a:xfrm>
            <a:off x="6629400" y="3011559"/>
            <a:ext cx="0" cy="304800"/>
          </a:xfrm>
          <a:prstGeom prst="line">
            <a:avLst/>
          </a:prstGeom>
        </p:spPr>
        <p:style>
          <a:lnRef idx="3">
            <a:schemeClr val="accent4"/>
          </a:lnRef>
          <a:fillRef idx="0">
            <a:schemeClr val="accent4"/>
          </a:fillRef>
          <a:effectRef idx="2">
            <a:schemeClr val="accent4"/>
          </a:effectRef>
          <a:fontRef idx="minor">
            <a:schemeClr val="tx1"/>
          </a:fontRef>
        </p:style>
      </p:cxnSp>
      <p:sp>
        <p:nvSpPr>
          <p:cNvPr id="21" name="TextBox 20"/>
          <p:cNvSpPr txBox="1"/>
          <p:nvPr/>
        </p:nvSpPr>
        <p:spPr>
          <a:xfrm>
            <a:off x="38100" y="3511801"/>
            <a:ext cx="2057400" cy="830997"/>
          </a:xfrm>
          <a:prstGeom prst="rect">
            <a:avLst/>
          </a:prstGeom>
          <a:noFill/>
        </p:spPr>
        <p:txBody>
          <a:bodyPr wrap="square" rtlCol="0">
            <a:spAutoFit/>
          </a:bodyPr>
          <a:lstStyle/>
          <a:p>
            <a:pPr algn="ctr"/>
            <a:r>
              <a:rPr lang="en-US" sz="2400" b="1" dirty="0" smtClean="0"/>
              <a:t>NN VNDCCH </a:t>
            </a:r>
            <a:r>
              <a:rPr lang="en-US" sz="2400" b="1" dirty="0" err="1" smtClean="0"/>
              <a:t>ra</a:t>
            </a:r>
            <a:r>
              <a:rPr lang="en-US" sz="2400" b="1" dirty="0" smtClean="0"/>
              <a:t> </a:t>
            </a:r>
            <a:r>
              <a:rPr lang="en-US" sz="2400" b="1" dirty="0" err="1" smtClean="0"/>
              <a:t>đời</a:t>
            </a:r>
            <a:endParaRPr lang="en-US" sz="2400" b="1" dirty="0"/>
          </a:p>
        </p:txBody>
      </p:sp>
      <p:sp>
        <p:nvSpPr>
          <p:cNvPr id="22" name="TextBox 21"/>
          <p:cNvSpPr txBox="1"/>
          <p:nvPr/>
        </p:nvSpPr>
        <p:spPr>
          <a:xfrm>
            <a:off x="495300" y="2567199"/>
            <a:ext cx="1143000" cy="369332"/>
          </a:xfrm>
          <a:prstGeom prst="rect">
            <a:avLst/>
          </a:prstGeom>
          <a:noFill/>
        </p:spPr>
        <p:txBody>
          <a:bodyPr wrap="square" rtlCol="0">
            <a:spAutoFit/>
          </a:bodyPr>
          <a:lstStyle/>
          <a:p>
            <a:r>
              <a:rPr lang="en-US" b="1" dirty="0" smtClean="0"/>
              <a:t>2/9/1945</a:t>
            </a:r>
            <a:endParaRPr lang="en-US" b="1" dirty="0"/>
          </a:p>
        </p:txBody>
      </p:sp>
      <p:sp>
        <p:nvSpPr>
          <p:cNvPr id="23" name="TextBox 22"/>
          <p:cNvSpPr txBox="1"/>
          <p:nvPr/>
        </p:nvSpPr>
        <p:spPr>
          <a:xfrm>
            <a:off x="2895600" y="3468759"/>
            <a:ext cx="2057400" cy="830997"/>
          </a:xfrm>
          <a:prstGeom prst="rect">
            <a:avLst/>
          </a:prstGeom>
          <a:noFill/>
        </p:spPr>
        <p:txBody>
          <a:bodyPr wrap="square" rtlCol="0">
            <a:spAutoFit/>
          </a:bodyPr>
          <a:lstStyle/>
          <a:p>
            <a:pPr algn="ctr"/>
            <a:r>
              <a:rPr lang="en-US" sz="2400" b="1" dirty="0" smtClean="0"/>
              <a:t>THỐNG NHẤT ĐẤT NƯỚC</a:t>
            </a:r>
            <a:endParaRPr lang="en-US" sz="2400" b="1" dirty="0"/>
          </a:p>
        </p:txBody>
      </p:sp>
      <p:sp>
        <p:nvSpPr>
          <p:cNvPr id="24" name="TextBox 23"/>
          <p:cNvSpPr txBox="1"/>
          <p:nvPr/>
        </p:nvSpPr>
        <p:spPr>
          <a:xfrm>
            <a:off x="5372100" y="3468759"/>
            <a:ext cx="2667000" cy="830997"/>
          </a:xfrm>
          <a:prstGeom prst="rect">
            <a:avLst/>
          </a:prstGeom>
          <a:noFill/>
        </p:spPr>
        <p:txBody>
          <a:bodyPr wrap="square" rtlCol="0">
            <a:spAutoFit/>
          </a:bodyPr>
          <a:lstStyle/>
          <a:p>
            <a:pPr algn="ctr"/>
            <a:r>
              <a:rPr lang="en-US" sz="2400" b="1" dirty="0" smtClean="0">
                <a:cs typeface="Arial" panose="020B0604020202020204" pitchFamily="34" charset="0"/>
              </a:rPr>
              <a:t>NN CHXHCH </a:t>
            </a:r>
          </a:p>
          <a:p>
            <a:pPr algn="ctr"/>
            <a:r>
              <a:rPr lang="en-US" sz="2400" b="1" dirty="0" smtClean="0">
                <a:cs typeface="Arial" panose="020B0604020202020204" pitchFamily="34" charset="0"/>
              </a:rPr>
              <a:t>VIỆT NAM</a:t>
            </a:r>
            <a:endParaRPr lang="en-US" sz="2400" b="1" dirty="0">
              <a:cs typeface="Arial" panose="020B0604020202020204" pitchFamily="34" charset="0"/>
            </a:endParaRPr>
          </a:p>
        </p:txBody>
      </p:sp>
      <p:sp>
        <p:nvSpPr>
          <p:cNvPr id="25" name="TextBox 24"/>
          <p:cNvSpPr txBox="1"/>
          <p:nvPr/>
        </p:nvSpPr>
        <p:spPr>
          <a:xfrm>
            <a:off x="2895600" y="2558965"/>
            <a:ext cx="1447800" cy="369332"/>
          </a:xfrm>
          <a:prstGeom prst="rect">
            <a:avLst/>
          </a:prstGeom>
          <a:noFill/>
        </p:spPr>
        <p:txBody>
          <a:bodyPr wrap="square" rtlCol="0">
            <a:spAutoFit/>
          </a:bodyPr>
          <a:lstStyle/>
          <a:p>
            <a:r>
              <a:rPr lang="en-US" b="1" dirty="0" smtClean="0"/>
              <a:t>30/4/1975</a:t>
            </a:r>
            <a:endParaRPr lang="en-US" b="1" dirty="0"/>
          </a:p>
        </p:txBody>
      </p:sp>
      <p:sp>
        <p:nvSpPr>
          <p:cNvPr id="26" name="TextBox 25"/>
          <p:cNvSpPr txBox="1"/>
          <p:nvPr/>
        </p:nvSpPr>
        <p:spPr>
          <a:xfrm>
            <a:off x="6172200" y="2541380"/>
            <a:ext cx="1066800" cy="369332"/>
          </a:xfrm>
          <a:prstGeom prst="rect">
            <a:avLst/>
          </a:prstGeom>
          <a:noFill/>
        </p:spPr>
        <p:txBody>
          <a:bodyPr wrap="square" rtlCol="0">
            <a:spAutoFit/>
          </a:bodyPr>
          <a:lstStyle/>
          <a:p>
            <a:pPr algn="ctr"/>
            <a:r>
              <a:rPr lang="en-US" b="1" dirty="0" smtClean="0"/>
              <a:t>1976</a:t>
            </a:r>
            <a:endParaRPr lang="en-US" b="1" dirty="0"/>
          </a:p>
        </p:txBody>
      </p:sp>
    </p:spTree>
    <p:extLst>
      <p:ext uri="{BB962C8B-B14F-4D97-AF65-F5344CB8AC3E}">
        <p14:creationId xmlns:p14="http://schemas.microsoft.com/office/powerpoint/2010/main" val="2420263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33601" y="4119559"/>
            <a:ext cx="5987580" cy="830263"/>
            <a:chOff x="1248" y="1347"/>
            <a:chExt cx="4901" cy="523"/>
          </a:xfrm>
        </p:grpSpPr>
        <p:sp>
          <p:nvSpPr>
            <p:cNvPr id="120856" name="Line 3"/>
            <p:cNvSpPr>
              <a:spLocks noChangeShapeType="1"/>
            </p:cNvSpPr>
            <p:nvPr/>
          </p:nvSpPr>
          <p:spPr bwMode="gray">
            <a:xfrm>
              <a:off x="1440" y="1790"/>
              <a:ext cx="4548" cy="0"/>
            </a:xfrm>
            <a:prstGeom prst="line">
              <a:avLst/>
            </a:prstGeom>
            <a:noFill/>
            <a:ln w="25400">
              <a:solidFill>
                <a:srgbClr val="969696"/>
              </a:solidFill>
              <a:prstDash val="sysDot"/>
              <a:round/>
              <a:headEnd/>
              <a:tailEnd type="oval" w="med" len="med"/>
            </a:ln>
            <a:effectLst/>
          </p:spPr>
          <p:txBody>
            <a:bodyPr wrap="none" anchor="ctr"/>
            <a:lstStyle/>
            <a:p>
              <a:endParaRPr lang="en-US"/>
            </a:p>
          </p:txBody>
        </p:sp>
        <p:sp>
          <p:nvSpPr>
            <p:cNvPr id="120857" name="Rectangle 4"/>
            <p:cNvSpPr>
              <a:spLocks noChangeArrowheads="1"/>
            </p:cNvSpPr>
            <p:nvPr/>
          </p:nvSpPr>
          <p:spPr bwMode="gray">
            <a:xfrm rot="3419336">
              <a:off x="1261" y="1427"/>
              <a:ext cx="302" cy="328"/>
            </a:xfrm>
            <a:prstGeom prst="rect">
              <a:avLst/>
            </a:prstGeom>
            <a:gradFill rotWithShape="1">
              <a:gsLst>
                <a:gs pos="0">
                  <a:srgbClr val="FF7C80"/>
                </a:gs>
                <a:gs pos="100000">
                  <a:srgbClr val="76393B"/>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FF7C80"/>
              </a:extrusionClr>
            </a:sp3d>
          </p:spPr>
          <p:txBody>
            <a:bodyPr wrap="none" anchor="ctr">
              <a:flatTx/>
            </a:bodyPr>
            <a:lstStyle/>
            <a:p>
              <a:endParaRPr lang="vi-VN"/>
            </a:p>
          </p:txBody>
        </p:sp>
        <p:sp>
          <p:nvSpPr>
            <p:cNvPr id="120858" name="Text Box 5"/>
            <p:cNvSpPr txBox="1">
              <a:spLocks noChangeArrowheads="1"/>
            </p:cNvSpPr>
            <p:nvPr/>
          </p:nvSpPr>
          <p:spPr bwMode="gray">
            <a:xfrm>
              <a:off x="1727" y="1347"/>
              <a:ext cx="4422" cy="523"/>
            </a:xfrm>
            <a:prstGeom prst="rect">
              <a:avLst/>
            </a:prstGeom>
            <a:noFill/>
            <a:ln w="9525" algn="ctr">
              <a:noFill/>
              <a:miter lim="800000"/>
              <a:headEnd/>
              <a:tailEnd/>
            </a:ln>
            <a:effectLst/>
          </p:spPr>
          <p:txBody>
            <a:bodyPr wrap="square">
              <a:spAutoFit/>
            </a:bodyPr>
            <a:lstStyle/>
            <a:p>
              <a:pPr algn="ctr" eaLnBrk="0" hangingPunct="0"/>
              <a:r>
                <a:rPr lang="en-US" sz="2400" b="1" dirty="0" smtClean="0">
                  <a:solidFill>
                    <a:schemeClr val="tx2"/>
                  </a:solidFill>
                  <a:latin typeface="Arial" panose="020B0604020202020204" pitchFamily="34" charset="0"/>
                  <a:cs typeface="Arial" panose="020B0604020202020204" pitchFamily="34" charset="0"/>
                </a:rPr>
                <a:t>NN </a:t>
              </a:r>
              <a:r>
                <a:rPr lang="en-US" sz="2400" b="1" dirty="0" err="1" smtClean="0">
                  <a:solidFill>
                    <a:schemeClr val="tx2"/>
                  </a:solidFill>
                  <a:latin typeface="Arial" panose="020B0604020202020204" pitchFamily="34" charset="0"/>
                  <a:cs typeface="Arial" panose="020B0604020202020204" pitchFamily="34" charset="0"/>
                </a:rPr>
                <a:t>thống</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nhất</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của</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các</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dân</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tộc</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trên</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lãnh</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thổ</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Việt</a:t>
              </a:r>
              <a:r>
                <a:rPr lang="en-US" sz="2400" b="1" dirty="0" smtClean="0">
                  <a:solidFill>
                    <a:schemeClr val="tx2"/>
                  </a:solidFill>
                  <a:latin typeface="Arial" panose="020B0604020202020204" pitchFamily="34" charset="0"/>
                  <a:cs typeface="Arial" panose="020B0604020202020204" pitchFamily="34" charset="0"/>
                </a:rPr>
                <a:t> Nam</a:t>
              </a:r>
              <a:endParaRPr lang="en-US" sz="2400" b="1" dirty="0">
                <a:solidFill>
                  <a:schemeClr val="tx2"/>
                </a:solidFill>
                <a:latin typeface="Arial" panose="020B0604020202020204" pitchFamily="34" charset="0"/>
                <a:cs typeface="Arial" panose="020B0604020202020204" pitchFamily="34" charset="0"/>
              </a:endParaRPr>
            </a:p>
          </p:txBody>
        </p:sp>
        <p:sp>
          <p:nvSpPr>
            <p:cNvPr id="120859" name="Text Box 6"/>
            <p:cNvSpPr txBox="1">
              <a:spLocks noChangeArrowheads="1"/>
            </p:cNvSpPr>
            <p:nvPr/>
          </p:nvSpPr>
          <p:spPr bwMode="gray">
            <a:xfrm>
              <a:off x="1296" y="1454"/>
              <a:ext cx="223" cy="288"/>
            </a:xfrm>
            <a:prstGeom prst="rect">
              <a:avLst/>
            </a:prstGeom>
            <a:noFill/>
            <a:ln w="9525" algn="ctr">
              <a:noFill/>
              <a:miter lim="800000"/>
              <a:headEnd/>
              <a:tailEnd/>
            </a:ln>
            <a:effectLst/>
          </p:spPr>
          <p:txBody>
            <a:bodyPr wrap="none">
              <a:spAutoFit/>
            </a:bodyPr>
            <a:lstStyle/>
            <a:p>
              <a:pPr algn="ctr" eaLnBrk="0" hangingPunct="0"/>
              <a:r>
                <a:rPr lang="en-US" sz="2400" b="1">
                  <a:solidFill>
                    <a:srgbClr val="FFFFFF"/>
                  </a:solidFill>
                </a:rPr>
                <a:t>4</a:t>
              </a:r>
            </a:p>
          </p:txBody>
        </p:sp>
      </p:grpSp>
      <p:grpSp>
        <p:nvGrpSpPr>
          <p:cNvPr id="3" name="Group 7"/>
          <p:cNvGrpSpPr>
            <a:grpSpLocks/>
          </p:cNvGrpSpPr>
          <p:nvPr/>
        </p:nvGrpSpPr>
        <p:grpSpPr bwMode="auto">
          <a:xfrm>
            <a:off x="2133600" y="1752612"/>
            <a:ext cx="5411788" cy="1474793"/>
            <a:chOff x="1248" y="2030"/>
            <a:chExt cx="3409" cy="929"/>
          </a:xfrm>
        </p:grpSpPr>
        <p:sp>
          <p:nvSpPr>
            <p:cNvPr id="120852" name="Line 8"/>
            <p:cNvSpPr>
              <a:spLocks noChangeShapeType="1"/>
            </p:cNvSpPr>
            <p:nvPr/>
          </p:nvSpPr>
          <p:spPr bwMode="gray">
            <a:xfrm>
              <a:off x="1440" y="2380"/>
              <a:ext cx="3024" cy="0"/>
            </a:xfrm>
            <a:prstGeom prst="line">
              <a:avLst/>
            </a:prstGeom>
            <a:noFill/>
            <a:ln w="25400">
              <a:solidFill>
                <a:srgbClr val="969696"/>
              </a:solidFill>
              <a:prstDash val="sysDot"/>
              <a:round/>
              <a:headEnd/>
              <a:tailEnd type="oval" w="med" len="med"/>
            </a:ln>
            <a:effectLst/>
          </p:spPr>
          <p:txBody>
            <a:bodyPr wrap="none" anchor="ctr"/>
            <a:lstStyle/>
            <a:p>
              <a:endParaRPr lang="en-US"/>
            </a:p>
          </p:txBody>
        </p:sp>
        <p:sp>
          <p:nvSpPr>
            <p:cNvPr id="120853" name="Rectangle 9"/>
            <p:cNvSpPr>
              <a:spLocks noChangeArrowheads="1"/>
            </p:cNvSpPr>
            <p:nvPr/>
          </p:nvSpPr>
          <p:spPr bwMode="gray">
            <a:xfrm rot="3419336">
              <a:off x="1261" y="2017"/>
              <a:ext cx="302" cy="328"/>
            </a:xfrm>
            <a:prstGeom prst="rect">
              <a:avLst/>
            </a:prstGeom>
            <a:gradFill rotWithShape="1">
              <a:gsLst>
                <a:gs pos="0">
                  <a:srgbClr val="99CC00"/>
                </a:gs>
                <a:gs pos="100000">
                  <a:srgbClr val="475E00"/>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p>
              <a:endParaRPr lang="vi-VN"/>
            </a:p>
          </p:txBody>
        </p:sp>
        <p:sp>
          <p:nvSpPr>
            <p:cNvPr id="120854" name="Text Box 10"/>
            <p:cNvSpPr txBox="1">
              <a:spLocks noChangeArrowheads="1"/>
            </p:cNvSpPr>
            <p:nvPr/>
          </p:nvSpPr>
          <p:spPr bwMode="gray">
            <a:xfrm>
              <a:off x="1634" y="2668"/>
              <a:ext cx="3023" cy="291"/>
            </a:xfrm>
            <a:prstGeom prst="rect">
              <a:avLst/>
            </a:prstGeom>
            <a:noFill/>
            <a:ln w="9525" algn="ctr">
              <a:noFill/>
              <a:miter lim="800000"/>
              <a:headEnd/>
              <a:tailEnd/>
            </a:ln>
            <a:effectLst/>
          </p:spPr>
          <p:txBody>
            <a:bodyPr wrap="none">
              <a:spAutoFit/>
            </a:bodyPr>
            <a:lstStyle/>
            <a:p>
              <a:pPr algn="ctr"/>
              <a:r>
                <a:rPr lang="en-US" sz="2400" b="1" dirty="0" smtClean="0">
                  <a:solidFill>
                    <a:schemeClr val="tx2"/>
                  </a:solidFill>
                  <a:latin typeface="Arial" charset="0"/>
                </a:rPr>
                <a:t>NN </a:t>
              </a:r>
              <a:r>
                <a:rPr lang="en-US" sz="2400" b="1" dirty="0" err="1" smtClean="0">
                  <a:solidFill>
                    <a:schemeClr val="tx2"/>
                  </a:solidFill>
                  <a:latin typeface="Arial" charset="0"/>
                </a:rPr>
                <a:t>dân</a:t>
              </a:r>
              <a:r>
                <a:rPr lang="en-US" sz="2400" b="1" dirty="0" smtClean="0">
                  <a:solidFill>
                    <a:schemeClr val="tx2"/>
                  </a:solidFill>
                  <a:latin typeface="Arial" charset="0"/>
                </a:rPr>
                <a:t> </a:t>
              </a:r>
              <a:r>
                <a:rPr lang="en-US" sz="2400" b="1" dirty="0" err="1" smtClean="0">
                  <a:solidFill>
                    <a:schemeClr val="tx2"/>
                  </a:solidFill>
                  <a:latin typeface="Arial" charset="0"/>
                </a:rPr>
                <a:t>chủ</a:t>
              </a:r>
              <a:r>
                <a:rPr lang="en-US" sz="2400" b="1" dirty="0" smtClean="0">
                  <a:solidFill>
                    <a:schemeClr val="tx2"/>
                  </a:solidFill>
                  <a:latin typeface="Arial" charset="0"/>
                </a:rPr>
                <a:t> </a:t>
              </a:r>
              <a:r>
                <a:rPr lang="en-US" sz="2400" b="1" dirty="0" err="1" smtClean="0">
                  <a:solidFill>
                    <a:schemeClr val="tx2"/>
                  </a:solidFill>
                  <a:latin typeface="Arial" charset="0"/>
                </a:rPr>
                <a:t>thực</a:t>
              </a:r>
              <a:r>
                <a:rPr lang="en-US" sz="2400" b="1" dirty="0" smtClean="0">
                  <a:solidFill>
                    <a:schemeClr val="tx2"/>
                  </a:solidFill>
                  <a:latin typeface="Arial" charset="0"/>
                </a:rPr>
                <a:t> </a:t>
              </a:r>
              <a:r>
                <a:rPr lang="en-US" sz="2400" b="1" dirty="0" err="1" smtClean="0">
                  <a:solidFill>
                    <a:schemeClr val="tx2"/>
                  </a:solidFill>
                  <a:latin typeface="Arial" charset="0"/>
                </a:rPr>
                <a:t>sự</a:t>
              </a:r>
              <a:r>
                <a:rPr lang="en-US" sz="2400" b="1" dirty="0" smtClean="0">
                  <a:solidFill>
                    <a:schemeClr val="tx2"/>
                  </a:solidFill>
                  <a:latin typeface="Arial" charset="0"/>
                </a:rPr>
                <a:t> </a:t>
              </a:r>
              <a:r>
                <a:rPr lang="en-US" sz="2400" b="1" dirty="0" err="1" smtClean="0">
                  <a:solidFill>
                    <a:schemeClr val="tx2"/>
                  </a:solidFill>
                  <a:latin typeface="Arial" charset="0"/>
                </a:rPr>
                <a:t>và</a:t>
              </a:r>
              <a:r>
                <a:rPr lang="en-US" sz="2400" b="1" dirty="0" smtClean="0">
                  <a:solidFill>
                    <a:schemeClr val="tx2"/>
                  </a:solidFill>
                  <a:latin typeface="Arial" charset="0"/>
                </a:rPr>
                <a:t> </a:t>
              </a:r>
              <a:r>
                <a:rPr lang="en-US" sz="2400" b="1" dirty="0" err="1" smtClean="0">
                  <a:solidFill>
                    <a:schemeClr val="tx2"/>
                  </a:solidFill>
                  <a:latin typeface="Arial" charset="0"/>
                </a:rPr>
                <a:t>rộng</a:t>
              </a:r>
              <a:r>
                <a:rPr lang="en-US" sz="2400" b="1" dirty="0" smtClean="0">
                  <a:solidFill>
                    <a:schemeClr val="tx2"/>
                  </a:solidFill>
                  <a:latin typeface="Arial" charset="0"/>
                </a:rPr>
                <a:t> </a:t>
              </a:r>
              <a:r>
                <a:rPr lang="en-US" sz="2400" b="1" dirty="0" err="1" smtClean="0">
                  <a:solidFill>
                    <a:schemeClr val="tx2"/>
                  </a:solidFill>
                  <a:latin typeface="Arial" charset="0"/>
                </a:rPr>
                <a:t>rãi</a:t>
              </a:r>
              <a:endParaRPr lang="en-US" sz="2400" b="1" dirty="0">
                <a:solidFill>
                  <a:schemeClr val="tx2"/>
                </a:solidFill>
                <a:latin typeface="Arial" charset="0"/>
              </a:endParaRPr>
            </a:p>
          </p:txBody>
        </p:sp>
        <p:sp>
          <p:nvSpPr>
            <p:cNvPr id="120855" name="Text Box 11"/>
            <p:cNvSpPr txBox="1">
              <a:spLocks noChangeArrowheads="1"/>
            </p:cNvSpPr>
            <p:nvPr/>
          </p:nvSpPr>
          <p:spPr bwMode="gray">
            <a:xfrm>
              <a:off x="1296" y="2044"/>
              <a:ext cx="223" cy="288"/>
            </a:xfrm>
            <a:prstGeom prst="rect">
              <a:avLst/>
            </a:prstGeom>
            <a:noFill/>
            <a:ln w="9525" algn="ctr">
              <a:noFill/>
              <a:miter lim="800000"/>
              <a:headEnd/>
              <a:tailEnd/>
            </a:ln>
            <a:effectLst/>
          </p:spPr>
          <p:txBody>
            <a:bodyPr wrap="none">
              <a:spAutoFit/>
            </a:bodyPr>
            <a:lstStyle/>
            <a:p>
              <a:pPr algn="ctr" eaLnBrk="0" hangingPunct="0"/>
              <a:r>
                <a:rPr lang="en-US" sz="2400" b="1">
                  <a:solidFill>
                    <a:srgbClr val="FFFFFF"/>
                  </a:solidFill>
                </a:rPr>
                <a:t>1</a:t>
              </a:r>
            </a:p>
          </p:txBody>
        </p:sp>
      </p:grpSp>
      <p:grpSp>
        <p:nvGrpSpPr>
          <p:cNvPr id="4" name="Group 12"/>
          <p:cNvGrpSpPr>
            <a:grpSpLocks/>
          </p:cNvGrpSpPr>
          <p:nvPr/>
        </p:nvGrpSpPr>
        <p:grpSpPr bwMode="auto">
          <a:xfrm>
            <a:off x="2045034" y="1770367"/>
            <a:ext cx="6523041" cy="1444625"/>
            <a:chOff x="1248" y="2080"/>
            <a:chExt cx="4109" cy="910"/>
          </a:xfrm>
        </p:grpSpPr>
        <p:sp>
          <p:nvSpPr>
            <p:cNvPr id="120848"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ffectLst/>
          </p:spPr>
          <p:txBody>
            <a:bodyPr wrap="none" anchor="ctr"/>
            <a:lstStyle/>
            <a:p>
              <a:endParaRPr lang="en-US"/>
            </a:p>
          </p:txBody>
        </p:sp>
        <p:sp>
          <p:nvSpPr>
            <p:cNvPr id="120849"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endParaRPr lang="vi-VN"/>
            </a:p>
          </p:txBody>
        </p:sp>
        <p:sp>
          <p:nvSpPr>
            <p:cNvPr id="120850" name="Text Box 15"/>
            <p:cNvSpPr txBox="1">
              <a:spLocks noChangeArrowheads="1"/>
            </p:cNvSpPr>
            <p:nvPr/>
          </p:nvSpPr>
          <p:spPr bwMode="gray">
            <a:xfrm>
              <a:off x="1618" y="2080"/>
              <a:ext cx="3739" cy="291"/>
            </a:xfrm>
            <a:prstGeom prst="rect">
              <a:avLst/>
            </a:prstGeom>
            <a:noFill/>
            <a:ln w="9525" algn="ctr">
              <a:noFill/>
              <a:miter lim="800000"/>
              <a:headEnd/>
              <a:tailEnd/>
            </a:ln>
            <a:effectLst/>
          </p:spPr>
          <p:txBody>
            <a:bodyPr wrap="square">
              <a:spAutoFit/>
            </a:bodyPr>
            <a:lstStyle/>
            <a:p>
              <a:pPr algn="ctr"/>
              <a:r>
                <a:rPr lang="en-US" sz="2400" b="1" dirty="0" err="1" smtClean="0">
                  <a:solidFill>
                    <a:schemeClr val="tx2"/>
                  </a:solidFill>
                  <a:latin typeface="Arial" charset="0"/>
                </a:rPr>
                <a:t>Nhân</a:t>
              </a:r>
              <a:r>
                <a:rPr lang="en-US" sz="2400" b="1" dirty="0" smtClean="0">
                  <a:solidFill>
                    <a:schemeClr val="tx2"/>
                  </a:solidFill>
                  <a:latin typeface="Arial" charset="0"/>
                </a:rPr>
                <a:t> </a:t>
              </a:r>
              <a:r>
                <a:rPr lang="en-US" sz="2400" b="1" dirty="0" err="1" smtClean="0">
                  <a:solidFill>
                    <a:schemeClr val="tx2"/>
                  </a:solidFill>
                  <a:latin typeface="Arial" charset="0"/>
                </a:rPr>
                <a:t>dân</a:t>
              </a:r>
              <a:r>
                <a:rPr lang="en-US" sz="2400" b="1" dirty="0" smtClean="0">
                  <a:solidFill>
                    <a:schemeClr val="tx2"/>
                  </a:solidFill>
                  <a:latin typeface="Arial" charset="0"/>
                </a:rPr>
                <a:t> </a:t>
              </a:r>
              <a:r>
                <a:rPr lang="en-US" sz="2400" b="1" dirty="0" err="1" smtClean="0">
                  <a:solidFill>
                    <a:schemeClr val="tx2"/>
                  </a:solidFill>
                  <a:latin typeface="Arial" charset="0"/>
                </a:rPr>
                <a:t>là</a:t>
              </a:r>
              <a:r>
                <a:rPr lang="en-US" sz="2400" b="1" dirty="0" smtClean="0">
                  <a:solidFill>
                    <a:schemeClr val="tx2"/>
                  </a:solidFill>
                  <a:latin typeface="Arial" charset="0"/>
                </a:rPr>
                <a:t> </a:t>
              </a:r>
              <a:r>
                <a:rPr lang="en-US" sz="2400" b="1" dirty="0" err="1" smtClean="0">
                  <a:solidFill>
                    <a:schemeClr val="tx2"/>
                  </a:solidFill>
                  <a:latin typeface="Arial" charset="0"/>
                </a:rPr>
                <a:t>chủ</a:t>
              </a:r>
              <a:r>
                <a:rPr lang="en-US" sz="2400" b="1" dirty="0" smtClean="0">
                  <a:solidFill>
                    <a:schemeClr val="tx2"/>
                  </a:solidFill>
                  <a:latin typeface="Arial" charset="0"/>
                </a:rPr>
                <a:t> </a:t>
              </a:r>
              <a:r>
                <a:rPr lang="en-US" sz="2400" b="1" dirty="0" err="1" smtClean="0">
                  <a:solidFill>
                    <a:schemeClr val="tx2"/>
                  </a:solidFill>
                  <a:latin typeface="Arial" charset="0"/>
                </a:rPr>
                <a:t>thể</a:t>
              </a:r>
              <a:r>
                <a:rPr lang="en-US" sz="2400" b="1" dirty="0" smtClean="0">
                  <a:solidFill>
                    <a:schemeClr val="tx2"/>
                  </a:solidFill>
                  <a:latin typeface="Arial" charset="0"/>
                </a:rPr>
                <a:t> </a:t>
              </a:r>
              <a:r>
                <a:rPr lang="en-US" sz="2400" b="1" dirty="0" err="1" smtClean="0">
                  <a:solidFill>
                    <a:schemeClr val="tx2"/>
                  </a:solidFill>
                  <a:latin typeface="Arial" charset="0"/>
                </a:rPr>
                <a:t>tối</a:t>
              </a:r>
              <a:r>
                <a:rPr lang="en-US" sz="2400" b="1" dirty="0" smtClean="0">
                  <a:solidFill>
                    <a:schemeClr val="tx2"/>
                  </a:solidFill>
                  <a:latin typeface="Arial" charset="0"/>
                </a:rPr>
                <a:t> </a:t>
              </a:r>
              <a:r>
                <a:rPr lang="en-US" sz="2400" b="1" dirty="0" err="1" smtClean="0">
                  <a:solidFill>
                    <a:schemeClr val="tx2"/>
                  </a:solidFill>
                  <a:latin typeface="Arial" charset="0"/>
                </a:rPr>
                <a:t>cao</a:t>
              </a:r>
              <a:r>
                <a:rPr lang="en-US" sz="2400" b="1" dirty="0" smtClean="0">
                  <a:solidFill>
                    <a:schemeClr val="tx2"/>
                  </a:solidFill>
                  <a:latin typeface="Arial" charset="0"/>
                </a:rPr>
                <a:t> </a:t>
              </a:r>
              <a:r>
                <a:rPr lang="en-US" sz="2400" b="1" dirty="0" err="1" smtClean="0">
                  <a:solidFill>
                    <a:schemeClr val="tx2"/>
                  </a:solidFill>
                  <a:latin typeface="Arial" charset="0"/>
                </a:rPr>
                <a:t>của</a:t>
              </a:r>
              <a:r>
                <a:rPr lang="en-US" sz="2400" b="1" dirty="0" smtClean="0">
                  <a:solidFill>
                    <a:schemeClr val="tx2"/>
                  </a:solidFill>
                  <a:latin typeface="Arial" charset="0"/>
                </a:rPr>
                <a:t> q </a:t>
              </a:r>
              <a:r>
                <a:rPr lang="en-US" sz="2400" b="1" dirty="0" err="1" smtClean="0">
                  <a:solidFill>
                    <a:schemeClr val="tx2"/>
                  </a:solidFill>
                  <a:latin typeface="Arial" charset="0"/>
                </a:rPr>
                <a:t>lực</a:t>
              </a:r>
              <a:endParaRPr lang="en-US" sz="2400" b="1" dirty="0">
                <a:solidFill>
                  <a:schemeClr val="tx2"/>
                </a:solidFill>
                <a:latin typeface="Arial" charset="0"/>
              </a:endParaRPr>
            </a:p>
          </p:txBody>
        </p:sp>
        <p:sp>
          <p:nvSpPr>
            <p:cNvPr id="120851" name="Text Box 16"/>
            <p:cNvSpPr txBox="1">
              <a:spLocks noChangeArrowheads="1"/>
            </p:cNvSpPr>
            <p:nvPr/>
          </p:nvSpPr>
          <p:spPr bwMode="gray">
            <a:xfrm>
              <a:off x="1296" y="2654"/>
              <a:ext cx="223" cy="288"/>
            </a:xfrm>
            <a:prstGeom prst="rect">
              <a:avLst/>
            </a:prstGeom>
            <a:noFill/>
            <a:ln w="9525" algn="ctr">
              <a:noFill/>
              <a:miter lim="800000"/>
              <a:headEnd/>
              <a:tailEnd/>
            </a:ln>
            <a:effectLst/>
          </p:spPr>
          <p:txBody>
            <a:bodyPr wrap="none">
              <a:spAutoFit/>
            </a:bodyPr>
            <a:lstStyle/>
            <a:p>
              <a:pPr algn="ctr" eaLnBrk="0" hangingPunct="0"/>
              <a:r>
                <a:rPr lang="en-US" sz="2400" b="1">
                  <a:solidFill>
                    <a:srgbClr val="FFFFFF"/>
                  </a:solidFill>
                </a:rPr>
                <a:t>2</a:t>
              </a:r>
            </a:p>
          </p:txBody>
        </p:sp>
      </p:grpSp>
      <p:grpSp>
        <p:nvGrpSpPr>
          <p:cNvPr id="5" name="Group 17"/>
          <p:cNvGrpSpPr>
            <a:grpSpLocks/>
          </p:cNvGrpSpPr>
          <p:nvPr/>
        </p:nvGrpSpPr>
        <p:grpSpPr bwMode="auto">
          <a:xfrm>
            <a:off x="2133594" y="3238498"/>
            <a:ext cx="6249994" cy="830263"/>
            <a:chOff x="1248" y="3110"/>
            <a:chExt cx="3937" cy="523"/>
          </a:xfrm>
        </p:grpSpPr>
        <p:sp>
          <p:nvSpPr>
            <p:cNvPr id="120844" name="Line 18"/>
            <p:cNvSpPr>
              <a:spLocks noChangeShapeType="1"/>
            </p:cNvSpPr>
            <p:nvPr/>
          </p:nvSpPr>
          <p:spPr bwMode="gray">
            <a:xfrm>
              <a:off x="1441" y="3579"/>
              <a:ext cx="3023" cy="1"/>
            </a:xfrm>
            <a:prstGeom prst="line">
              <a:avLst/>
            </a:prstGeom>
            <a:noFill/>
            <a:ln w="25400">
              <a:solidFill>
                <a:srgbClr val="969696"/>
              </a:solidFill>
              <a:prstDash val="sysDot"/>
              <a:round/>
              <a:headEnd/>
              <a:tailEnd type="oval" w="med" len="med"/>
            </a:ln>
            <a:effectLst/>
          </p:spPr>
          <p:txBody>
            <a:bodyPr wrap="none" anchor="ctr"/>
            <a:lstStyle/>
            <a:p>
              <a:endParaRPr lang="en-US"/>
            </a:p>
          </p:txBody>
        </p:sp>
        <p:sp>
          <p:nvSpPr>
            <p:cNvPr id="120845" name="Rectangle 19"/>
            <p:cNvSpPr>
              <a:spLocks noChangeArrowheads="1"/>
            </p:cNvSpPr>
            <p:nvPr/>
          </p:nvSpPr>
          <p:spPr bwMode="gray">
            <a:xfrm rot="3419336">
              <a:off x="1261" y="3217"/>
              <a:ext cx="302" cy="328"/>
            </a:xfrm>
            <a:prstGeom prst="rect">
              <a:avLst/>
            </a:prstGeom>
            <a:gradFill rotWithShape="1">
              <a:gsLst>
                <a:gs pos="0">
                  <a:srgbClr val="FF9933"/>
                </a:gs>
                <a:gs pos="100000">
                  <a:srgbClr val="764718"/>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FF9933"/>
              </a:extrusionClr>
            </a:sp3d>
          </p:spPr>
          <p:txBody>
            <a:bodyPr wrap="none" anchor="ctr">
              <a:flatTx/>
            </a:bodyPr>
            <a:lstStyle/>
            <a:p>
              <a:endParaRPr lang="vi-VN"/>
            </a:p>
          </p:txBody>
        </p:sp>
        <p:sp>
          <p:nvSpPr>
            <p:cNvPr id="120846" name="Text Box 20"/>
            <p:cNvSpPr txBox="1">
              <a:spLocks noChangeArrowheads="1"/>
            </p:cNvSpPr>
            <p:nvPr/>
          </p:nvSpPr>
          <p:spPr bwMode="gray">
            <a:xfrm>
              <a:off x="1336" y="3110"/>
              <a:ext cx="3849" cy="523"/>
            </a:xfrm>
            <a:prstGeom prst="rect">
              <a:avLst/>
            </a:prstGeom>
            <a:noFill/>
            <a:ln w="9525" algn="ctr">
              <a:noFill/>
              <a:miter lim="800000"/>
              <a:headEnd/>
              <a:tailEnd/>
            </a:ln>
            <a:effectLst/>
          </p:spPr>
          <p:txBody>
            <a:bodyPr wrap="none">
              <a:spAutoFit/>
            </a:bodyPr>
            <a:lstStyle/>
            <a:p>
              <a:pPr algn="ctr"/>
              <a:r>
                <a:rPr lang="en-US" sz="2400" b="1" dirty="0" err="1" smtClean="0">
                  <a:solidFill>
                    <a:schemeClr val="tx2"/>
                  </a:solidFill>
                  <a:latin typeface="Arial" charset="0"/>
                </a:rPr>
                <a:t>Mối</a:t>
              </a:r>
              <a:r>
                <a:rPr lang="en-US" sz="2400" b="1" dirty="0" smtClean="0">
                  <a:solidFill>
                    <a:schemeClr val="tx2"/>
                  </a:solidFill>
                  <a:latin typeface="Arial" charset="0"/>
                </a:rPr>
                <a:t> </a:t>
              </a:r>
              <a:r>
                <a:rPr lang="en-US" sz="2400" b="1" dirty="0" err="1" smtClean="0">
                  <a:solidFill>
                    <a:schemeClr val="tx2"/>
                  </a:solidFill>
                  <a:latin typeface="Arial" charset="0"/>
                </a:rPr>
                <a:t>quan</a:t>
              </a:r>
              <a:r>
                <a:rPr lang="en-US" sz="2400" b="1" dirty="0" smtClean="0">
                  <a:solidFill>
                    <a:schemeClr val="tx2"/>
                  </a:solidFill>
                  <a:latin typeface="Arial" charset="0"/>
                </a:rPr>
                <a:t> </a:t>
              </a:r>
              <a:r>
                <a:rPr lang="en-US" sz="2400" b="1" dirty="0" err="1" smtClean="0">
                  <a:solidFill>
                    <a:schemeClr val="tx2"/>
                  </a:solidFill>
                  <a:latin typeface="Arial" charset="0"/>
                </a:rPr>
                <a:t>hệ</a:t>
              </a:r>
              <a:r>
                <a:rPr lang="en-US" sz="2400" b="1" dirty="0" smtClean="0">
                  <a:solidFill>
                    <a:schemeClr val="tx2"/>
                  </a:solidFill>
                  <a:latin typeface="Arial" charset="0"/>
                </a:rPr>
                <a:t> </a:t>
              </a:r>
              <a:r>
                <a:rPr lang="en-US" sz="2400" b="1" dirty="0" err="1" smtClean="0">
                  <a:solidFill>
                    <a:schemeClr val="tx2"/>
                  </a:solidFill>
                  <a:latin typeface="Arial" charset="0"/>
                </a:rPr>
                <a:t>giữa</a:t>
              </a:r>
              <a:r>
                <a:rPr lang="en-US" sz="2400" b="1" dirty="0" smtClean="0">
                  <a:solidFill>
                    <a:schemeClr val="tx2"/>
                  </a:solidFill>
                  <a:latin typeface="Arial" charset="0"/>
                </a:rPr>
                <a:t> NN </a:t>
              </a:r>
              <a:r>
                <a:rPr lang="en-US" sz="2400" b="1" dirty="0" err="1" smtClean="0">
                  <a:solidFill>
                    <a:schemeClr val="tx2"/>
                  </a:solidFill>
                  <a:latin typeface="Arial" charset="0"/>
                </a:rPr>
                <a:t>và</a:t>
              </a:r>
              <a:r>
                <a:rPr lang="en-US" sz="2400" b="1" dirty="0" smtClean="0">
                  <a:solidFill>
                    <a:schemeClr val="tx2"/>
                  </a:solidFill>
                  <a:latin typeface="Arial" charset="0"/>
                </a:rPr>
                <a:t> </a:t>
              </a:r>
              <a:r>
                <a:rPr lang="en-US" sz="2400" b="1" dirty="0">
                  <a:solidFill>
                    <a:schemeClr val="tx2"/>
                  </a:solidFill>
                  <a:latin typeface="Arial" charset="0"/>
                </a:rPr>
                <a:t>ND </a:t>
              </a:r>
              <a:r>
                <a:rPr lang="en-US" sz="2400" b="1" dirty="0" err="1">
                  <a:solidFill>
                    <a:schemeClr val="tx2"/>
                  </a:solidFill>
                  <a:latin typeface="Arial" charset="0"/>
                </a:rPr>
                <a:t>là</a:t>
              </a:r>
              <a:r>
                <a:rPr lang="en-US" sz="2400" b="1" dirty="0">
                  <a:solidFill>
                    <a:schemeClr val="tx2"/>
                  </a:solidFill>
                  <a:latin typeface="Arial" charset="0"/>
                </a:rPr>
                <a:t> </a:t>
              </a:r>
              <a:r>
                <a:rPr lang="en-US" sz="2400" b="1" dirty="0" err="1">
                  <a:solidFill>
                    <a:schemeClr val="tx2"/>
                  </a:solidFill>
                  <a:latin typeface="Arial" charset="0"/>
                </a:rPr>
                <a:t>bình</a:t>
              </a:r>
              <a:r>
                <a:rPr lang="en-US" sz="2400" b="1" dirty="0">
                  <a:solidFill>
                    <a:schemeClr val="tx2"/>
                  </a:solidFill>
                  <a:latin typeface="Arial" charset="0"/>
                </a:rPr>
                <a:t> </a:t>
              </a:r>
              <a:r>
                <a:rPr lang="en-US" sz="2400" b="1" dirty="0" err="1">
                  <a:solidFill>
                    <a:schemeClr val="tx2"/>
                  </a:solidFill>
                  <a:latin typeface="Arial" charset="0"/>
                </a:rPr>
                <a:t>đẳng</a:t>
              </a:r>
              <a:endParaRPr lang="en-US" sz="2400" b="1" dirty="0" smtClean="0">
                <a:solidFill>
                  <a:schemeClr val="tx2"/>
                </a:solidFill>
                <a:latin typeface="Arial" charset="0"/>
              </a:endParaRPr>
            </a:p>
            <a:p>
              <a:pPr algn="ctr"/>
              <a:r>
                <a:rPr lang="en-US" sz="2400" b="1" dirty="0" smtClean="0">
                  <a:solidFill>
                    <a:schemeClr val="tx2"/>
                  </a:solidFill>
                  <a:latin typeface="Arial" charset="0"/>
                </a:rPr>
                <a:t>; </a:t>
              </a:r>
              <a:r>
                <a:rPr lang="en-US" sz="2400" b="1" dirty="0" err="1" smtClean="0">
                  <a:solidFill>
                    <a:schemeClr val="tx2"/>
                  </a:solidFill>
                  <a:latin typeface="Arial" charset="0"/>
                </a:rPr>
                <a:t>nhà</a:t>
              </a:r>
              <a:r>
                <a:rPr lang="en-US" sz="2400" b="1" dirty="0" smtClean="0">
                  <a:solidFill>
                    <a:schemeClr val="tx2"/>
                  </a:solidFill>
                  <a:latin typeface="Arial" charset="0"/>
                </a:rPr>
                <a:t> </a:t>
              </a:r>
              <a:r>
                <a:rPr lang="en-US" sz="2400" b="1" dirty="0" err="1" smtClean="0">
                  <a:solidFill>
                    <a:schemeClr val="tx2"/>
                  </a:solidFill>
                  <a:latin typeface="Arial" charset="0"/>
                </a:rPr>
                <a:t>nước</a:t>
              </a:r>
              <a:r>
                <a:rPr lang="en-US" sz="2400" b="1" dirty="0" smtClean="0">
                  <a:solidFill>
                    <a:schemeClr val="tx2"/>
                  </a:solidFill>
                  <a:latin typeface="Arial" charset="0"/>
                </a:rPr>
                <a:t> </a:t>
              </a:r>
              <a:r>
                <a:rPr lang="en-US" sz="2400" b="1" dirty="0" err="1" smtClean="0">
                  <a:solidFill>
                    <a:schemeClr val="tx2"/>
                  </a:solidFill>
                  <a:latin typeface="Arial" charset="0"/>
                </a:rPr>
                <a:t>Pháp</a:t>
              </a:r>
              <a:r>
                <a:rPr lang="en-US" sz="2400" b="1" dirty="0" smtClean="0">
                  <a:solidFill>
                    <a:schemeClr val="tx2"/>
                  </a:solidFill>
                  <a:latin typeface="Arial" charset="0"/>
                </a:rPr>
                <a:t> </a:t>
              </a:r>
              <a:r>
                <a:rPr lang="en-US" sz="2400" b="1" dirty="0" err="1" smtClean="0">
                  <a:solidFill>
                    <a:schemeClr val="tx2"/>
                  </a:solidFill>
                  <a:latin typeface="Arial" charset="0"/>
                </a:rPr>
                <a:t>quyền</a:t>
              </a:r>
              <a:r>
                <a:rPr lang="en-US" sz="2400" b="1" dirty="0" smtClean="0">
                  <a:solidFill>
                    <a:schemeClr val="tx2"/>
                  </a:solidFill>
                  <a:latin typeface="Arial" charset="0"/>
                </a:rPr>
                <a:t> XHCN</a:t>
              </a:r>
              <a:endParaRPr lang="en-US" sz="2400" b="1" dirty="0">
                <a:solidFill>
                  <a:schemeClr val="tx2"/>
                </a:solidFill>
                <a:latin typeface="Arial" charset="0"/>
              </a:endParaRPr>
            </a:p>
          </p:txBody>
        </p:sp>
        <p:sp>
          <p:nvSpPr>
            <p:cNvPr id="120847" name="Text Box 21"/>
            <p:cNvSpPr txBox="1">
              <a:spLocks noChangeArrowheads="1"/>
            </p:cNvSpPr>
            <p:nvPr/>
          </p:nvSpPr>
          <p:spPr bwMode="gray">
            <a:xfrm>
              <a:off x="1296" y="3244"/>
              <a:ext cx="223" cy="288"/>
            </a:xfrm>
            <a:prstGeom prst="rect">
              <a:avLst/>
            </a:prstGeom>
            <a:noFill/>
            <a:ln w="9525" algn="ctr">
              <a:noFill/>
              <a:miter lim="800000"/>
              <a:headEnd/>
              <a:tailEnd/>
            </a:ln>
            <a:effectLst/>
          </p:spPr>
          <p:txBody>
            <a:bodyPr wrap="none">
              <a:spAutoFit/>
            </a:bodyPr>
            <a:lstStyle/>
            <a:p>
              <a:pPr algn="ctr" eaLnBrk="0" hangingPunct="0"/>
              <a:r>
                <a:rPr lang="en-US" sz="2400" b="1">
                  <a:solidFill>
                    <a:srgbClr val="FFFFFF"/>
                  </a:solidFill>
                </a:rPr>
                <a:t>3</a:t>
              </a:r>
            </a:p>
          </p:txBody>
        </p:sp>
      </p:grpSp>
      <p:grpSp>
        <p:nvGrpSpPr>
          <p:cNvPr id="6" name="Group 22"/>
          <p:cNvGrpSpPr>
            <a:grpSpLocks/>
          </p:cNvGrpSpPr>
          <p:nvPr/>
        </p:nvGrpSpPr>
        <p:grpSpPr bwMode="auto">
          <a:xfrm>
            <a:off x="2133600" y="4937126"/>
            <a:ext cx="6553204" cy="830263"/>
            <a:chOff x="1248" y="3110"/>
            <a:chExt cx="4128" cy="523"/>
          </a:xfrm>
        </p:grpSpPr>
        <p:sp>
          <p:nvSpPr>
            <p:cNvPr id="120840" name="Line 23"/>
            <p:cNvSpPr>
              <a:spLocks noChangeShapeType="1"/>
            </p:cNvSpPr>
            <p:nvPr/>
          </p:nvSpPr>
          <p:spPr bwMode="gray">
            <a:xfrm flipV="1">
              <a:off x="1440" y="3512"/>
              <a:ext cx="3936" cy="68"/>
            </a:xfrm>
            <a:prstGeom prst="line">
              <a:avLst/>
            </a:prstGeom>
            <a:noFill/>
            <a:ln w="25400">
              <a:solidFill>
                <a:srgbClr val="969696"/>
              </a:solidFill>
              <a:prstDash val="sysDot"/>
              <a:round/>
              <a:headEnd/>
              <a:tailEnd type="oval" w="med" len="med"/>
            </a:ln>
            <a:effectLst/>
          </p:spPr>
          <p:txBody>
            <a:bodyPr wrap="none" anchor="ctr"/>
            <a:lstStyle/>
            <a:p>
              <a:endParaRPr lang="en-US"/>
            </a:p>
          </p:txBody>
        </p:sp>
        <p:sp>
          <p:nvSpPr>
            <p:cNvPr id="120841" name="Rectangle 24"/>
            <p:cNvSpPr>
              <a:spLocks noChangeArrowheads="1"/>
            </p:cNvSpPr>
            <p:nvPr/>
          </p:nvSpPr>
          <p:spPr bwMode="gray">
            <a:xfrm rot="3419336">
              <a:off x="1261" y="3217"/>
              <a:ext cx="302" cy="328"/>
            </a:xfrm>
            <a:prstGeom prst="rect">
              <a:avLst/>
            </a:prstGeom>
            <a:gradFill rotWithShape="1">
              <a:gsLst>
                <a:gs pos="0">
                  <a:srgbClr val="990099"/>
                </a:gs>
                <a:gs pos="100000">
                  <a:srgbClr val="470047"/>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90099"/>
              </a:extrusionClr>
            </a:sp3d>
          </p:spPr>
          <p:txBody>
            <a:bodyPr wrap="none" anchor="ctr">
              <a:flatTx/>
            </a:bodyPr>
            <a:lstStyle/>
            <a:p>
              <a:endParaRPr lang="vi-VN"/>
            </a:p>
          </p:txBody>
        </p:sp>
        <p:sp>
          <p:nvSpPr>
            <p:cNvPr id="120842" name="Text Box 25"/>
            <p:cNvSpPr txBox="1">
              <a:spLocks noChangeArrowheads="1"/>
            </p:cNvSpPr>
            <p:nvPr/>
          </p:nvSpPr>
          <p:spPr bwMode="gray">
            <a:xfrm>
              <a:off x="1736" y="3110"/>
              <a:ext cx="3338" cy="523"/>
            </a:xfrm>
            <a:prstGeom prst="rect">
              <a:avLst/>
            </a:prstGeom>
            <a:noFill/>
            <a:ln w="9525" algn="ctr">
              <a:noFill/>
              <a:miter lim="800000"/>
              <a:headEnd/>
              <a:tailEnd/>
            </a:ln>
            <a:effectLst/>
          </p:spPr>
          <p:txBody>
            <a:bodyPr wrap="square">
              <a:spAutoFit/>
            </a:bodyPr>
            <a:lstStyle/>
            <a:p>
              <a:pPr eaLnBrk="0" hangingPunct="0"/>
              <a:r>
                <a:rPr lang="en-US" sz="2400" b="1" dirty="0" smtClean="0">
                  <a:solidFill>
                    <a:schemeClr val="tx2"/>
                  </a:solidFill>
                  <a:latin typeface="Arial" panose="020B0604020202020204" pitchFamily="34" charset="0"/>
                  <a:cs typeface="Arial" panose="020B0604020202020204" pitchFamily="34" charset="0"/>
                </a:rPr>
                <a:t>NN </a:t>
              </a:r>
              <a:r>
                <a:rPr lang="en-US" sz="2400" b="1" dirty="0" err="1" smtClean="0">
                  <a:solidFill>
                    <a:schemeClr val="tx2"/>
                  </a:solidFill>
                  <a:latin typeface="Arial" panose="020B0604020202020204" pitchFamily="34" charset="0"/>
                  <a:cs typeface="Arial" panose="020B0604020202020204" pitchFamily="34" charset="0"/>
                </a:rPr>
                <a:t>thực</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hiện</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đường</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lối</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đối</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ngoại</a:t>
              </a:r>
              <a:r>
                <a:rPr lang="en-US" sz="2400" b="1" dirty="0" smtClean="0">
                  <a:solidFill>
                    <a:schemeClr val="tx2"/>
                  </a:solidFill>
                  <a:latin typeface="Arial" panose="020B0604020202020204" pitchFamily="34" charset="0"/>
                  <a:cs typeface="Arial" panose="020B0604020202020204" pitchFamily="34" charset="0"/>
                </a:rPr>
                <a:t> </a:t>
              </a:r>
            </a:p>
            <a:p>
              <a:pPr algn="ctr" eaLnBrk="0" hangingPunct="0"/>
              <a:r>
                <a:rPr lang="en-US" sz="2400" b="1" dirty="0" err="1">
                  <a:solidFill>
                    <a:schemeClr val="tx2"/>
                  </a:solidFill>
                  <a:latin typeface="Arial" panose="020B0604020202020204" pitchFamily="34" charset="0"/>
                  <a:cs typeface="Arial" panose="020B0604020202020204" pitchFamily="34" charset="0"/>
                </a:rPr>
                <a:t>h</a:t>
              </a:r>
              <a:r>
                <a:rPr lang="en-US" sz="2400" b="1" dirty="0" err="1" smtClean="0">
                  <a:solidFill>
                    <a:schemeClr val="tx2"/>
                  </a:solidFill>
                  <a:latin typeface="Arial" panose="020B0604020202020204" pitchFamily="34" charset="0"/>
                  <a:cs typeface="Arial" panose="020B0604020202020204" pitchFamily="34" charset="0"/>
                </a:rPr>
                <a:t>òa</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bình</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hợp</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tác</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hữu</a:t>
              </a:r>
              <a:r>
                <a:rPr lang="en-US" sz="2400" b="1" dirty="0" smtClean="0">
                  <a:solidFill>
                    <a:schemeClr val="tx2"/>
                  </a:solidFill>
                  <a:latin typeface="Arial" panose="020B0604020202020204" pitchFamily="34" charset="0"/>
                  <a:cs typeface="Arial" panose="020B0604020202020204" pitchFamily="34" charset="0"/>
                </a:rPr>
                <a:t> </a:t>
              </a:r>
              <a:r>
                <a:rPr lang="en-US" sz="2400" b="1" dirty="0" err="1" smtClean="0">
                  <a:solidFill>
                    <a:schemeClr val="tx2"/>
                  </a:solidFill>
                  <a:latin typeface="Arial" panose="020B0604020202020204" pitchFamily="34" charset="0"/>
                  <a:cs typeface="Arial" panose="020B0604020202020204" pitchFamily="34" charset="0"/>
                </a:rPr>
                <a:t>nghị</a:t>
              </a:r>
              <a:endParaRPr lang="en-US" sz="2400" b="1" dirty="0">
                <a:solidFill>
                  <a:schemeClr val="tx2"/>
                </a:solidFill>
                <a:latin typeface="Arial" panose="020B0604020202020204" pitchFamily="34" charset="0"/>
                <a:cs typeface="Arial" panose="020B0604020202020204" pitchFamily="34" charset="0"/>
              </a:endParaRPr>
            </a:p>
          </p:txBody>
        </p:sp>
        <p:sp>
          <p:nvSpPr>
            <p:cNvPr id="120843" name="Text Box 26"/>
            <p:cNvSpPr txBox="1">
              <a:spLocks noChangeArrowheads="1"/>
            </p:cNvSpPr>
            <p:nvPr/>
          </p:nvSpPr>
          <p:spPr bwMode="gray">
            <a:xfrm>
              <a:off x="1296" y="3244"/>
              <a:ext cx="223" cy="288"/>
            </a:xfrm>
            <a:prstGeom prst="rect">
              <a:avLst/>
            </a:prstGeom>
            <a:noFill/>
            <a:ln w="9525" algn="ctr">
              <a:noFill/>
              <a:miter lim="800000"/>
              <a:headEnd/>
              <a:tailEnd/>
            </a:ln>
            <a:effectLst/>
          </p:spPr>
          <p:txBody>
            <a:bodyPr wrap="none">
              <a:spAutoFit/>
            </a:bodyPr>
            <a:lstStyle/>
            <a:p>
              <a:pPr algn="ctr" eaLnBrk="0" hangingPunct="0"/>
              <a:r>
                <a:rPr lang="en-US" sz="2400" b="1">
                  <a:solidFill>
                    <a:srgbClr val="FFFFFF"/>
                  </a:solidFill>
                </a:rPr>
                <a:t>5</a:t>
              </a:r>
            </a:p>
          </p:txBody>
        </p:sp>
      </p:grpSp>
      <p:sp>
        <p:nvSpPr>
          <p:cNvPr id="120839" name="Rectangle 27"/>
          <p:cNvSpPr>
            <a:spLocks noGrp="1" noChangeArrowheads="1"/>
          </p:cNvSpPr>
          <p:nvPr>
            <p:ph type="title"/>
          </p:nvPr>
        </p:nvSpPr>
        <p:spPr>
          <a:xfrm>
            <a:off x="0" y="304800"/>
            <a:ext cx="9144000" cy="762000"/>
          </a:xfrm>
        </p:spPr>
        <p:txBody>
          <a:bodyPr anchorCtr="1">
            <a:normAutofit/>
          </a:bodyPr>
          <a:lstStyle/>
          <a:p>
            <a:r>
              <a:rPr lang="en-US" sz="3200" b="1" smtClean="0">
                <a:solidFill>
                  <a:schemeClr val="tx2"/>
                </a:solidFill>
                <a:latin typeface="Arial" charset="0"/>
              </a:rPr>
              <a:t>BẢN CHẤT CỦA NNCHXHCNVN</a:t>
            </a:r>
            <a:endParaRPr lang="en-US" sz="3200" b="1" dirty="0">
              <a:solidFill>
                <a:schemeClr val="tx2"/>
              </a:solidFill>
              <a:latin typeface="Arial" charset="0"/>
            </a:endParaRPr>
          </a:p>
        </p:txBody>
      </p:sp>
    </p:spTree>
    <p:extLst>
      <p:ext uri="{BB962C8B-B14F-4D97-AF65-F5344CB8AC3E}">
        <p14:creationId xmlns:p14="http://schemas.microsoft.com/office/powerpoint/2010/main" val="40047291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57D660-0E6F-402F-9A4F-39F38E391F3B}" type="slidenum">
              <a:rPr lang="en-US" smtClean="0"/>
              <a:pPr/>
              <a:t>25</a:t>
            </a:fld>
            <a:endParaRPr lang="en-US"/>
          </a:p>
        </p:txBody>
      </p:sp>
      <p:sp>
        <p:nvSpPr>
          <p:cNvPr id="6" name="TextBox 4"/>
          <p:cNvSpPr txBox="1">
            <a:spLocks noChangeArrowheads="1"/>
          </p:cNvSpPr>
          <p:nvPr/>
        </p:nvSpPr>
        <p:spPr bwMode="auto">
          <a:xfrm>
            <a:off x="1256713" y="294244"/>
            <a:ext cx="78181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dirty="0" err="1" smtClean="0">
                <a:solidFill>
                  <a:srgbClr val="404040"/>
                </a:solidFill>
                <a:latin typeface="Arial" charset="0"/>
              </a:rPr>
              <a:t>Chức</a:t>
            </a:r>
            <a:r>
              <a:rPr lang="en-US" sz="3200" b="1" dirty="0" smtClean="0">
                <a:solidFill>
                  <a:srgbClr val="404040"/>
                </a:solidFill>
                <a:latin typeface="Arial" charset="0"/>
              </a:rPr>
              <a:t> </a:t>
            </a:r>
            <a:r>
              <a:rPr lang="en-US" sz="3200" b="1" dirty="0" err="1" smtClean="0">
                <a:solidFill>
                  <a:srgbClr val="404040"/>
                </a:solidFill>
                <a:latin typeface="Arial" charset="0"/>
              </a:rPr>
              <a:t>năng</a:t>
            </a:r>
            <a:r>
              <a:rPr lang="en-US" sz="3200" b="1" dirty="0" smtClean="0">
                <a:solidFill>
                  <a:srgbClr val="404040"/>
                </a:solidFill>
                <a:latin typeface="Arial" charset="0"/>
              </a:rPr>
              <a:t> </a:t>
            </a:r>
            <a:r>
              <a:rPr lang="en-US" sz="3200" b="1" dirty="0" err="1" smtClean="0">
                <a:solidFill>
                  <a:srgbClr val="404040"/>
                </a:solidFill>
                <a:latin typeface="Arial" charset="0"/>
              </a:rPr>
              <a:t>của</a:t>
            </a:r>
            <a:r>
              <a:rPr lang="en-US" sz="3200" b="1" dirty="0" smtClean="0">
                <a:solidFill>
                  <a:srgbClr val="404040"/>
                </a:solidFill>
                <a:latin typeface="Arial" charset="0"/>
              </a:rPr>
              <a:t> NN CHXHCN VIỆT NAM</a:t>
            </a:r>
            <a:endParaRPr lang="en-US" sz="3200" b="1" dirty="0">
              <a:solidFill>
                <a:srgbClr val="7F7F7F"/>
              </a:solidFill>
              <a:latin typeface="Arial" panose="020B0604020202020204" pitchFamily="34" charset="0"/>
            </a:endParaRPr>
          </a:p>
        </p:txBody>
      </p:sp>
      <p:graphicFrame>
        <p:nvGraphicFramePr>
          <p:cNvPr id="7" name="Diagram 6"/>
          <p:cNvGraphicFramePr/>
          <p:nvPr>
            <p:extLst/>
          </p:nvPr>
        </p:nvGraphicFramePr>
        <p:xfrm>
          <a:off x="1143000" y="1397000"/>
          <a:ext cx="7162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4242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28600" y="0"/>
            <a:ext cx="8686800" cy="6324600"/>
          </a:xfrm>
          <a:prstGeom prst="rect">
            <a:avLst/>
          </a:prstGeom>
          <a:noFill/>
          <a:ln w="9525">
            <a:noFill/>
            <a:miter lim="800000"/>
            <a:headEnd/>
            <a:tailEnd/>
          </a:ln>
          <a:effectLst/>
        </p:spPr>
      </p:pic>
      <p:sp>
        <p:nvSpPr>
          <p:cNvPr id="6" name="TextBox 5"/>
          <p:cNvSpPr txBox="1"/>
          <p:nvPr/>
        </p:nvSpPr>
        <p:spPr>
          <a:xfrm>
            <a:off x="1447800" y="6248400"/>
            <a:ext cx="6400800" cy="646331"/>
          </a:xfrm>
          <a:prstGeom prst="rect">
            <a:avLst/>
          </a:prstGeom>
          <a:noFill/>
        </p:spPr>
        <p:txBody>
          <a:bodyPr wrap="square" rtlCol="0">
            <a:spAutoFit/>
          </a:bodyPr>
          <a:lstStyle/>
          <a:p>
            <a:pPr algn="just"/>
            <a:r>
              <a:rPr lang="en-US" b="1" u="sng" dirty="0">
                <a:latin typeface="Times New Roman" pitchFamily="18" charset="0"/>
                <a:cs typeface="Times New Roman" pitchFamily="18" charset="0"/>
              </a:rPr>
              <a:t>CƠ CẤU TỔ CHỨC BỘ MÁY NHÀ NƯỚC CHXHCNVN</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641783545"/>
      </p:ext>
    </p:extLst>
  </p:cSld>
  <p:clrMapOvr>
    <a:masterClrMapping/>
  </p:clrMapOvr>
  <p:transition>
    <p:wedg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57D660-0E6F-402F-9A4F-39F38E391F3B}" type="slidenum">
              <a:rPr lang="en-US" smtClean="0"/>
              <a:pPr/>
              <a:t>27</a:t>
            </a:fld>
            <a:endParaRPr lang="en-US"/>
          </a:p>
        </p:txBody>
      </p:sp>
      <p:pic>
        <p:nvPicPr>
          <p:cNvPr id="1026" name="Picture 2" descr="Kết quả hình ảnh cho BỘ MÁY NHÀ NƯỚ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7343"/>
            <a:ext cx="8991600" cy="65115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200" y="228600"/>
            <a:ext cx="1224457" cy="990600"/>
          </a:xfrm>
          <a:prstGeom prst="rect">
            <a:avLst/>
          </a:prstGeom>
        </p:spPr>
      </p:pic>
    </p:spTree>
    <p:extLst>
      <p:ext uri="{BB962C8B-B14F-4D97-AF65-F5344CB8AC3E}">
        <p14:creationId xmlns:p14="http://schemas.microsoft.com/office/powerpoint/2010/main" val="41308932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143000"/>
            <a:ext cx="7239000" cy="464820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200" b="1" smtClean="0">
                  <a:effectLst>
                    <a:outerShdw blurRad="38100" dist="38100" dir="2700000" algn="tl">
                      <a:srgbClr val="FFFFFF"/>
                    </a:outerShdw>
                  </a:effectLst>
                  <a:latin typeface="Arial" panose="020B0604020202020204" pitchFamily="34" charset="0"/>
                  <a:cs typeface="Arial" panose="020B0604020202020204" pitchFamily="34" charset="0"/>
                </a:rPr>
                <a:t>     Bài tập</a:t>
              </a:r>
              <a:endParaRPr lang="en-US" sz="3200" b="1" dirty="0">
                <a:effectLst>
                  <a:outerShdw blurRad="38100" dist="38100" dir="2700000" algn="tl">
                    <a:srgbClr val="FFFFFF"/>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130440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ctrTitle"/>
          </p:nvPr>
        </p:nvSpPr>
        <p:spPr>
          <a:xfrm>
            <a:off x="152400" y="2895600"/>
            <a:ext cx="8839200" cy="1793875"/>
          </a:xfrm>
        </p:spPr>
        <p:txBody>
          <a:bodyPr/>
          <a:lstStyle/>
          <a:p>
            <a:r>
              <a:rPr lang="vi-VN" sz="4400" dirty="0" smtClean="0">
                <a:solidFill>
                  <a:schemeClr val="tx1"/>
                </a:solidFill>
              </a:rPr>
              <a:t>BÀI 2</a:t>
            </a:r>
            <a:r>
              <a:rPr lang="en-US" sz="4400" dirty="0" smtClean="0">
                <a:solidFill>
                  <a:schemeClr val="tx1"/>
                </a:solidFill>
              </a:rPr>
              <a:t>: </a:t>
            </a:r>
            <a:br>
              <a:rPr lang="en-US" sz="4400" dirty="0" smtClean="0">
                <a:solidFill>
                  <a:schemeClr val="tx1"/>
                </a:solidFill>
              </a:rPr>
            </a:br>
            <a:r>
              <a:rPr lang="vi-VN" sz="4400" dirty="0" smtClean="0">
                <a:solidFill>
                  <a:schemeClr val="tx1"/>
                </a:solidFill>
              </a:rPr>
              <a:t>NHỮNG VẤN ĐỀ CƠ BẢN VỀ PHÁP LUẬT</a:t>
            </a:r>
            <a:r>
              <a:rPr lang="en-US" dirty="0" smtClean="0">
                <a:solidFill>
                  <a:srgbClr val="002060"/>
                </a:solidFill>
                <a:latin typeface="Arial" pitchFamily="34" charset="0"/>
                <a:cs typeface="Arial" pitchFamily="34" charset="0"/>
              </a:rPr>
              <a:t/>
            </a:r>
            <a:br>
              <a:rPr lang="en-US" dirty="0" smtClean="0">
                <a:solidFill>
                  <a:srgbClr val="002060"/>
                </a:solidFill>
                <a:latin typeface="Arial" pitchFamily="34" charset="0"/>
                <a:cs typeface="Arial" pitchFamily="34" charset="0"/>
              </a:rPr>
            </a:br>
            <a:endParaRPr lang="en-US" dirty="0" smtClean="0">
              <a:solidFill>
                <a:srgbClr val="002060"/>
              </a:solidFill>
              <a:latin typeface="Arial" pitchFamily="34" charset="0"/>
              <a:cs typeface="Arial" pitchFamily="34" charset="0"/>
            </a:endParaRPr>
          </a:p>
        </p:txBody>
      </p:sp>
      <p:sp>
        <p:nvSpPr>
          <p:cNvPr id="90115"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22254164-BFE4-44DF-BF65-DB4FFEC43CFE}" type="slidenum">
              <a:rPr lang="en-US" smtClean="0">
                <a:solidFill>
                  <a:srgbClr val="000000"/>
                </a:solidFill>
                <a:latin typeface="Arial" charset="0"/>
              </a:rPr>
              <a:pPr/>
              <a:t>29</a:t>
            </a:fld>
            <a:endParaRPr lang="en-US" smtClean="0">
              <a:solidFill>
                <a:srgbClr val="000000"/>
              </a:solidFill>
              <a:latin typeface="Arial" charset="0"/>
            </a:endParaRPr>
          </a:p>
        </p:txBody>
      </p:sp>
    </p:spTree>
    <p:extLst>
      <p:ext uri="{BB962C8B-B14F-4D97-AF65-F5344CB8AC3E}">
        <p14:creationId xmlns:p14="http://schemas.microsoft.com/office/powerpoint/2010/main" val="141717752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57D660-0E6F-402F-9A4F-39F38E391F3B}" type="slidenum">
              <a:rPr lang="en-US" smtClean="0"/>
              <a:pPr/>
              <a:t>3</a:t>
            </a:fld>
            <a:endParaRPr lang="en-US"/>
          </a:p>
        </p:txBody>
      </p:sp>
      <p:sp>
        <p:nvSpPr>
          <p:cNvPr id="5" name="Rectangle 4"/>
          <p:cNvSpPr/>
          <p:nvPr/>
        </p:nvSpPr>
        <p:spPr>
          <a:xfrm>
            <a:off x="871309" y="1947635"/>
            <a:ext cx="7401385" cy="1938992"/>
          </a:xfrm>
          <a:prstGeom prst="rect">
            <a:avLst/>
          </a:prstGeom>
          <a:noFill/>
        </p:spPr>
        <p:txBody>
          <a:bodyPr wrap="none" lIns="91440" tIns="45720" rIns="91440" bIns="45720">
            <a:spAutoFit/>
          </a:bodyPr>
          <a:lstStyle/>
          <a:p>
            <a:pPr algn="ctr"/>
            <a:r>
              <a:rPr lang="en-US" sz="4000" b="1" dirty="0" smtClean="0">
                <a:latin typeface="Arial Unicode MS" pitchFamily="34" charset="-128"/>
                <a:ea typeface="Arial Unicode MS" pitchFamily="34" charset="-128"/>
                <a:cs typeface="Arial Unicode MS" pitchFamily="34" charset="-128"/>
              </a:rPr>
              <a:t>BÀI 1: </a:t>
            </a:r>
          </a:p>
          <a:p>
            <a:pPr algn="ctr"/>
            <a:r>
              <a:rPr lang="vi-VN" sz="4000" b="1" dirty="0" smtClean="0">
                <a:latin typeface="Arial Unicode MS" pitchFamily="34" charset="-128"/>
                <a:ea typeface="Arial Unicode MS" pitchFamily="34" charset="-128"/>
                <a:cs typeface="Arial Unicode MS" pitchFamily="34" charset="-128"/>
              </a:rPr>
              <a:t>NHỮNG VẤN ĐỀ CƠ BẢN VỀ</a:t>
            </a:r>
            <a:endParaRPr lang="en-US" sz="4000" b="1" dirty="0" smtClean="0">
              <a:latin typeface="Arial Unicode MS" pitchFamily="34" charset="-128"/>
              <a:ea typeface="Arial Unicode MS" pitchFamily="34" charset="-128"/>
              <a:cs typeface="Arial Unicode MS" pitchFamily="34" charset="-128"/>
            </a:endParaRPr>
          </a:p>
          <a:p>
            <a:pPr algn="ctr"/>
            <a:r>
              <a:rPr lang="en-US" sz="4000" b="1" dirty="0" smtClean="0">
                <a:latin typeface="Arial Unicode MS" pitchFamily="34" charset="-128"/>
                <a:ea typeface="Arial Unicode MS" pitchFamily="34" charset="-128"/>
                <a:cs typeface="Arial Unicode MS" pitchFamily="34" charset="-128"/>
              </a:rPr>
              <a:t>NN</a:t>
            </a:r>
            <a:r>
              <a:rPr lang="vi-VN" sz="4000" b="1" dirty="0" smtClean="0">
                <a:latin typeface="Arial Unicode MS" pitchFamily="34" charset="-128"/>
                <a:ea typeface="Arial Unicode MS" pitchFamily="34" charset="-128"/>
                <a:cs typeface="Arial Unicode MS" pitchFamily="34" charset="-128"/>
              </a:rPr>
              <a:t> VÀ </a:t>
            </a:r>
            <a:r>
              <a:rPr lang="en-US" sz="4000" b="1" dirty="0" smtClean="0">
                <a:latin typeface="Arial Unicode MS" pitchFamily="34" charset="-128"/>
                <a:ea typeface="Arial Unicode MS" pitchFamily="34" charset="-128"/>
                <a:cs typeface="Arial Unicode MS" pitchFamily="34" charset="-128"/>
              </a:rPr>
              <a:t>NNCHXHCN</a:t>
            </a:r>
            <a:r>
              <a:rPr lang="vi-VN" sz="4000" b="1" dirty="0" smtClean="0">
                <a:latin typeface="Arial Unicode MS" pitchFamily="34" charset="-128"/>
                <a:ea typeface="Arial Unicode MS" pitchFamily="34" charset="-128"/>
                <a:cs typeface="Arial Unicode MS" pitchFamily="34" charset="-128"/>
              </a:rPr>
              <a:t> VIỆT NAM</a:t>
            </a:r>
            <a:endPar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42887113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dirty="0">
                <a:solidFill>
                  <a:srgbClr val="002060"/>
                </a:solidFill>
                <a:latin typeface="Arial" pitchFamily="34" charset="0"/>
                <a:cs typeface="Arial" pitchFamily="34" charset="0"/>
              </a:rPr>
              <a:t>NGUỒN GỐC CỦA PHÁP LUẬT</a:t>
            </a:r>
            <a:endParaRPr lang="vi-VN" sz="3600" b="1" kern="0" dirty="0">
              <a:solidFill>
                <a:srgbClr val="002060"/>
              </a:solidFill>
              <a:latin typeface="Arial" pitchFamily="34" charset="0"/>
              <a:cs typeface="Arial" pitchFamily="34" charset="0"/>
            </a:endParaRPr>
          </a:p>
        </p:txBody>
      </p:sp>
      <p:graphicFrame>
        <p:nvGraphicFramePr>
          <p:cNvPr id="6" name="Diagram 5"/>
          <p:cNvGraphicFramePr/>
          <p:nvPr>
            <p:extLst>
              <p:ext uri="{D42A27DB-BD31-4B8C-83A1-F6EECF244321}">
                <p14:modId xmlns:p14="http://schemas.microsoft.com/office/powerpoint/2010/main" val="1631117075"/>
              </p:ext>
            </p:extLst>
          </p:nvPr>
        </p:nvGraphicFramePr>
        <p:xfrm>
          <a:off x="0" y="1219200"/>
          <a:ext cx="91440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816854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Graphic spid="6"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vi-VN" sz="3600" b="1" kern="0" dirty="0">
                <a:solidFill>
                  <a:srgbClr val="002060"/>
                </a:solidFill>
                <a:latin typeface="Arial" pitchFamily="34" charset="0"/>
                <a:cs typeface="Arial" pitchFamily="34" charset="0"/>
              </a:rPr>
              <a:t>Q</a:t>
            </a:r>
            <a:r>
              <a:rPr lang="en-US" sz="3600" b="1" kern="0" dirty="0">
                <a:solidFill>
                  <a:srgbClr val="002060"/>
                </a:solidFill>
                <a:latin typeface="Arial" pitchFamily="34" charset="0"/>
                <a:cs typeface="Arial" pitchFamily="34" charset="0"/>
              </a:rPr>
              <a:t>UAN ĐIỂM PHI MÁCXIT</a:t>
            </a:r>
            <a:endParaRPr lang="vi-VN" sz="3600" b="1" kern="0" dirty="0">
              <a:solidFill>
                <a:srgbClr val="002060"/>
              </a:solidFill>
              <a:latin typeface="Arial" pitchFamily="34" charset="0"/>
              <a:cs typeface="Arial" pitchFamily="34" charset="0"/>
            </a:endParaRPr>
          </a:p>
        </p:txBody>
      </p:sp>
      <p:graphicFrame>
        <p:nvGraphicFramePr>
          <p:cNvPr id="10" name="Diagram 9"/>
          <p:cNvGraphicFramePr/>
          <p:nvPr>
            <p:extLst>
              <p:ext uri="{D42A27DB-BD31-4B8C-83A1-F6EECF244321}">
                <p14:modId xmlns:p14="http://schemas.microsoft.com/office/powerpoint/2010/main" val="3661463723"/>
              </p:ext>
            </p:extLst>
          </p:nvPr>
        </p:nvGraphicFramePr>
        <p:xfrm>
          <a:off x="381000" y="2057400"/>
          <a:ext cx="8458199"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030263"/>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10"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3"/>
          <p:cNvSpPr>
            <a:spLocks/>
          </p:cNvSpPr>
          <p:nvPr/>
        </p:nvSpPr>
        <p:spPr bwMode="auto">
          <a:xfrm>
            <a:off x="2124075" y="4557713"/>
            <a:ext cx="4824413" cy="1157287"/>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2147483647 w 21600"/>
              <a:gd name="T9" fmla="*/ 0 h 21600"/>
              <a:gd name="T10" fmla="*/ 2147483647 w 21600"/>
              <a:gd name="T11" fmla="*/ 2147483647 h 21600"/>
              <a:gd name="T12" fmla="*/ 17694720 60000 65536"/>
              <a:gd name="T13" fmla="*/ 0 60000 65536"/>
              <a:gd name="T14" fmla="*/ 5898240 60000 65536"/>
              <a:gd name="T15" fmla="*/ 11796480 60000 65536"/>
              <a:gd name="T16" fmla="*/ 17694720 60000 65536"/>
              <a:gd name="T17" fmla="*/ 5898240 60000 65536"/>
              <a:gd name="T18" fmla="*/ 0 w 21600"/>
              <a:gd name="T19" fmla="*/ 5400 h 21600"/>
              <a:gd name="T20" fmla="*/ 20050 w 21600"/>
              <a:gd name="T21" fmla="*/ 162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0" y="5400"/>
                </a:moveTo>
                <a:lnTo>
                  <a:pt x="18501" y="5400"/>
                </a:lnTo>
                <a:lnTo>
                  <a:pt x="18501" y="0"/>
                </a:lnTo>
                <a:lnTo>
                  <a:pt x="21600" y="10800"/>
                </a:lnTo>
                <a:lnTo>
                  <a:pt x="18501" y="21600"/>
                </a:lnTo>
                <a:lnTo>
                  <a:pt x="18501" y="16200"/>
                </a:lnTo>
                <a:lnTo>
                  <a:pt x="0" y="16200"/>
                </a:lnTo>
                <a:lnTo>
                  <a:pt x="0" y="5400"/>
                </a:lnTo>
                <a:close/>
              </a:path>
            </a:pathLst>
          </a:custGeom>
          <a:solidFill>
            <a:srgbClr val="953735"/>
          </a:solidFill>
          <a:ln w="25402">
            <a:solidFill>
              <a:srgbClr val="385D8A"/>
            </a:solidFill>
            <a:miter lim="800000"/>
            <a:headEnd/>
            <a:tailEnd/>
          </a:ln>
        </p:spPr>
        <p:txBody>
          <a:bodyPr anchor="ctr" anchorCtr="1"/>
          <a:lstStyle/>
          <a:p>
            <a:pPr algn="ctr" hangingPunct="1"/>
            <a:r>
              <a:rPr lang="vi-VN" altLang="en-US" sz="2400" dirty="0">
                <a:solidFill>
                  <a:srgbClr val="FFFFFF"/>
                </a:solidFill>
                <a:latin typeface="Arial" pitchFamily="34" charset="0"/>
                <a:cs typeface="Arial" pitchFamily="34" charset="0"/>
              </a:rPr>
              <a:t>Ban hành VBPL mới</a:t>
            </a:r>
          </a:p>
        </p:txBody>
      </p:sp>
      <p:sp>
        <p:nvSpPr>
          <p:cNvPr id="4" name="Right Arrow 4"/>
          <p:cNvSpPr>
            <a:spLocks/>
          </p:cNvSpPr>
          <p:nvPr/>
        </p:nvSpPr>
        <p:spPr bwMode="auto">
          <a:xfrm>
            <a:off x="2124075" y="2776538"/>
            <a:ext cx="4824413" cy="1103312"/>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2147483647 w 21600"/>
              <a:gd name="T9" fmla="*/ 0 h 21600"/>
              <a:gd name="T10" fmla="*/ 2147483647 w 21600"/>
              <a:gd name="T11" fmla="*/ 2147483647 h 21600"/>
              <a:gd name="T12" fmla="*/ 17694720 60000 65536"/>
              <a:gd name="T13" fmla="*/ 0 60000 65536"/>
              <a:gd name="T14" fmla="*/ 5898240 60000 65536"/>
              <a:gd name="T15" fmla="*/ 11796480 60000 65536"/>
              <a:gd name="T16" fmla="*/ 17694720 60000 65536"/>
              <a:gd name="T17" fmla="*/ 5898240 60000 65536"/>
              <a:gd name="T18" fmla="*/ 0 w 21600"/>
              <a:gd name="T19" fmla="*/ 5400 h 21600"/>
              <a:gd name="T20" fmla="*/ 20123 w 21600"/>
              <a:gd name="T21" fmla="*/ 162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0" y="5400"/>
                </a:moveTo>
                <a:lnTo>
                  <a:pt x="18646" y="5400"/>
                </a:lnTo>
                <a:lnTo>
                  <a:pt x="18646" y="0"/>
                </a:lnTo>
                <a:lnTo>
                  <a:pt x="21600" y="10800"/>
                </a:lnTo>
                <a:lnTo>
                  <a:pt x="18646" y="21600"/>
                </a:lnTo>
                <a:lnTo>
                  <a:pt x="18646" y="16200"/>
                </a:lnTo>
                <a:lnTo>
                  <a:pt x="0" y="16200"/>
                </a:lnTo>
                <a:lnTo>
                  <a:pt x="0" y="5400"/>
                </a:lnTo>
                <a:close/>
              </a:path>
            </a:pathLst>
          </a:custGeom>
          <a:solidFill>
            <a:srgbClr val="92D050"/>
          </a:solidFill>
          <a:ln w="25402">
            <a:solidFill>
              <a:srgbClr val="385D8A"/>
            </a:solidFill>
            <a:miter lim="800000"/>
            <a:headEnd/>
            <a:tailEnd/>
          </a:ln>
        </p:spPr>
        <p:txBody>
          <a:bodyPr anchor="ctr" anchorCtr="1"/>
          <a:lstStyle/>
          <a:p>
            <a:pPr algn="ctr" hangingPunct="1"/>
            <a:r>
              <a:rPr lang="vi-VN" altLang="en-US" sz="2400" b="1" dirty="0">
                <a:solidFill>
                  <a:srgbClr val="FFFFFF"/>
                </a:solidFill>
                <a:latin typeface="Arial" pitchFamily="34" charset="0"/>
                <a:cs typeface="Arial" pitchFamily="34" charset="0"/>
              </a:rPr>
              <a:t>Thừa nhận tập quán pháp</a:t>
            </a:r>
          </a:p>
        </p:txBody>
      </p:sp>
      <p:sp>
        <p:nvSpPr>
          <p:cNvPr id="5" name="Flowchart: Magnetic Disk 5"/>
          <p:cNvSpPr>
            <a:spLocks/>
          </p:cNvSpPr>
          <p:nvPr/>
        </p:nvSpPr>
        <p:spPr bwMode="auto">
          <a:xfrm>
            <a:off x="134938" y="2565400"/>
            <a:ext cx="1966912" cy="3752850"/>
          </a:xfrm>
          <a:custGeom>
            <a:avLst/>
            <a:gdLst>
              <a:gd name="T0" fmla="*/ 978080 w 1967586"/>
              <a:gd name="T1" fmla="*/ 0 h 3754128"/>
              <a:gd name="T2" fmla="*/ 1956160 w 1967586"/>
              <a:gd name="T3" fmla="*/ 1866228 h 3754128"/>
              <a:gd name="T4" fmla="*/ 978080 w 1967586"/>
              <a:gd name="T5" fmla="*/ 3732457 h 3754128"/>
              <a:gd name="T6" fmla="*/ 0 w 1967586"/>
              <a:gd name="T7" fmla="*/ 1866228 h 3754128"/>
              <a:gd name="T8" fmla="*/ 978080 w 1967586"/>
              <a:gd name="T9" fmla="*/ 1244152 h 3754128"/>
              <a:gd name="T10" fmla="*/ 978080 w 1967586"/>
              <a:gd name="T11" fmla="*/ 0 h 3754128"/>
              <a:gd name="T12" fmla="*/ 0 w 1967586"/>
              <a:gd name="T13" fmla="*/ 1866228 h 3754128"/>
              <a:gd name="T14" fmla="*/ 978080 w 1967586"/>
              <a:gd name="T15" fmla="*/ 3732457 h 3754128"/>
              <a:gd name="T16" fmla="*/ 1956160 w 1967586"/>
              <a:gd name="T17" fmla="*/ 1866228 h 3754128"/>
              <a:gd name="T18" fmla="*/ 17694720 60000 65536"/>
              <a:gd name="T19" fmla="*/ 0 60000 65536"/>
              <a:gd name="T20" fmla="*/ 5898240 60000 65536"/>
              <a:gd name="T21" fmla="*/ 11796480 60000 65536"/>
              <a:gd name="T22" fmla="*/ 17694720 60000 65536"/>
              <a:gd name="T23" fmla="*/ 17694720 60000 65536"/>
              <a:gd name="T24" fmla="*/ 11796480 60000 65536"/>
              <a:gd name="T25" fmla="*/ 5898240 60000 65536"/>
              <a:gd name="T26" fmla="*/ 0 60000 65536"/>
              <a:gd name="T27" fmla="*/ 0 w 1967586"/>
              <a:gd name="T28" fmla="*/ 1251376 h 3754128"/>
              <a:gd name="T29" fmla="*/ 1967586 w 1967586"/>
              <a:gd name="T30" fmla="*/ 3128440 h 37541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7586" h="3754128" stroke="0">
                <a:moveTo>
                  <a:pt x="0" y="625688"/>
                </a:moveTo>
                <a:lnTo>
                  <a:pt x="0" y="625687"/>
                </a:lnTo>
                <a:cubicBezTo>
                  <a:pt x="0" y="280130"/>
                  <a:pt x="440459" y="0"/>
                  <a:pt x="983793" y="0"/>
                </a:cubicBezTo>
                <a:cubicBezTo>
                  <a:pt x="1527126" y="0"/>
                  <a:pt x="1967586" y="280130"/>
                  <a:pt x="1967586" y="625688"/>
                </a:cubicBezTo>
                <a:lnTo>
                  <a:pt x="1967586" y="3128440"/>
                </a:lnTo>
                <a:cubicBezTo>
                  <a:pt x="1967586" y="3473997"/>
                  <a:pt x="1527126" y="3754128"/>
                  <a:pt x="983793" y="3754128"/>
                </a:cubicBezTo>
                <a:cubicBezTo>
                  <a:pt x="440459" y="3754128"/>
                  <a:pt x="0" y="3473997"/>
                  <a:pt x="0" y="3128440"/>
                </a:cubicBezTo>
                <a:lnTo>
                  <a:pt x="0" y="625688"/>
                </a:lnTo>
                <a:close/>
              </a:path>
              <a:path w="1967586" h="3754128" fill="none">
                <a:moveTo>
                  <a:pt x="1967586" y="625688"/>
                </a:moveTo>
                <a:lnTo>
                  <a:pt x="1967586" y="625688"/>
                </a:lnTo>
                <a:cubicBezTo>
                  <a:pt x="1967586" y="971245"/>
                  <a:pt x="1527126" y="1251376"/>
                  <a:pt x="983793" y="1251376"/>
                </a:cubicBezTo>
                <a:cubicBezTo>
                  <a:pt x="440459" y="1251376"/>
                  <a:pt x="0" y="971245"/>
                  <a:pt x="0" y="625688"/>
                </a:cubicBezTo>
              </a:path>
              <a:path w="1967586" h="3754128" fill="none">
                <a:moveTo>
                  <a:pt x="0" y="625688"/>
                </a:moveTo>
                <a:lnTo>
                  <a:pt x="0" y="625687"/>
                </a:lnTo>
                <a:cubicBezTo>
                  <a:pt x="0" y="280130"/>
                  <a:pt x="440459" y="0"/>
                  <a:pt x="983793" y="0"/>
                </a:cubicBezTo>
                <a:cubicBezTo>
                  <a:pt x="1527126" y="0"/>
                  <a:pt x="1967586" y="280130"/>
                  <a:pt x="1967586" y="625688"/>
                </a:cubicBezTo>
                <a:lnTo>
                  <a:pt x="1967586" y="3128440"/>
                </a:lnTo>
                <a:cubicBezTo>
                  <a:pt x="1967586" y="3473997"/>
                  <a:pt x="1527126" y="3754128"/>
                  <a:pt x="983793" y="3754128"/>
                </a:cubicBezTo>
                <a:cubicBezTo>
                  <a:pt x="440459" y="3754128"/>
                  <a:pt x="0" y="3473997"/>
                  <a:pt x="0" y="3128440"/>
                </a:cubicBezTo>
                <a:lnTo>
                  <a:pt x="0" y="625688"/>
                </a:lnTo>
                <a:close/>
              </a:path>
            </a:pathLst>
          </a:custGeom>
          <a:solidFill>
            <a:srgbClr val="00B050"/>
          </a:solidFill>
          <a:ln w="25402">
            <a:solidFill>
              <a:srgbClr val="385D8A"/>
            </a:solidFill>
            <a:miter lim="800000"/>
            <a:headEnd/>
            <a:tailEnd/>
          </a:ln>
        </p:spPr>
        <p:txBody>
          <a:bodyPr anchor="ctr" anchorCtr="1"/>
          <a:lstStyle/>
          <a:p>
            <a:pPr algn="ctr" hangingPunct="1"/>
            <a:r>
              <a:rPr lang="vi-VN" altLang="en-US" sz="2800" b="1" dirty="0">
                <a:solidFill>
                  <a:srgbClr val="FFFFFF"/>
                </a:solidFill>
                <a:latin typeface="Arial" pitchFamily="34" charset="0"/>
                <a:cs typeface="Arial" pitchFamily="34" charset="0"/>
              </a:rPr>
              <a:t>Nhà nước</a:t>
            </a:r>
          </a:p>
        </p:txBody>
      </p:sp>
      <p:sp>
        <p:nvSpPr>
          <p:cNvPr id="6" name="Flowchart: Magnetic Disk 6"/>
          <p:cNvSpPr>
            <a:spLocks/>
          </p:cNvSpPr>
          <p:nvPr/>
        </p:nvSpPr>
        <p:spPr bwMode="auto">
          <a:xfrm>
            <a:off x="6948488" y="2565400"/>
            <a:ext cx="1989137" cy="3727450"/>
          </a:xfrm>
          <a:custGeom>
            <a:avLst/>
            <a:gdLst>
              <a:gd name="T0" fmla="*/ 996698 w 1988871"/>
              <a:gd name="T1" fmla="*/ 0 h 3727470"/>
              <a:gd name="T2" fmla="*/ 1993398 w 1988871"/>
              <a:gd name="T3" fmla="*/ 1863565 h 3727470"/>
              <a:gd name="T4" fmla="*/ 996698 w 1988871"/>
              <a:gd name="T5" fmla="*/ 3727129 h 3727470"/>
              <a:gd name="T6" fmla="*/ 0 w 1988871"/>
              <a:gd name="T7" fmla="*/ 1863565 h 3727470"/>
              <a:gd name="T8" fmla="*/ 996699 w 1988871"/>
              <a:gd name="T9" fmla="*/ 1242371 h 3727470"/>
              <a:gd name="T10" fmla="*/ 996699 w 1988871"/>
              <a:gd name="T11" fmla="*/ 0 h 3727470"/>
              <a:gd name="T12" fmla="*/ 0 w 1988871"/>
              <a:gd name="T13" fmla="*/ 1863565 h 3727470"/>
              <a:gd name="T14" fmla="*/ 996699 w 1988871"/>
              <a:gd name="T15" fmla="*/ 3727129 h 3727470"/>
              <a:gd name="T16" fmla="*/ 1993398 w 1988871"/>
              <a:gd name="T17" fmla="*/ 1863565 h 3727470"/>
              <a:gd name="T18" fmla="*/ 17694720 60000 65536"/>
              <a:gd name="T19" fmla="*/ 0 60000 65536"/>
              <a:gd name="T20" fmla="*/ 5898240 60000 65536"/>
              <a:gd name="T21" fmla="*/ 11796480 60000 65536"/>
              <a:gd name="T22" fmla="*/ 17694720 60000 65536"/>
              <a:gd name="T23" fmla="*/ 17694720 60000 65536"/>
              <a:gd name="T24" fmla="*/ 11796480 60000 65536"/>
              <a:gd name="T25" fmla="*/ 5898240 60000 65536"/>
              <a:gd name="T26" fmla="*/ 0 60000 65536"/>
              <a:gd name="T27" fmla="*/ 0 w 1988871"/>
              <a:gd name="T28" fmla="*/ 1242490 h 3727470"/>
              <a:gd name="T29" fmla="*/ 1988871 w 1988871"/>
              <a:gd name="T30" fmla="*/ 3106225 h 37274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88871" h="3727470" stroke="0">
                <a:moveTo>
                  <a:pt x="0" y="621245"/>
                </a:moveTo>
                <a:lnTo>
                  <a:pt x="0" y="621244"/>
                </a:lnTo>
                <a:cubicBezTo>
                  <a:pt x="0" y="278140"/>
                  <a:pt x="445224" y="0"/>
                  <a:pt x="994436" y="0"/>
                </a:cubicBezTo>
                <a:cubicBezTo>
                  <a:pt x="1543647" y="0"/>
                  <a:pt x="1988872" y="278140"/>
                  <a:pt x="1988872" y="621245"/>
                </a:cubicBezTo>
                <a:lnTo>
                  <a:pt x="1988871" y="3106225"/>
                </a:lnTo>
                <a:cubicBezTo>
                  <a:pt x="1988871" y="3449329"/>
                  <a:pt x="1543646" y="3727470"/>
                  <a:pt x="994435" y="3727470"/>
                </a:cubicBezTo>
                <a:cubicBezTo>
                  <a:pt x="445223" y="3727470"/>
                  <a:pt x="-1" y="3449329"/>
                  <a:pt x="-1" y="3106225"/>
                </a:cubicBezTo>
                <a:lnTo>
                  <a:pt x="0" y="621245"/>
                </a:lnTo>
                <a:close/>
              </a:path>
              <a:path w="1988871" h="3727470" fill="none">
                <a:moveTo>
                  <a:pt x="1988871" y="621245"/>
                </a:moveTo>
                <a:lnTo>
                  <a:pt x="1988871" y="621245"/>
                </a:lnTo>
                <a:cubicBezTo>
                  <a:pt x="1988871" y="964349"/>
                  <a:pt x="1543646" y="1242490"/>
                  <a:pt x="994435" y="1242490"/>
                </a:cubicBezTo>
                <a:cubicBezTo>
                  <a:pt x="445223" y="1242490"/>
                  <a:pt x="-1" y="964349"/>
                  <a:pt x="-1" y="621245"/>
                </a:cubicBezTo>
              </a:path>
              <a:path w="1988871" h="3727470" fill="none">
                <a:moveTo>
                  <a:pt x="0" y="621245"/>
                </a:moveTo>
                <a:lnTo>
                  <a:pt x="0" y="621244"/>
                </a:lnTo>
                <a:cubicBezTo>
                  <a:pt x="0" y="278140"/>
                  <a:pt x="445224" y="0"/>
                  <a:pt x="994436" y="0"/>
                </a:cubicBezTo>
                <a:cubicBezTo>
                  <a:pt x="1543647" y="0"/>
                  <a:pt x="1988872" y="278140"/>
                  <a:pt x="1988872" y="621245"/>
                </a:cubicBezTo>
                <a:lnTo>
                  <a:pt x="1988871" y="3106225"/>
                </a:lnTo>
                <a:cubicBezTo>
                  <a:pt x="1988871" y="3449329"/>
                  <a:pt x="1543646" y="3727470"/>
                  <a:pt x="994435" y="3727470"/>
                </a:cubicBezTo>
                <a:cubicBezTo>
                  <a:pt x="445223" y="3727470"/>
                  <a:pt x="-1" y="3449329"/>
                  <a:pt x="-1" y="3106225"/>
                </a:cubicBezTo>
                <a:lnTo>
                  <a:pt x="0" y="621245"/>
                </a:lnTo>
                <a:close/>
              </a:path>
            </a:pathLst>
          </a:custGeom>
          <a:solidFill>
            <a:srgbClr val="FCD5B5"/>
          </a:solidFill>
          <a:ln w="25402">
            <a:solidFill>
              <a:srgbClr val="385D8A"/>
            </a:solidFill>
            <a:miter lim="800000"/>
            <a:headEnd/>
            <a:tailEnd/>
          </a:ln>
        </p:spPr>
        <p:txBody>
          <a:bodyPr anchor="ctr" anchorCtr="1"/>
          <a:lstStyle/>
          <a:p>
            <a:pPr algn="ctr" hangingPunct="1"/>
            <a:r>
              <a:rPr lang="vi-VN" altLang="en-US" sz="2800" b="1" dirty="0">
                <a:solidFill>
                  <a:srgbClr val="000000"/>
                </a:solidFill>
                <a:latin typeface="Arial" pitchFamily="34" charset="0"/>
                <a:cs typeface="Arial" pitchFamily="34" charset="0"/>
              </a:rPr>
              <a:t>Pháp luật</a:t>
            </a:r>
          </a:p>
        </p:txBody>
      </p:sp>
      <p:sp>
        <p:nvSpPr>
          <p:cNvPr id="9"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vi-VN" sz="3600" b="1" kern="0" dirty="0">
                <a:solidFill>
                  <a:srgbClr val="002060"/>
                </a:solidFill>
                <a:latin typeface="Arial" pitchFamily="34" charset="0"/>
                <a:cs typeface="Arial" pitchFamily="34" charset="0"/>
              </a:rPr>
              <a:t>Q</a:t>
            </a:r>
            <a:r>
              <a:rPr lang="en-US" sz="3600" b="1" kern="0" dirty="0">
                <a:solidFill>
                  <a:srgbClr val="002060"/>
                </a:solidFill>
                <a:latin typeface="Arial" pitchFamily="34" charset="0"/>
                <a:cs typeface="Arial" pitchFamily="34" charset="0"/>
              </a:rPr>
              <a:t>UAN ĐIỂM CHỦ NGHĨA MÁC</a:t>
            </a:r>
            <a:endParaRPr lang="vi-VN" sz="3600" b="1" kern="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692343262"/>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79378" y="1767840"/>
            <a:ext cx="1676400" cy="3657600"/>
          </a:xfrm>
          <a:prstGeom prst="roundRect">
            <a:avLst/>
          </a:prstGeom>
          <a:solidFill>
            <a:schemeClr val="tx1">
              <a:lumMod val="75000"/>
              <a:lumOff val="2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Arial" pitchFamily="34" charset="0"/>
                <a:cs typeface="Arial" pitchFamily="34" charset="0"/>
              </a:rPr>
              <a:t>KHÁI NIỆM</a:t>
            </a:r>
          </a:p>
          <a:p>
            <a:pPr algn="ctr"/>
            <a:r>
              <a:rPr lang="en-US" sz="3200" dirty="0" smtClean="0">
                <a:latin typeface="Arial" pitchFamily="34" charset="0"/>
                <a:cs typeface="Arial" pitchFamily="34" charset="0"/>
              </a:rPr>
              <a:t>PHÁP LUẬT</a:t>
            </a:r>
            <a:endParaRPr lang="en-US" sz="3200" dirty="0">
              <a:latin typeface="Arial" pitchFamily="34" charset="0"/>
              <a:cs typeface="Arial" pitchFamily="34" charset="0"/>
            </a:endParaRPr>
          </a:p>
        </p:txBody>
      </p:sp>
      <p:sp>
        <p:nvSpPr>
          <p:cNvPr id="7" name="Rounded Rectangle 6"/>
          <p:cNvSpPr/>
          <p:nvPr/>
        </p:nvSpPr>
        <p:spPr>
          <a:xfrm>
            <a:off x="3810000" y="1066800"/>
            <a:ext cx="4648200" cy="12192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hệ</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thống</a:t>
            </a:r>
            <a:r>
              <a:rPr lang="en-US" sz="2400" smtClean="0">
                <a:latin typeface="Arial" pitchFamily="34" charset="0"/>
                <a:cs typeface="Arial" pitchFamily="34" charset="0"/>
              </a:rPr>
              <a:t> quy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tắc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sự</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bắt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buộc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chung</a:t>
            </a:r>
            <a:endParaRPr lang="en-US" sz="2400" dirty="0"/>
          </a:p>
        </p:txBody>
      </p:sp>
      <p:sp>
        <p:nvSpPr>
          <p:cNvPr id="8" name="Rounded Rectangle 7"/>
          <p:cNvSpPr/>
          <p:nvPr/>
        </p:nvSpPr>
        <p:spPr>
          <a:xfrm>
            <a:off x="3810000" y="2438400"/>
            <a:ext cx="4648200" cy="11430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rial" pitchFamily="34" charset="0"/>
                <a:cs typeface="Arial" pitchFamily="34" charset="0"/>
              </a:rPr>
              <a:t>Do </a:t>
            </a:r>
            <a:r>
              <a:rPr lang="en-US" sz="2400" dirty="0" err="1" smtClean="0">
                <a:latin typeface="Arial" pitchFamily="34" charset="0"/>
                <a:cs typeface="Arial" pitchFamily="34" charset="0"/>
              </a:rPr>
              <a:t>Nhà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nước</a:t>
            </a:r>
            <a:r>
              <a:rPr lang="en-US" sz="2400" dirty="0" smtClean="0">
                <a:latin typeface="Arial" pitchFamily="34" charset="0"/>
                <a:cs typeface="Arial" pitchFamily="34" charset="0"/>
              </a:rPr>
              <a:t> ban </a:t>
            </a:r>
            <a:r>
              <a:rPr lang="en-US" sz="2400" dirty="0" err="1" smtClean="0">
                <a:latin typeface="Arial" pitchFamily="34" charset="0"/>
                <a:cs typeface="Arial" pitchFamily="34" charset="0"/>
              </a:rPr>
              <a:t>hành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hoặc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thừa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hiện</a:t>
            </a:r>
            <a:r>
              <a:rPr lang="en-US" sz="2400" dirty="0" smtClean="0">
                <a:latin typeface="Arial" pitchFamily="34" charset="0"/>
                <a:cs typeface="Arial" pitchFamily="34" charset="0"/>
              </a:rPr>
              <a:t> ý </a:t>
            </a:r>
            <a:r>
              <a:rPr lang="en-US" sz="2400" dirty="0" err="1" smtClean="0">
                <a:latin typeface="Arial" pitchFamily="34" charset="0"/>
                <a:cs typeface="Arial" pitchFamily="34" charset="0"/>
              </a:rPr>
              <a:t>chí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NN</a:t>
            </a:r>
            <a:endParaRPr lang="en-US" sz="2400" dirty="0"/>
          </a:p>
        </p:txBody>
      </p:sp>
      <p:sp>
        <p:nvSpPr>
          <p:cNvPr id="9" name="Rounded Rectangle 8"/>
          <p:cNvSpPr/>
          <p:nvPr/>
        </p:nvSpPr>
        <p:spPr>
          <a:xfrm>
            <a:off x="3841845" y="3733800"/>
            <a:ext cx="4648200" cy="1524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bg1"/>
                </a:solidFill>
                <a:latin typeface="Arial" pitchFamily="34" charset="0"/>
                <a:cs typeface="Arial" pitchFamily="34" charset="0"/>
              </a:rPr>
              <a:t>Được</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bảo</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đảm</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bằng</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sức</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mạnh</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cưỡng</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chế</a:t>
            </a:r>
            <a:endParaRPr lang="en-US" sz="2400" dirty="0">
              <a:solidFill>
                <a:schemeClr val="bg1"/>
              </a:solidFill>
            </a:endParaRPr>
          </a:p>
        </p:txBody>
      </p:sp>
      <p:sp>
        <p:nvSpPr>
          <p:cNvPr id="14" name="Rounded Rectangle 13"/>
          <p:cNvSpPr/>
          <p:nvPr/>
        </p:nvSpPr>
        <p:spPr>
          <a:xfrm>
            <a:off x="3841844" y="5410200"/>
            <a:ext cx="4616355" cy="1219200"/>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Arial" pitchFamily="34" charset="0"/>
                <a:cs typeface="Arial" pitchFamily="34" charset="0"/>
              </a:rPr>
              <a:t>Nhằm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điều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chỉnh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quan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hệ</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xã</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hội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theo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định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hướng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định</a:t>
            </a:r>
            <a:endParaRPr lang="en-US" sz="2400" dirty="0">
              <a:solidFill>
                <a:schemeClr val="tx1"/>
              </a:solidFill>
            </a:endParaRPr>
          </a:p>
        </p:txBody>
      </p:sp>
      <p:cxnSp>
        <p:nvCxnSpPr>
          <p:cNvPr id="17" name="Straight Arrow Connector 16"/>
          <p:cNvCxnSpPr>
            <a:endCxn id="7" idx="1"/>
          </p:cNvCxnSpPr>
          <p:nvPr/>
        </p:nvCxnSpPr>
        <p:spPr>
          <a:xfrm flipV="1">
            <a:off x="2209800" y="1676400"/>
            <a:ext cx="1600200" cy="17514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8" idx="1"/>
          </p:cNvCxnSpPr>
          <p:nvPr/>
        </p:nvCxnSpPr>
        <p:spPr>
          <a:xfrm flipV="1">
            <a:off x="2209800" y="3009900"/>
            <a:ext cx="1600200" cy="4179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9" idx="1"/>
          </p:cNvCxnSpPr>
          <p:nvPr/>
        </p:nvCxnSpPr>
        <p:spPr>
          <a:xfrm>
            <a:off x="2209800" y="3427864"/>
            <a:ext cx="1632045" cy="10679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4" idx="1"/>
          </p:cNvCxnSpPr>
          <p:nvPr/>
        </p:nvCxnSpPr>
        <p:spPr>
          <a:xfrm>
            <a:off x="2209800" y="3427864"/>
            <a:ext cx="1632044" cy="25919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657600" y="381000"/>
            <a:ext cx="3581400" cy="646331"/>
          </a:xfrm>
          <a:prstGeom prst="rect">
            <a:avLst/>
          </a:prstGeom>
        </p:spPr>
        <p:txBody>
          <a:bodyPr wrap="square">
            <a:spAutoFit/>
          </a:bodyPr>
          <a:lstStyle/>
          <a:p>
            <a:r>
              <a:rPr lang="en-US" sz="3600" dirty="0">
                <a:solidFill>
                  <a:schemeClr val="bg1"/>
                </a:solidFill>
                <a:latin typeface="Arial" pitchFamily="34" charset="0"/>
                <a:cs typeface="Arial" pitchFamily="34" charset="0"/>
              </a:rPr>
              <a:t>Khái niệm</a:t>
            </a:r>
            <a:endParaRPr lang="en-US" sz="3600" dirty="0"/>
          </a:p>
        </p:txBody>
      </p:sp>
      <p:sp>
        <p:nvSpPr>
          <p:cNvPr id="2" name="Slide Number Placeholder 1"/>
          <p:cNvSpPr>
            <a:spLocks noGrp="1"/>
          </p:cNvSpPr>
          <p:nvPr>
            <p:ph type="sldNum" sz="quarter" idx="12"/>
          </p:nvPr>
        </p:nvSpPr>
        <p:spPr/>
        <p:txBody>
          <a:bodyPr/>
          <a:lstStyle/>
          <a:p>
            <a:fld id="{E957D660-0E6F-402F-9A4F-39F38E391F3B}" type="slidenum">
              <a:rPr lang="en-US" smtClean="0"/>
              <a:pPr/>
              <a:t>33</a:t>
            </a:fld>
            <a:endParaRPr lang="en-US"/>
          </a:p>
        </p:txBody>
      </p:sp>
    </p:spTree>
    <p:extLst>
      <p:ext uri="{BB962C8B-B14F-4D97-AF65-F5344CB8AC3E}">
        <p14:creationId xmlns:p14="http://schemas.microsoft.com/office/powerpoint/2010/main" val="2396387762"/>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par>
                                <p:cTn id="30" presetID="6" presetClass="entr" presetSubtype="16"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circle(in)">
                                      <p:cBhvr>
                                        <p:cTn id="32" dur="20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0"/>
            <a:ext cx="8229600" cy="947738"/>
          </a:xfrm>
          <a:prstGeom prst="rect">
            <a:avLst/>
          </a:prstGeom>
        </p:spPr>
        <p:txBody>
          <a:bodyPr rtlCol="0">
            <a:normAutofit/>
          </a:bodyPr>
          <a:lstStyle/>
          <a:p>
            <a:pPr eaLnBrk="1" fontAlgn="auto" hangingPunct="1">
              <a:spcAft>
                <a:spcPts val="0"/>
              </a:spcAft>
              <a:defRPr/>
            </a:pPr>
            <a:r>
              <a:rPr lang="en-US" dirty="0" err="1" smtClean="0">
                <a:solidFill>
                  <a:schemeClr val="bg2">
                    <a:lumMod val="50000"/>
                  </a:schemeClr>
                </a:solidFill>
                <a:latin typeface="+mn-lt"/>
              </a:rPr>
              <a:t>dấu</a:t>
            </a:r>
            <a:r>
              <a:rPr lang="en-US" dirty="0" smtClean="0">
                <a:solidFill>
                  <a:schemeClr val="bg2">
                    <a:lumMod val="50000"/>
                  </a:schemeClr>
                </a:solidFill>
                <a:latin typeface="+mn-lt"/>
              </a:rPr>
              <a:t> </a:t>
            </a:r>
            <a:r>
              <a:rPr lang="en-US" dirty="0" err="1" smtClean="0">
                <a:solidFill>
                  <a:schemeClr val="bg2">
                    <a:lumMod val="50000"/>
                  </a:schemeClr>
                </a:solidFill>
                <a:latin typeface="+mn-lt"/>
              </a:rPr>
              <a:t>hiệu</a:t>
            </a:r>
            <a:r>
              <a:rPr lang="en-US" dirty="0" smtClean="0">
                <a:solidFill>
                  <a:schemeClr val="bg2">
                    <a:lumMod val="50000"/>
                  </a:schemeClr>
                </a:solidFill>
                <a:latin typeface="+mn-lt"/>
              </a:rPr>
              <a:t> vi </a:t>
            </a:r>
            <a:r>
              <a:rPr lang="en-US" dirty="0" err="1" smtClean="0">
                <a:solidFill>
                  <a:schemeClr val="bg2">
                    <a:lumMod val="50000"/>
                  </a:schemeClr>
                </a:solidFill>
                <a:latin typeface="+mn-lt"/>
              </a:rPr>
              <a:t>phạm</a:t>
            </a:r>
            <a:r>
              <a:rPr lang="en-US" dirty="0" smtClean="0">
                <a:solidFill>
                  <a:schemeClr val="bg2">
                    <a:lumMod val="50000"/>
                  </a:schemeClr>
                </a:solidFill>
                <a:latin typeface="+mn-lt"/>
              </a:rPr>
              <a:t> </a:t>
            </a:r>
            <a:r>
              <a:rPr lang="en-US" dirty="0" err="1" smtClean="0">
                <a:solidFill>
                  <a:schemeClr val="bg2">
                    <a:lumMod val="50000"/>
                  </a:schemeClr>
                </a:solidFill>
                <a:latin typeface="+mn-lt"/>
              </a:rPr>
              <a:t>pháp</a:t>
            </a:r>
            <a:r>
              <a:rPr lang="en-US" dirty="0" smtClean="0">
                <a:solidFill>
                  <a:schemeClr val="bg2">
                    <a:lumMod val="50000"/>
                  </a:schemeClr>
                </a:solidFill>
                <a:latin typeface="+mn-lt"/>
              </a:rPr>
              <a:t> </a:t>
            </a:r>
            <a:r>
              <a:rPr lang="en-US" dirty="0" err="1" smtClean="0">
                <a:solidFill>
                  <a:schemeClr val="bg2">
                    <a:lumMod val="50000"/>
                  </a:schemeClr>
                </a:solidFill>
                <a:latin typeface="+mn-lt"/>
              </a:rPr>
              <a:t>luật</a:t>
            </a:r>
            <a:endParaRPr lang="en-US" dirty="0">
              <a:solidFill>
                <a:schemeClr val="bg2">
                  <a:lumMod val="50000"/>
                </a:schemeClr>
              </a:solidFill>
              <a:latin typeface="+mn-lt"/>
            </a:endParaRPr>
          </a:p>
        </p:txBody>
      </p:sp>
      <p:sp>
        <p:nvSpPr>
          <p:cNvPr id="3"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dirty="0">
                <a:solidFill>
                  <a:srgbClr val="002060"/>
                </a:solidFill>
                <a:latin typeface="Arial" pitchFamily="34" charset="0"/>
                <a:cs typeface="Arial" pitchFamily="34" charset="0"/>
              </a:rPr>
              <a:t>BẢN CHẤT</a:t>
            </a:r>
            <a:endParaRPr lang="vi-VN" sz="3600" b="1" kern="0" dirty="0">
              <a:solidFill>
                <a:srgbClr val="002060"/>
              </a:solidFill>
              <a:latin typeface="Arial" pitchFamily="34" charset="0"/>
              <a:cs typeface="Arial" pitchFamily="34" charset="0"/>
            </a:endParaRPr>
          </a:p>
        </p:txBody>
      </p:sp>
      <p:graphicFrame>
        <p:nvGraphicFramePr>
          <p:cNvPr id="5" name="Diagram 4"/>
          <p:cNvGraphicFramePr/>
          <p:nvPr>
            <p:extLst/>
          </p:nvPr>
        </p:nvGraphicFramePr>
        <p:xfrm>
          <a:off x="0" y="1066800"/>
          <a:ext cx="91313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437832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5"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3"/>
          <p:cNvGrpSpPr>
            <a:grpSpLocks/>
          </p:cNvGrpSpPr>
          <p:nvPr/>
        </p:nvGrpSpPr>
        <p:grpSpPr bwMode="auto">
          <a:xfrm>
            <a:off x="2148114" y="2079174"/>
            <a:ext cx="6233886" cy="1245877"/>
            <a:chOff x="912" y="1008"/>
            <a:chExt cx="3984" cy="912"/>
          </a:xfrm>
        </p:grpSpPr>
        <p:sp>
          <p:nvSpPr>
            <p:cNvPr id="48" name="AutoShape 4"/>
            <p:cNvSpPr>
              <a:spLocks noChangeArrowheads="1"/>
            </p:cNvSpPr>
            <p:nvPr/>
          </p:nvSpPr>
          <p:spPr bwMode="gray">
            <a:xfrm>
              <a:off x="912" y="1008"/>
              <a:ext cx="3984" cy="912"/>
            </a:xfrm>
            <a:prstGeom prst="roundRect">
              <a:avLst>
                <a:gd name="adj" fmla="val 10889"/>
              </a:avLst>
            </a:prstGeom>
            <a:solidFill>
              <a:schemeClr val="accent3">
                <a:lumMod val="60000"/>
                <a:lumOff val="40000"/>
              </a:schemeClr>
            </a:soli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sz="3200"/>
            </a:p>
          </p:txBody>
        </p:sp>
        <p:grpSp>
          <p:nvGrpSpPr>
            <p:cNvPr id="49" name="Group 5"/>
            <p:cNvGrpSpPr>
              <a:grpSpLocks/>
            </p:cNvGrpSpPr>
            <p:nvPr/>
          </p:nvGrpSpPr>
          <p:grpSpPr bwMode="auto">
            <a:xfrm>
              <a:off x="999" y="1092"/>
              <a:ext cx="768" cy="746"/>
              <a:chOff x="999" y="1092"/>
              <a:chExt cx="768" cy="746"/>
            </a:xfrm>
          </p:grpSpPr>
          <p:sp>
            <p:nvSpPr>
              <p:cNvPr id="51" name="AutoShape 6"/>
              <p:cNvSpPr>
                <a:spLocks noChangeArrowheads="1"/>
              </p:cNvSpPr>
              <p:nvPr/>
            </p:nvSpPr>
            <p:spPr bwMode="gray">
              <a:xfrm>
                <a:off x="999" y="1092"/>
                <a:ext cx="768" cy="746"/>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200"/>
              </a:p>
            </p:txBody>
          </p:sp>
          <p:sp>
            <p:nvSpPr>
              <p:cNvPr id="52" name="Freeform 7"/>
              <p:cNvSpPr>
                <a:spLocks/>
              </p:cNvSpPr>
              <p:nvPr/>
            </p:nvSpPr>
            <p:spPr bwMode="gray">
              <a:xfrm>
                <a:off x="1047" y="1140"/>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3200"/>
              </a:p>
            </p:txBody>
          </p:sp>
          <p:sp>
            <p:nvSpPr>
              <p:cNvPr id="53" name="Text Box 8"/>
              <p:cNvSpPr txBox="1">
                <a:spLocks noChangeArrowheads="1"/>
              </p:cNvSpPr>
              <p:nvPr/>
            </p:nvSpPr>
            <p:spPr bwMode="gray">
              <a:xfrm>
                <a:off x="1235" y="1295"/>
                <a:ext cx="279"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3200" smtClean="0">
                    <a:solidFill>
                      <a:srgbClr val="FFFFFF"/>
                    </a:solidFill>
                    <a:effectLst>
                      <a:outerShdw blurRad="38100" dist="38100" dir="2700000" algn="tl">
                        <a:srgbClr val="C0C0C0"/>
                      </a:outerShdw>
                    </a:effectLst>
                  </a:rPr>
                  <a:t>1</a:t>
                </a:r>
                <a:endParaRPr lang="en-US" sz="3200">
                  <a:solidFill>
                    <a:srgbClr val="FFFFFF"/>
                  </a:solidFill>
                  <a:effectLst>
                    <a:outerShdw blurRad="38100" dist="38100" dir="2700000" algn="tl">
                      <a:srgbClr val="C0C0C0"/>
                    </a:outerShdw>
                  </a:effectLst>
                </a:endParaRPr>
              </a:p>
            </p:txBody>
          </p:sp>
        </p:grpSp>
        <p:sp>
          <p:nvSpPr>
            <p:cNvPr id="50" name="Text Box 9"/>
            <p:cNvSpPr txBox="1">
              <a:spLocks noChangeArrowheads="1"/>
            </p:cNvSpPr>
            <p:nvPr/>
          </p:nvSpPr>
          <p:spPr bwMode="gray">
            <a:xfrm>
              <a:off x="1816" y="1092"/>
              <a:ext cx="2928" cy="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3200" i="1" smtClean="0">
                  <a:solidFill>
                    <a:srgbClr val="002060"/>
                  </a:solidFill>
                </a:rPr>
                <a:t>Tính quy phạm phổ biến và bắt buộc chung</a:t>
              </a:r>
              <a:endParaRPr lang="en-US" sz="3200" i="1">
                <a:solidFill>
                  <a:srgbClr val="002060"/>
                </a:solidFill>
              </a:endParaRPr>
            </a:p>
          </p:txBody>
        </p:sp>
      </p:grpSp>
      <p:grpSp>
        <p:nvGrpSpPr>
          <p:cNvPr id="54" name="Group 10"/>
          <p:cNvGrpSpPr>
            <a:grpSpLocks/>
          </p:cNvGrpSpPr>
          <p:nvPr/>
        </p:nvGrpSpPr>
        <p:grpSpPr bwMode="auto">
          <a:xfrm>
            <a:off x="2148113" y="3609524"/>
            <a:ext cx="6122137" cy="1245877"/>
            <a:chOff x="912" y="2016"/>
            <a:chExt cx="3984" cy="912"/>
          </a:xfrm>
        </p:grpSpPr>
        <p:sp>
          <p:nvSpPr>
            <p:cNvPr id="55" name="AutoShape 11"/>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DDDDDD">
                    <a:gamma/>
                    <a:tint val="39216"/>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sz="3200"/>
            </a:p>
          </p:txBody>
        </p:sp>
        <p:grpSp>
          <p:nvGrpSpPr>
            <p:cNvPr id="56" name="Group 12"/>
            <p:cNvGrpSpPr>
              <a:grpSpLocks/>
            </p:cNvGrpSpPr>
            <p:nvPr/>
          </p:nvGrpSpPr>
          <p:grpSpPr bwMode="auto">
            <a:xfrm>
              <a:off x="999" y="2100"/>
              <a:ext cx="768" cy="746"/>
              <a:chOff x="999" y="2100"/>
              <a:chExt cx="768" cy="746"/>
            </a:xfrm>
          </p:grpSpPr>
          <p:sp>
            <p:nvSpPr>
              <p:cNvPr id="58" name="AutoShape 13"/>
              <p:cNvSpPr>
                <a:spLocks noChangeArrowheads="1"/>
              </p:cNvSpPr>
              <p:nvPr/>
            </p:nvSpPr>
            <p:spPr bwMode="gray">
              <a:xfrm>
                <a:off x="999" y="2100"/>
                <a:ext cx="768" cy="746"/>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200"/>
              </a:p>
            </p:txBody>
          </p:sp>
          <p:sp>
            <p:nvSpPr>
              <p:cNvPr id="59" name="Freeform 14"/>
              <p:cNvSpPr>
                <a:spLocks/>
              </p:cNvSpPr>
              <p:nvPr/>
            </p:nvSpPr>
            <p:spPr bwMode="gray">
              <a:xfrm>
                <a:off x="1047" y="2148"/>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3200"/>
              </a:p>
            </p:txBody>
          </p:sp>
          <p:sp>
            <p:nvSpPr>
              <p:cNvPr id="60" name="Text Box 15"/>
              <p:cNvSpPr txBox="1">
                <a:spLocks noChangeArrowheads="1"/>
              </p:cNvSpPr>
              <p:nvPr/>
            </p:nvSpPr>
            <p:spPr bwMode="gray">
              <a:xfrm>
                <a:off x="1235" y="2304"/>
                <a:ext cx="279"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3200" smtClean="0">
                    <a:solidFill>
                      <a:srgbClr val="FFFFFF"/>
                    </a:solidFill>
                    <a:effectLst>
                      <a:outerShdw blurRad="38100" dist="38100" dir="2700000" algn="tl">
                        <a:srgbClr val="C0C0C0"/>
                      </a:outerShdw>
                    </a:effectLst>
                  </a:rPr>
                  <a:t>2</a:t>
                </a:r>
                <a:endParaRPr lang="en-US" sz="3200">
                  <a:solidFill>
                    <a:srgbClr val="FFFFFF"/>
                  </a:solidFill>
                  <a:effectLst>
                    <a:outerShdw blurRad="38100" dist="38100" dir="2700000" algn="tl">
                      <a:srgbClr val="C0C0C0"/>
                    </a:outerShdw>
                  </a:effectLst>
                </a:endParaRPr>
              </a:p>
            </p:txBody>
          </p:sp>
        </p:grpSp>
        <p:sp>
          <p:nvSpPr>
            <p:cNvPr id="57" name="Text Box 16"/>
            <p:cNvSpPr txBox="1">
              <a:spLocks noChangeArrowheads="1"/>
            </p:cNvSpPr>
            <p:nvPr/>
          </p:nvSpPr>
          <p:spPr bwMode="gray">
            <a:xfrm>
              <a:off x="1968" y="2123"/>
              <a:ext cx="2928" cy="789"/>
            </a:xfrm>
            <a:prstGeom prst="rect">
              <a:avLst/>
            </a:prstGeom>
            <a:solidFill>
              <a:schemeClr val="accent5">
                <a:lumMod val="40000"/>
                <a:lumOff val="6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3200" i="1" smtClean="0">
                  <a:solidFill>
                    <a:srgbClr val="C00000"/>
                  </a:solidFill>
                </a:rPr>
                <a:t>Tính xác định chặt chẽ về hình thức</a:t>
              </a:r>
              <a:endParaRPr lang="en-US" sz="3200" i="1">
                <a:solidFill>
                  <a:srgbClr val="C00000"/>
                </a:solidFill>
              </a:endParaRPr>
            </a:p>
          </p:txBody>
        </p:sp>
      </p:grpSp>
      <p:grpSp>
        <p:nvGrpSpPr>
          <p:cNvPr id="61" name="Group 17"/>
          <p:cNvGrpSpPr>
            <a:grpSpLocks/>
          </p:cNvGrpSpPr>
          <p:nvPr/>
        </p:nvGrpSpPr>
        <p:grpSpPr bwMode="auto">
          <a:xfrm>
            <a:off x="2148114" y="5149399"/>
            <a:ext cx="6157686" cy="1245877"/>
            <a:chOff x="912" y="3036"/>
            <a:chExt cx="3984" cy="912"/>
          </a:xfrm>
        </p:grpSpPr>
        <p:sp>
          <p:nvSpPr>
            <p:cNvPr id="62" name="AutoShape 18"/>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sz="3200"/>
            </a:p>
          </p:txBody>
        </p:sp>
        <p:grpSp>
          <p:nvGrpSpPr>
            <p:cNvPr id="63" name="Group 19"/>
            <p:cNvGrpSpPr>
              <a:grpSpLocks/>
            </p:cNvGrpSpPr>
            <p:nvPr/>
          </p:nvGrpSpPr>
          <p:grpSpPr bwMode="auto">
            <a:xfrm>
              <a:off x="999" y="3120"/>
              <a:ext cx="768" cy="746"/>
              <a:chOff x="999" y="3120"/>
              <a:chExt cx="768" cy="746"/>
            </a:xfrm>
          </p:grpSpPr>
          <p:sp>
            <p:nvSpPr>
              <p:cNvPr id="65" name="AutoShape 20"/>
              <p:cNvSpPr>
                <a:spLocks noChangeArrowheads="1"/>
              </p:cNvSpPr>
              <p:nvPr/>
            </p:nvSpPr>
            <p:spPr bwMode="gray">
              <a:xfrm>
                <a:off x="999" y="3120"/>
                <a:ext cx="768" cy="746"/>
              </a:xfrm>
              <a:prstGeom prst="roundRect">
                <a:avLst>
                  <a:gd name="adj" fmla="val 11921"/>
                </a:avLst>
              </a:prstGeom>
              <a:gradFill rotWithShape="1">
                <a:gsLst>
                  <a:gs pos="0">
                    <a:schemeClr val="folHlink">
                      <a:gamma/>
                      <a:tint val="63529"/>
                      <a:invGamma/>
                    </a:schemeClr>
                  </a:gs>
                  <a:gs pos="100000">
                    <a:schemeClr val="folHlink"/>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200"/>
              </a:p>
            </p:txBody>
          </p:sp>
          <p:sp>
            <p:nvSpPr>
              <p:cNvPr id="66" name="Freeform 21"/>
              <p:cNvSpPr>
                <a:spLocks/>
              </p:cNvSpPr>
              <p:nvPr/>
            </p:nvSpPr>
            <p:spPr bwMode="gray">
              <a:xfrm>
                <a:off x="1047" y="3168"/>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100000">
                    <a:schemeClr val="folHlink">
                      <a:alpha val="0"/>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3200"/>
              </a:p>
            </p:txBody>
          </p:sp>
          <p:sp>
            <p:nvSpPr>
              <p:cNvPr id="67" name="Text Box 22"/>
              <p:cNvSpPr txBox="1">
                <a:spLocks noChangeArrowheads="1"/>
              </p:cNvSpPr>
              <p:nvPr/>
            </p:nvSpPr>
            <p:spPr bwMode="gray">
              <a:xfrm>
                <a:off x="1235" y="3324"/>
                <a:ext cx="279"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3200" smtClean="0">
                    <a:solidFill>
                      <a:srgbClr val="FFFFFF"/>
                    </a:solidFill>
                    <a:effectLst>
                      <a:outerShdw blurRad="38100" dist="38100" dir="2700000" algn="tl">
                        <a:srgbClr val="C0C0C0"/>
                      </a:outerShdw>
                    </a:effectLst>
                  </a:rPr>
                  <a:t>3</a:t>
                </a:r>
                <a:endParaRPr lang="en-US" sz="3200">
                  <a:solidFill>
                    <a:srgbClr val="FFFFFF"/>
                  </a:solidFill>
                  <a:effectLst>
                    <a:outerShdw blurRad="38100" dist="38100" dir="2700000" algn="tl">
                      <a:srgbClr val="C0C0C0"/>
                    </a:outerShdw>
                  </a:effectLst>
                </a:endParaRPr>
              </a:p>
            </p:txBody>
          </p:sp>
        </p:grpSp>
        <p:sp>
          <p:nvSpPr>
            <p:cNvPr id="64" name="Text Box 23"/>
            <p:cNvSpPr txBox="1">
              <a:spLocks noChangeArrowheads="1"/>
            </p:cNvSpPr>
            <p:nvPr/>
          </p:nvSpPr>
          <p:spPr bwMode="gray">
            <a:xfrm>
              <a:off x="1945" y="3052"/>
              <a:ext cx="2928" cy="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3200" i="1" smtClean="0">
                  <a:solidFill>
                    <a:srgbClr val="7030A0"/>
                  </a:solidFill>
                </a:rPr>
                <a:t>Tính được đảm bảo thực hiện bằng nhà nước</a:t>
              </a:r>
              <a:endParaRPr lang="en-US" sz="3200" i="1">
                <a:solidFill>
                  <a:srgbClr val="7030A0"/>
                </a:solidFill>
              </a:endParaRPr>
            </a:p>
          </p:txBody>
        </p:sp>
      </p:grpSp>
      <p:sp>
        <p:nvSpPr>
          <p:cNvPr id="69" name="Rectangle 2"/>
          <p:cNvSpPr>
            <a:spLocks noGrp="1" noChangeArrowheads="1"/>
          </p:cNvSpPr>
          <p:nvPr>
            <p:ph type="title"/>
          </p:nvPr>
        </p:nvSpPr>
        <p:spPr>
          <a:xfrm>
            <a:off x="1905000" y="457200"/>
            <a:ext cx="6044962" cy="685800"/>
          </a:xfrm>
          <a:solidFill>
            <a:schemeClr val="accent3">
              <a:lumMod val="75000"/>
            </a:schemeClr>
          </a:solidFill>
          <a:effectLst>
            <a:innerShdw blurRad="63500" dist="50800" dir="18900000">
              <a:prstClr val="black">
                <a:alpha val="50000"/>
              </a:prstClr>
            </a:innerShdw>
          </a:effectLst>
        </p:spPr>
        <p:txBody>
          <a:bodyPr>
            <a:normAutofit/>
          </a:bodyPr>
          <a:lstStyle/>
          <a:p>
            <a:r>
              <a:rPr lang="en-US" sz="3200" smtClean="0"/>
              <a:t>THUỘC TÍNH CỦA PHÁP LUẬT</a:t>
            </a:r>
            <a:endParaRPr lang="en-US" sz="3200" smtClean="0">
              <a:solidFill>
                <a:srgbClr val="6E8F15"/>
              </a:solidFill>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35</a:t>
            </a:fld>
            <a:endParaRPr lang="en-US"/>
          </a:p>
        </p:txBody>
      </p:sp>
    </p:spTree>
    <p:extLst>
      <p:ext uri="{BB962C8B-B14F-4D97-AF65-F5344CB8AC3E}">
        <p14:creationId xmlns:p14="http://schemas.microsoft.com/office/powerpoint/2010/main" val="267635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circle(in)">
                                      <p:cBhvr>
                                        <p:cTn id="14" dur="1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barn(outVertical)">
                                      <p:cBhvr>
                                        <p:cTn id="19" dur="10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barn(inVertical)">
                                      <p:cBhvr>
                                        <p:cTn id="24"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E4079C22-4495-4D2C-AA2B-D624DD1CC976}" type="slidenum">
              <a:rPr lang="en-US" smtClean="0">
                <a:solidFill>
                  <a:srgbClr val="000000"/>
                </a:solidFill>
                <a:latin typeface="Arial" charset="0"/>
              </a:rPr>
              <a:pPr/>
              <a:t>36</a:t>
            </a:fld>
            <a:endParaRPr lang="en-US" smtClean="0">
              <a:solidFill>
                <a:srgbClr val="000000"/>
              </a:solidFill>
              <a:latin typeface="Arial" charset="0"/>
            </a:endParaRPr>
          </a:p>
        </p:txBody>
      </p:sp>
      <p:sp>
        <p:nvSpPr>
          <p:cNvPr id="3"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dirty="0">
                <a:solidFill>
                  <a:srgbClr val="002060"/>
                </a:solidFill>
                <a:latin typeface="Arial" pitchFamily="34" charset="0"/>
                <a:cs typeface="Arial" pitchFamily="34" charset="0"/>
              </a:rPr>
              <a:t>CHỨC NĂNG</a:t>
            </a:r>
            <a:endParaRPr lang="vi-VN" sz="3600" b="1" kern="0" dirty="0">
              <a:solidFill>
                <a:srgbClr val="002060"/>
              </a:solidFill>
              <a:latin typeface="Arial" pitchFamily="34" charset="0"/>
              <a:cs typeface="Arial" pitchFamily="34" charset="0"/>
            </a:endParaRPr>
          </a:p>
        </p:txBody>
      </p:sp>
      <p:graphicFrame>
        <p:nvGraphicFramePr>
          <p:cNvPr id="9" name="Diagram 8"/>
          <p:cNvGraphicFramePr/>
          <p:nvPr>
            <p:extLst>
              <p:ext uri="{D42A27DB-BD31-4B8C-83A1-F6EECF244321}">
                <p14:modId xmlns:p14="http://schemas.microsoft.com/office/powerpoint/2010/main" val="779013400"/>
              </p:ext>
            </p:extLst>
          </p:nvPr>
        </p:nvGraphicFramePr>
        <p:xfrm>
          <a:off x="0" y="1066800"/>
          <a:ext cx="8707438"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8551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9"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ctrTitle"/>
          </p:nvPr>
        </p:nvSpPr>
        <p:spPr>
          <a:xfrm>
            <a:off x="0" y="1600200"/>
            <a:ext cx="8839200" cy="2514600"/>
          </a:xfrm>
        </p:spPr>
        <p:txBody>
          <a:bodyPr/>
          <a:lstStyle/>
          <a:p>
            <a:r>
              <a:rPr lang="vi-VN" sz="4400" dirty="0">
                <a:solidFill>
                  <a:schemeClr val="tx1"/>
                </a:solidFill>
              </a:rPr>
              <a:t>BÀI 3: </a:t>
            </a:r>
            <a:r>
              <a:rPr lang="en-US" sz="4400" dirty="0" smtClean="0">
                <a:solidFill>
                  <a:schemeClr val="tx1"/>
                </a:solidFill>
              </a:rPr>
              <a:t/>
            </a:r>
            <a:br>
              <a:rPr lang="en-US" sz="4400" dirty="0" smtClean="0">
                <a:solidFill>
                  <a:schemeClr val="tx1"/>
                </a:solidFill>
              </a:rPr>
            </a:br>
            <a:r>
              <a:rPr lang="vi-VN" sz="4400" dirty="0" smtClean="0">
                <a:solidFill>
                  <a:schemeClr val="tx1"/>
                </a:solidFill>
              </a:rPr>
              <a:t>QUY </a:t>
            </a:r>
            <a:r>
              <a:rPr lang="vi-VN" sz="4400" dirty="0">
                <a:solidFill>
                  <a:schemeClr val="tx1"/>
                </a:solidFill>
              </a:rPr>
              <a:t>PHẠM PHÁP LUẬT VÀ THỰC HIỆN PHÁP LUẬT </a:t>
            </a:r>
            <a:endParaRPr lang="en-US" sz="4400" dirty="0">
              <a:solidFill>
                <a:schemeClr val="tx1"/>
              </a:solidFill>
            </a:endParaRPr>
          </a:p>
        </p:txBody>
      </p:sp>
      <p:sp>
        <p:nvSpPr>
          <p:cNvPr id="90115"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22254164-BFE4-44DF-BF65-DB4FFEC43CFE}" type="slidenum">
              <a:rPr lang="en-US" smtClean="0">
                <a:solidFill>
                  <a:srgbClr val="000000"/>
                </a:solidFill>
                <a:latin typeface="Arial" charset="0"/>
              </a:rPr>
              <a:pPr/>
              <a:t>37</a:t>
            </a:fld>
            <a:endParaRPr lang="en-US" smtClean="0">
              <a:solidFill>
                <a:srgbClr val="000000"/>
              </a:solidFill>
              <a:latin typeface="Arial" charset="0"/>
            </a:endParaRPr>
          </a:p>
        </p:txBody>
      </p:sp>
    </p:spTree>
    <p:extLst>
      <p:ext uri="{BB962C8B-B14F-4D97-AF65-F5344CB8AC3E}">
        <p14:creationId xmlns:p14="http://schemas.microsoft.com/office/powerpoint/2010/main" val="282192506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33400" y="1905000"/>
            <a:ext cx="1676400" cy="3657600"/>
          </a:xfrm>
          <a:prstGeom prst="roundRect">
            <a:avLst/>
          </a:prstGeom>
          <a:solidFill>
            <a:schemeClr val="tx1">
              <a:lumMod val="75000"/>
              <a:lumOff val="2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Arial" pitchFamily="34" charset="0"/>
                <a:cs typeface="Arial" pitchFamily="34" charset="0"/>
              </a:rPr>
              <a:t>KHÁI NIỆM</a:t>
            </a:r>
            <a:endParaRPr lang="en-US" sz="3200" dirty="0">
              <a:latin typeface="Arial" pitchFamily="34" charset="0"/>
              <a:cs typeface="Arial" pitchFamily="34" charset="0"/>
            </a:endParaRPr>
          </a:p>
        </p:txBody>
      </p:sp>
      <p:sp>
        <p:nvSpPr>
          <p:cNvPr id="7" name="Rounded Rectangle 6"/>
          <p:cNvSpPr/>
          <p:nvPr/>
        </p:nvSpPr>
        <p:spPr>
          <a:xfrm>
            <a:off x="3810000" y="1066800"/>
            <a:ext cx="4648200" cy="12192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tắc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sự</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bắt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buộc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chung</a:t>
            </a:r>
            <a:endParaRPr lang="en-US" sz="2400" dirty="0"/>
          </a:p>
        </p:txBody>
      </p:sp>
      <p:sp>
        <p:nvSpPr>
          <p:cNvPr id="8" name="Rounded Rectangle 7"/>
          <p:cNvSpPr/>
          <p:nvPr/>
        </p:nvSpPr>
        <p:spPr>
          <a:xfrm>
            <a:off x="3810000" y="2438400"/>
            <a:ext cx="4648200" cy="11430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rial" pitchFamily="34" charset="0"/>
                <a:cs typeface="Arial" pitchFamily="34" charset="0"/>
              </a:rPr>
              <a:t>Do </a:t>
            </a:r>
            <a:r>
              <a:rPr lang="en-US" sz="2400" dirty="0" err="1" smtClean="0">
                <a:latin typeface="Arial" pitchFamily="34" charset="0"/>
                <a:cs typeface="Arial" pitchFamily="34" charset="0"/>
              </a:rPr>
              <a:t>Nhà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nước</a:t>
            </a:r>
            <a:r>
              <a:rPr lang="en-US" sz="2400" dirty="0" smtClean="0">
                <a:latin typeface="Arial" pitchFamily="34" charset="0"/>
                <a:cs typeface="Arial" pitchFamily="34" charset="0"/>
              </a:rPr>
              <a:t> ban </a:t>
            </a:r>
            <a:r>
              <a:rPr lang="en-US" sz="2400" dirty="0" err="1" smtClean="0">
                <a:latin typeface="Arial" pitchFamily="34" charset="0"/>
                <a:cs typeface="Arial" pitchFamily="34" charset="0"/>
              </a:rPr>
              <a:t>hành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hoặc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thừa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hiện</a:t>
            </a:r>
            <a:r>
              <a:rPr lang="en-US" sz="2400" dirty="0" smtClean="0">
                <a:latin typeface="Arial" pitchFamily="34" charset="0"/>
                <a:cs typeface="Arial" pitchFamily="34" charset="0"/>
              </a:rPr>
              <a:t> ý </a:t>
            </a:r>
            <a:r>
              <a:rPr lang="en-US" sz="2400" dirty="0" err="1" smtClean="0">
                <a:latin typeface="Arial" pitchFamily="34" charset="0"/>
                <a:cs typeface="Arial" pitchFamily="34" charset="0"/>
              </a:rPr>
              <a:t>chí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NN</a:t>
            </a:r>
            <a:endParaRPr lang="en-US" sz="2400" dirty="0"/>
          </a:p>
        </p:txBody>
      </p:sp>
      <p:sp>
        <p:nvSpPr>
          <p:cNvPr id="9" name="Rounded Rectangle 8"/>
          <p:cNvSpPr/>
          <p:nvPr/>
        </p:nvSpPr>
        <p:spPr>
          <a:xfrm>
            <a:off x="3841845" y="3733800"/>
            <a:ext cx="4648200" cy="1524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bg1"/>
                </a:solidFill>
                <a:latin typeface="Arial" pitchFamily="34" charset="0"/>
                <a:cs typeface="Arial" pitchFamily="34" charset="0"/>
              </a:rPr>
              <a:t>Được</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bảo</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đảm</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bằng</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sức</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mạnh</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cưỡng</a:t>
            </a:r>
            <a:r>
              <a:rPr lang="en-US" sz="2400" dirty="0" smtClean="0">
                <a:solidFill>
                  <a:schemeClr val="bg1"/>
                </a:solidFill>
                <a:latin typeface="Arial" pitchFamily="34" charset="0"/>
                <a:cs typeface="Arial" pitchFamily="34" charset="0"/>
              </a:rPr>
              <a:t> </a:t>
            </a:r>
            <a:r>
              <a:rPr lang="en-US" sz="2400" dirty="0" err="1" smtClean="0">
                <a:solidFill>
                  <a:schemeClr val="bg1"/>
                </a:solidFill>
                <a:latin typeface="Arial" pitchFamily="34" charset="0"/>
                <a:cs typeface="Arial" pitchFamily="34" charset="0"/>
              </a:rPr>
              <a:t>chế</a:t>
            </a:r>
            <a:endParaRPr lang="en-US" sz="2400" dirty="0">
              <a:solidFill>
                <a:schemeClr val="bg1"/>
              </a:solidFill>
            </a:endParaRPr>
          </a:p>
        </p:txBody>
      </p:sp>
      <p:sp>
        <p:nvSpPr>
          <p:cNvPr id="14" name="Rounded Rectangle 13"/>
          <p:cNvSpPr/>
          <p:nvPr/>
        </p:nvSpPr>
        <p:spPr>
          <a:xfrm>
            <a:off x="3841844" y="5410200"/>
            <a:ext cx="4616355" cy="1219200"/>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Arial" pitchFamily="34" charset="0"/>
                <a:cs typeface="Arial" pitchFamily="34" charset="0"/>
              </a:rPr>
              <a:t>Nhằm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điều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chỉnh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quan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hệ</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xã</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hội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theo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định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hướng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định</a:t>
            </a:r>
            <a:endParaRPr lang="en-US" sz="2400" dirty="0">
              <a:solidFill>
                <a:schemeClr val="tx1"/>
              </a:solidFill>
            </a:endParaRPr>
          </a:p>
        </p:txBody>
      </p:sp>
      <p:cxnSp>
        <p:nvCxnSpPr>
          <p:cNvPr id="17" name="Straight Arrow Connector 16"/>
          <p:cNvCxnSpPr>
            <a:endCxn id="7" idx="1"/>
          </p:cNvCxnSpPr>
          <p:nvPr/>
        </p:nvCxnSpPr>
        <p:spPr>
          <a:xfrm flipV="1">
            <a:off x="2209800" y="1676400"/>
            <a:ext cx="1600200" cy="17514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8" idx="1"/>
          </p:cNvCxnSpPr>
          <p:nvPr/>
        </p:nvCxnSpPr>
        <p:spPr>
          <a:xfrm flipV="1">
            <a:off x="2209800" y="3009900"/>
            <a:ext cx="1600200" cy="4179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9" idx="1"/>
          </p:cNvCxnSpPr>
          <p:nvPr/>
        </p:nvCxnSpPr>
        <p:spPr>
          <a:xfrm>
            <a:off x="2209800" y="3427864"/>
            <a:ext cx="1632045" cy="10679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4" idx="1"/>
          </p:cNvCxnSpPr>
          <p:nvPr/>
        </p:nvCxnSpPr>
        <p:spPr>
          <a:xfrm>
            <a:off x="2209800" y="3427864"/>
            <a:ext cx="1632044" cy="25919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657600" y="381000"/>
            <a:ext cx="3581400" cy="646331"/>
          </a:xfrm>
          <a:prstGeom prst="rect">
            <a:avLst/>
          </a:prstGeom>
        </p:spPr>
        <p:txBody>
          <a:bodyPr wrap="square">
            <a:spAutoFit/>
          </a:bodyPr>
          <a:lstStyle/>
          <a:p>
            <a:r>
              <a:rPr lang="en-US" sz="3600" dirty="0">
                <a:solidFill>
                  <a:schemeClr val="bg1"/>
                </a:solidFill>
                <a:latin typeface="Arial" pitchFamily="34" charset="0"/>
                <a:cs typeface="Arial" pitchFamily="34" charset="0"/>
              </a:rPr>
              <a:t>Khái niệm</a:t>
            </a:r>
            <a:endParaRPr lang="en-US" sz="3600" dirty="0"/>
          </a:p>
        </p:txBody>
      </p:sp>
      <p:sp>
        <p:nvSpPr>
          <p:cNvPr id="2" name="Slide Number Placeholder 1"/>
          <p:cNvSpPr>
            <a:spLocks noGrp="1"/>
          </p:cNvSpPr>
          <p:nvPr>
            <p:ph type="sldNum" sz="quarter" idx="12"/>
          </p:nvPr>
        </p:nvSpPr>
        <p:spPr/>
        <p:txBody>
          <a:bodyPr/>
          <a:lstStyle/>
          <a:p>
            <a:fld id="{E957D660-0E6F-402F-9A4F-39F38E391F3B}" type="slidenum">
              <a:rPr lang="en-US" smtClean="0"/>
              <a:pPr/>
              <a:t>38</a:t>
            </a:fld>
            <a:endParaRPr lang="en-US"/>
          </a:p>
        </p:txBody>
      </p:sp>
      <p:sp>
        <p:nvSpPr>
          <p:cNvPr id="13" name="TextBox 21"/>
          <p:cNvSpPr txBox="1">
            <a:spLocks noChangeArrowheads="1"/>
          </p:cNvSpPr>
          <p:nvPr/>
        </p:nvSpPr>
        <p:spPr bwMode="auto">
          <a:xfrm>
            <a:off x="1842868" y="126610"/>
            <a:ext cx="5472366" cy="584775"/>
          </a:xfrm>
          <a:prstGeom prst="rect">
            <a:avLst/>
          </a:prstGeom>
          <a:solidFill>
            <a:schemeClr val="accent2">
              <a:lumMod val="60000"/>
              <a:lumOff val="40000"/>
            </a:schemeClr>
          </a:solidFill>
          <a:ln>
            <a:noFill/>
          </a:ln>
          <a:scene3d>
            <a:camera prst="orthographicFront"/>
            <a:lightRig rig="threePt" dir="t"/>
          </a:scene3d>
          <a:sp3d>
            <a:bevelT w="114300" prst="artDeco"/>
          </a:sp3d>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3200" b="1" dirty="0" smtClean="0">
                <a:solidFill>
                  <a:srgbClr val="002060"/>
                </a:solidFill>
                <a:latin typeface="Verdana" pitchFamily="34" charset="0"/>
              </a:rPr>
              <a:t>QUY PHẠM PHÁP LUẬT</a:t>
            </a:r>
            <a:endParaRPr lang="en-US" sz="3200" b="1" dirty="0">
              <a:solidFill>
                <a:srgbClr val="002060"/>
              </a:solidFill>
              <a:latin typeface="Verdana" pitchFamily="34" charset="0"/>
            </a:endParaRPr>
          </a:p>
        </p:txBody>
      </p:sp>
    </p:spTree>
    <p:extLst>
      <p:ext uri="{BB962C8B-B14F-4D97-AF65-F5344CB8AC3E}">
        <p14:creationId xmlns:p14="http://schemas.microsoft.com/office/powerpoint/2010/main" val="3254059652"/>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par>
                                <p:cTn id="30" presetID="6" presetClass="entr" presetSubtype="16"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circle(in)">
                                      <p:cBhvr>
                                        <p:cTn id="32" dur="20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dirty="0">
                <a:solidFill>
                  <a:srgbClr val="002060"/>
                </a:solidFill>
                <a:latin typeface="Arial" pitchFamily="34" charset="0"/>
                <a:cs typeface="Arial" pitchFamily="34" charset="0"/>
              </a:rPr>
              <a:t>ĐẶC ĐIỂM</a:t>
            </a:r>
            <a:endParaRPr lang="vi-VN" sz="3600" b="1" kern="0" dirty="0">
              <a:solidFill>
                <a:srgbClr val="002060"/>
              </a:solidFill>
              <a:latin typeface="Arial" pitchFamily="34" charset="0"/>
              <a:cs typeface="Arial" pitchFamily="34" charset="0"/>
            </a:endParaRP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066800"/>
            <a:ext cx="9131300" cy="5410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1981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57D660-0E6F-402F-9A4F-39F38E391F3B}" type="slidenum">
              <a:rPr lang="en-US" smtClean="0"/>
              <a:pPr/>
              <a:t>4</a:t>
            </a:fld>
            <a:endParaRPr lang="en-US"/>
          </a:p>
        </p:txBody>
      </p:sp>
      <p:sp>
        <p:nvSpPr>
          <p:cNvPr id="5" name="AutoShape 4"/>
          <p:cNvSpPr>
            <a:spLocks noChangeArrowheads="1"/>
          </p:cNvSpPr>
          <p:nvPr/>
        </p:nvSpPr>
        <p:spPr bwMode="gray">
          <a:xfrm>
            <a:off x="735037" y="441770"/>
            <a:ext cx="7705045" cy="1619147"/>
          </a:xfrm>
          <a:prstGeom prst="roundRect">
            <a:avLst>
              <a:gd name="adj" fmla="val 50000"/>
            </a:avLst>
          </a:prstGeom>
          <a:solidFill>
            <a:schemeClr val="accent3">
              <a:lumMod val="75000"/>
            </a:schemeClr>
          </a:solidFill>
          <a:ln>
            <a:headEnd/>
            <a:tailEnd/>
          </a:ln>
          <a:scene3d>
            <a:camera prst="orthographicFront"/>
            <a:lightRig rig="threePt" dir="t"/>
          </a:scene3d>
          <a:sp3d>
            <a:bevelT w="114300" prst="artDeco"/>
          </a:sp3d>
        </p:spPr>
        <p:style>
          <a:lnRef idx="3">
            <a:schemeClr val="lt1"/>
          </a:lnRef>
          <a:fillRef idx="1">
            <a:schemeClr val="accent3"/>
          </a:fillRef>
          <a:effectRef idx="1">
            <a:schemeClr val="accent3"/>
          </a:effectRef>
          <a:fontRef idx="minor">
            <a:schemeClr val="lt1"/>
          </a:fontRef>
        </p:style>
        <p:txBody>
          <a:bodyPr wrap="none" anchor="ctr"/>
          <a:lstStyle/>
          <a:p>
            <a:pPr indent="91440" algn="ctr" eaLnBrk="0" hangingPunct="0"/>
            <a:r>
              <a:rPr lang="en-US" sz="36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Arial Unicode MS" pitchFamily="34" charset="-128"/>
                <a:cs typeface="Arial" panose="020B0604020202020204" pitchFamily="34" charset="0"/>
              </a:rPr>
              <a:t>Nguồn</a:t>
            </a:r>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Arial Unicode MS" pitchFamily="34" charset="-128"/>
                <a:cs typeface="Arial" panose="020B0604020202020204" pitchFamily="34" charset="0"/>
              </a:rPr>
              <a:t> </a:t>
            </a:r>
            <a:r>
              <a:rPr lang="en-US" sz="36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Arial Unicode MS" pitchFamily="34" charset="-128"/>
                <a:cs typeface="Arial" panose="020B0604020202020204" pitchFamily="34" charset="0"/>
              </a:rPr>
              <a:t>gốc</a:t>
            </a:r>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Arial Unicode MS" pitchFamily="34" charset="-128"/>
                <a:cs typeface="Arial" panose="020B0604020202020204" pitchFamily="34" charset="0"/>
              </a:rPr>
              <a:t> </a:t>
            </a:r>
            <a:r>
              <a:rPr lang="en-US" sz="36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Arial Unicode MS" pitchFamily="34" charset="-128"/>
                <a:cs typeface="Arial" panose="020B0604020202020204" pitchFamily="34" charset="0"/>
              </a:rPr>
              <a:t>của</a:t>
            </a:r>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Arial Unicode MS" pitchFamily="34" charset="-128"/>
                <a:cs typeface="Arial" panose="020B0604020202020204" pitchFamily="34" charset="0"/>
              </a:rPr>
              <a:t> </a:t>
            </a:r>
            <a:r>
              <a:rPr lang="en-US" sz="36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Arial Unicode MS" pitchFamily="34" charset="-128"/>
                <a:cs typeface="Arial" panose="020B0604020202020204" pitchFamily="34" charset="0"/>
              </a:rPr>
              <a:t>nhà</a:t>
            </a:r>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Arial Unicode MS" pitchFamily="34" charset="-128"/>
                <a:cs typeface="Arial" panose="020B0604020202020204" pitchFamily="34" charset="0"/>
              </a:rPr>
              <a:t> </a:t>
            </a:r>
            <a:r>
              <a:rPr lang="en-US" sz="36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Arial Unicode MS" pitchFamily="34" charset="-128"/>
                <a:cs typeface="Arial" panose="020B0604020202020204" pitchFamily="34" charset="0"/>
              </a:rPr>
              <a:t>nước</a:t>
            </a:r>
            <a:endPar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Arial Unicode MS" pitchFamily="34" charset="-128"/>
              <a:cs typeface="Arial" panose="020B0604020202020204" pitchFamily="34" charset="0"/>
            </a:endParaRPr>
          </a:p>
        </p:txBody>
      </p:sp>
      <p:grpSp>
        <p:nvGrpSpPr>
          <p:cNvPr id="6" name="Group 5"/>
          <p:cNvGrpSpPr>
            <a:grpSpLocks/>
          </p:cNvGrpSpPr>
          <p:nvPr/>
        </p:nvGrpSpPr>
        <p:grpSpPr bwMode="auto">
          <a:xfrm>
            <a:off x="887437" y="3891242"/>
            <a:ext cx="3678932" cy="2970275"/>
            <a:chOff x="576" y="2476"/>
            <a:chExt cx="995" cy="1304"/>
          </a:xfrm>
        </p:grpSpPr>
        <p:grpSp>
          <p:nvGrpSpPr>
            <p:cNvPr id="7" name="Group 6"/>
            <p:cNvGrpSpPr>
              <a:grpSpLocks/>
            </p:cNvGrpSpPr>
            <p:nvPr/>
          </p:nvGrpSpPr>
          <p:grpSpPr bwMode="auto">
            <a:xfrm>
              <a:off x="576" y="2476"/>
              <a:ext cx="937" cy="954"/>
              <a:chOff x="624" y="1584"/>
              <a:chExt cx="1248" cy="1296"/>
            </a:xfrm>
          </p:grpSpPr>
          <p:grpSp>
            <p:nvGrpSpPr>
              <p:cNvPr id="9" name="Group 8"/>
              <p:cNvGrpSpPr>
                <a:grpSpLocks/>
              </p:cNvGrpSpPr>
              <p:nvPr/>
            </p:nvGrpSpPr>
            <p:grpSpPr bwMode="auto">
              <a:xfrm>
                <a:off x="624" y="1584"/>
                <a:ext cx="1248" cy="1296"/>
                <a:chOff x="2016" y="1920"/>
                <a:chExt cx="1680" cy="1680"/>
              </a:xfrm>
            </p:grpSpPr>
            <p:sp>
              <p:nvSpPr>
                <p:cNvPr id="11" name="Oval 9"/>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Freeform 10"/>
                <p:cNvSpPr>
                  <a:spLocks/>
                </p:cNvSpPr>
                <p:nvPr/>
              </p:nvSpPr>
              <p:spPr bwMode="gray">
                <a:xfrm>
                  <a:off x="2208" y="1948"/>
                  <a:ext cx="1296" cy="66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10" name="Text Box 11"/>
              <p:cNvSpPr txBox="1">
                <a:spLocks noChangeArrowheads="1"/>
              </p:cNvSpPr>
              <p:nvPr/>
            </p:nvSpPr>
            <p:spPr bwMode="gray">
              <a:xfrm>
                <a:off x="731" y="1907"/>
                <a:ext cx="1059" cy="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ClrTx/>
                  <a:buFontTx/>
                  <a:buNone/>
                </a:pPr>
                <a:r>
                  <a:rPr lang="en-US" altLang="vi-VN" sz="2800" dirty="0" err="1">
                    <a:solidFill>
                      <a:schemeClr val="bg1"/>
                    </a:solidFill>
                    <a:latin typeface="Arial" panose="020B0604020202020204" pitchFamily="34" charset="0"/>
                    <a:cs typeface="Arial" panose="020B0604020202020204" pitchFamily="34" charset="0"/>
                  </a:rPr>
                  <a:t>Quan</a:t>
                </a:r>
                <a:r>
                  <a:rPr lang="en-US" altLang="vi-VN" sz="2800" dirty="0">
                    <a:solidFill>
                      <a:schemeClr val="bg1"/>
                    </a:solidFill>
                    <a:latin typeface="Arial" panose="020B0604020202020204" pitchFamily="34" charset="0"/>
                    <a:cs typeface="Arial" panose="020B0604020202020204" pitchFamily="34" charset="0"/>
                  </a:rPr>
                  <a:t> </a:t>
                </a:r>
                <a:r>
                  <a:rPr lang="en-US" altLang="vi-VN" sz="2800" dirty="0" err="1">
                    <a:solidFill>
                      <a:schemeClr val="bg1"/>
                    </a:solidFill>
                    <a:latin typeface="Arial" panose="020B0604020202020204" pitchFamily="34" charset="0"/>
                    <a:cs typeface="Arial" panose="020B0604020202020204" pitchFamily="34" charset="0"/>
                  </a:rPr>
                  <a:t>điểm</a:t>
                </a:r>
                <a:r>
                  <a:rPr lang="en-US" altLang="vi-VN" sz="2800" dirty="0">
                    <a:solidFill>
                      <a:schemeClr val="bg1"/>
                    </a:solidFill>
                    <a:latin typeface="Arial" panose="020B0604020202020204" pitchFamily="34" charset="0"/>
                    <a:cs typeface="Arial" panose="020B0604020202020204" pitchFamily="34" charset="0"/>
                  </a:rPr>
                  <a:t> phi </a:t>
                </a:r>
                <a:r>
                  <a:rPr lang="en-US" altLang="vi-VN" sz="2800" err="1">
                    <a:solidFill>
                      <a:schemeClr val="bg1"/>
                    </a:solidFill>
                    <a:latin typeface="Arial" panose="020B0604020202020204" pitchFamily="34" charset="0"/>
                    <a:cs typeface="Arial" panose="020B0604020202020204" pitchFamily="34" charset="0"/>
                  </a:rPr>
                  <a:t>Mác</a:t>
                </a:r>
                <a:r>
                  <a:rPr lang="en-US" altLang="vi-VN" sz="2800">
                    <a:solidFill>
                      <a:schemeClr val="bg1"/>
                    </a:solidFill>
                    <a:latin typeface="Arial" panose="020B0604020202020204" pitchFamily="34" charset="0"/>
                    <a:cs typeface="Arial" panose="020B0604020202020204" pitchFamily="34" charset="0"/>
                  </a:rPr>
                  <a:t> </a:t>
                </a:r>
                <a:r>
                  <a:rPr lang="en-US" altLang="vi-VN" sz="2800" smtClean="0">
                    <a:solidFill>
                      <a:schemeClr val="bg1"/>
                    </a:solidFill>
                    <a:latin typeface="Arial" panose="020B0604020202020204" pitchFamily="34" charset="0"/>
                    <a:cs typeface="Arial" panose="020B0604020202020204" pitchFamily="34" charset="0"/>
                  </a:rPr>
                  <a:t>xit</a:t>
                </a:r>
                <a:endParaRPr lang="en-US" altLang="vi-VN" sz="2800" dirty="0">
                  <a:solidFill>
                    <a:schemeClr val="bg1"/>
                  </a:solidFill>
                  <a:latin typeface="Arial" panose="020B0604020202020204" pitchFamily="34" charset="0"/>
                  <a:cs typeface="Arial" panose="020B0604020202020204" pitchFamily="34" charset="0"/>
                </a:endParaRPr>
              </a:p>
            </p:txBody>
          </p:sp>
        </p:grpSp>
        <p:sp>
          <p:nvSpPr>
            <p:cNvPr id="8" name="Oval 12"/>
            <p:cNvSpPr>
              <a:spLocks noChangeArrowheads="1"/>
            </p:cNvSpPr>
            <p:nvPr/>
          </p:nvSpPr>
          <p:spPr bwMode="auto">
            <a:xfrm>
              <a:off x="576" y="3504"/>
              <a:ext cx="995" cy="276"/>
            </a:xfrm>
            <a:prstGeom prst="ellipse">
              <a:avLst/>
            </a:prstGeom>
            <a:solidFill>
              <a:schemeClr val="bg1">
                <a:lumMod val="95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 name="Group 12"/>
          <p:cNvGrpSpPr>
            <a:grpSpLocks/>
          </p:cNvGrpSpPr>
          <p:nvPr/>
        </p:nvGrpSpPr>
        <p:grpSpPr bwMode="auto">
          <a:xfrm>
            <a:off x="5230837" y="3737317"/>
            <a:ext cx="3429000" cy="3055625"/>
            <a:chOff x="1776" y="2476"/>
            <a:chExt cx="1019" cy="1304"/>
          </a:xfrm>
        </p:grpSpPr>
        <p:grpSp>
          <p:nvGrpSpPr>
            <p:cNvPr id="14" name="Group 13"/>
            <p:cNvGrpSpPr>
              <a:grpSpLocks/>
            </p:cNvGrpSpPr>
            <p:nvPr/>
          </p:nvGrpSpPr>
          <p:grpSpPr bwMode="auto">
            <a:xfrm>
              <a:off x="1776" y="2476"/>
              <a:ext cx="960" cy="958"/>
              <a:chOff x="2016" y="1920"/>
              <a:chExt cx="1680" cy="1680"/>
            </a:xfrm>
          </p:grpSpPr>
          <p:sp>
            <p:nvSpPr>
              <p:cNvPr id="17" name="Oval 15"/>
              <p:cNvSpPr>
                <a:spLocks noChangeArrowheads="1"/>
              </p:cNvSpPr>
              <p:nvPr/>
            </p:nvSpPr>
            <p:spPr bwMode="gray">
              <a:xfrm>
                <a:off x="2016" y="1920"/>
                <a:ext cx="1680" cy="1680"/>
              </a:xfrm>
              <a:prstGeom prst="ellipse">
                <a:avLst/>
              </a:prstGeom>
              <a:solidFill>
                <a:schemeClr val="accent2">
                  <a:lumMod val="75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en-US"/>
              </a:p>
            </p:txBody>
          </p:sp>
          <p:sp>
            <p:nvSpPr>
              <p:cNvPr id="18" name="Freeform 16"/>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solidFill>
                <a:schemeClr val="accent2">
                  <a:lumMod val="40000"/>
                  <a:lumOff val="60000"/>
                </a:schemeClr>
              </a:soli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5" name="Text Box 17"/>
            <p:cNvSpPr txBox="1">
              <a:spLocks noChangeArrowheads="1"/>
            </p:cNvSpPr>
            <p:nvPr/>
          </p:nvSpPr>
          <p:spPr bwMode="gray">
            <a:xfrm>
              <a:off x="1837" y="2725"/>
              <a:ext cx="86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US" altLang="vi-VN" sz="2800" dirty="0" err="1">
                  <a:solidFill>
                    <a:schemeClr val="bg1"/>
                  </a:solidFill>
                  <a:latin typeface="Arial" panose="020B0604020202020204" pitchFamily="34" charset="0"/>
                  <a:cs typeface="Arial" panose="020B0604020202020204" pitchFamily="34" charset="0"/>
                </a:rPr>
                <a:t>Quan</a:t>
              </a:r>
              <a:r>
                <a:rPr lang="en-US" altLang="vi-VN" sz="2800" dirty="0">
                  <a:solidFill>
                    <a:schemeClr val="bg1"/>
                  </a:solidFill>
                  <a:latin typeface="Arial" panose="020B0604020202020204" pitchFamily="34" charset="0"/>
                  <a:cs typeface="Arial" panose="020B0604020202020204" pitchFamily="34" charset="0"/>
                </a:rPr>
                <a:t> </a:t>
              </a:r>
              <a:r>
                <a:rPr lang="en-US" altLang="vi-VN" sz="2800" dirty="0" err="1">
                  <a:solidFill>
                    <a:schemeClr val="bg1"/>
                  </a:solidFill>
                  <a:latin typeface="Arial" panose="020B0604020202020204" pitchFamily="34" charset="0"/>
                  <a:cs typeface="Arial" panose="020B0604020202020204" pitchFamily="34" charset="0"/>
                </a:rPr>
                <a:t>điểm</a:t>
              </a:r>
              <a:r>
                <a:rPr lang="en-US" altLang="vi-VN" sz="2800" dirty="0">
                  <a:solidFill>
                    <a:schemeClr val="bg1"/>
                  </a:solidFill>
                  <a:latin typeface="Arial" panose="020B0604020202020204" pitchFamily="34" charset="0"/>
                  <a:cs typeface="Arial" panose="020B0604020202020204" pitchFamily="34" charset="0"/>
                </a:rPr>
                <a:t> </a:t>
              </a:r>
              <a:r>
                <a:rPr lang="en-US" altLang="vi-VN" sz="2800" dirty="0" err="1">
                  <a:solidFill>
                    <a:schemeClr val="bg1"/>
                  </a:solidFill>
                  <a:latin typeface="Arial" panose="020B0604020202020204" pitchFamily="34" charset="0"/>
                  <a:cs typeface="Arial" panose="020B0604020202020204" pitchFamily="34" charset="0"/>
                </a:rPr>
                <a:t>Mác</a:t>
              </a:r>
              <a:r>
                <a:rPr lang="en-US" altLang="vi-VN" sz="2800" dirty="0">
                  <a:solidFill>
                    <a:schemeClr val="bg1"/>
                  </a:solidFill>
                  <a:latin typeface="Arial" panose="020B0604020202020204" pitchFamily="34" charset="0"/>
                  <a:cs typeface="Arial" panose="020B0604020202020204" pitchFamily="34" charset="0"/>
                </a:rPr>
                <a:t> – </a:t>
              </a:r>
              <a:r>
                <a:rPr lang="en-US" altLang="vi-VN" sz="2800" dirty="0" err="1">
                  <a:solidFill>
                    <a:schemeClr val="bg1"/>
                  </a:solidFill>
                  <a:latin typeface="Arial" panose="020B0604020202020204" pitchFamily="34" charset="0"/>
                  <a:cs typeface="Arial" panose="020B0604020202020204" pitchFamily="34" charset="0"/>
                </a:rPr>
                <a:t>Lênin</a:t>
              </a:r>
              <a:endParaRPr lang="en-US" altLang="vi-VN" sz="2800" dirty="0">
                <a:solidFill>
                  <a:schemeClr val="bg1"/>
                </a:solidFill>
                <a:latin typeface="Arial" panose="020B0604020202020204" pitchFamily="34" charset="0"/>
                <a:cs typeface="Arial" panose="020B0604020202020204" pitchFamily="34" charset="0"/>
              </a:endParaRPr>
            </a:p>
          </p:txBody>
        </p:sp>
        <p:sp>
          <p:nvSpPr>
            <p:cNvPr id="16" name="Oval 18"/>
            <p:cNvSpPr>
              <a:spLocks noChangeArrowheads="1"/>
            </p:cNvSpPr>
            <p:nvPr/>
          </p:nvSpPr>
          <p:spPr bwMode="auto">
            <a:xfrm>
              <a:off x="1800" y="3504"/>
              <a:ext cx="995" cy="276"/>
            </a:xfrm>
            <a:prstGeom prst="ellipse">
              <a:avLst/>
            </a:prstGeom>
            <a:solidFill>
              <a:schemeClr val="bg1">
                <a:lumMod val="95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 name="Freeform 18"/>
          <p:cNvSpPr>
            <a:spLocks/>
          </p:cNvSpPr>
          <p:nvPr/>
        </p:nvSpPr>
        <p:spPr bwMode="gray">
          <a:xfrm>
            <a:off x="3630637" y="2060917"/>
            <a:ext cx="993040" cy="22098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accent2">
              <a:lumMod val="60000"/>
              <a:lumOff val="40000"/>
            </a:schemeClr>
          </a:solidFill>
          <a:ln>
            <a:noFill/>
          </a:ln>
          <a:scene3d>
            <a:camera prst="orthographicFront"/>
            <a:lightRig rig="threePt" dir="t"/>
          </a:scene3d>
          <a:sp3d>
            <a:bevelT w="152400" h="50800" prst="softRound"/>
          </a:sp3d>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Freeform 9"/>
          <p:cNvSpPr>
            <a:spLocks/>
          </p:cNvSpPr>
          <p:nvPr/>
        </p:nvSpPr>
        <p:spPr bwMode="gray">
          <a:xfrm flipH="1">
            <a:off x="4621237" y="2137117"/>
            <a:ext cx="1066800" cy="22860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accent2">
              <a:lumMod val="60000"/>
              <a:lumOff val="40000"/>
            </a:schemeClr>
          </a:solidFill>
          <a:ln>
            <a:noFill/>
          </a:ln>
          <a:scene3d>
            <a:camera prst="orthographicFront"/>
            <a:lightRig rig="threePt" dir="t"/>
          </a:scene3d>
          <a:sp3d>
            <a:bevelT w="152400" h="50800" prst="softRound"/>
          </a:sp3d>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65068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gray">
          <a:xfrm rot="-7829975">
            <a:off x="4865067" y="4629565"/>
            <a:ext cx="1291955" cy="166148"/>
          </a:xfrm>
          <a:prstGeom prst="rect">
            <a:avLst/>
          </a:prstGeom>
          <a:gradFill rotWithShape="1">
            <a:gsLst>
              <a:gs pos="0">
                <a:srgbClr val="454545"/>
              </a:gs>
              <a:gs pos="50000">
                <a:srgbClr val="969696"/>
              </a:gs>
              <a:gs pos="100000">
                <a:srgbClr val="454545"/>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vi-VN"/>
          </a:p>
        </p:txBody>
      </p:sp>
      <p:sp>
        <p:nvSpPr>
          <p:cNvPr id="21507" name="Rectangle 3"/>
          <p:cNvSpPr>
            <a:spLocks noChangeArrowheads="1"/>
          </p:cNvSpPr>
          <p:nvPr/>
        </p:nvSpPr>
        <p:spPr bwMode="gray">
          <a:xfrm rot="-743917">
            <a:off x="3098347" y="4063988"/>
            <a:ext cx="1009650" cy="173037"/>
          </a:xfrm>
          <a:prstGeom prst="rect">
            <a:avLst/>
          </a:prstGeom>
          <a:gradFill rotWithShape="1">
            <a:gsLst>
              <a:gs pos="0">
                <a:srgbClr val="454545"/>
              </a:gs>
              <a:gs pos="50000">
                <a:srgbClr val="969696"/>
              </a:gs>
              <a:gs pos="100000">
                <a:srgbClr val="454545"/>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vi-VN"/>
          </a:p>
        </p:txBody>
      </p:sp>
      <p:grpSp>
        <p:nvGrpSpPr>
          <p:cNvPr id="2" name="Group 4"/>
          <p:cNvGrpSpPr>
            <a:grpSpLocks/>
          </p:cNvGrpSpPr>
          <p:nvPr/>
        </p:nvGrpSpPr>
        <p:grpSpPr bwMode="auto">
          <a:xfrm>
            <a:off x="3958374" y="2709932"/>
            <a:ext cx="1612901" cy="1855788"/>
            <a:chOff x="2431" y="1234"/>
            <a:chExt cx="1016" cy="1169"/>
          </a:xfrm>
        </p:grpSpPr>
        <p:sp>
          <p:nvSpPr>
            <p:cNvPr id="21529" name="Rectangle 5"/>
            <p:cNvSpPr>
              <a:spLocks noChangeArrowheads="1"/>
            </p:cNvSpPr>
            <p:nvPr/>
          </p:nvSpPr>
          <p:spPr bwMode="gray">
            <a:xfrm rot="-3205350">
              <a:off x="3175" y="1380"/>
              <a:ext cx="376" cy="83"/>
            </a:xfrm>
            <a:prstGeom prst="rect">
              <a:avLst/>
            </a:prstGeom>
            <a:gradFill rotWithShape="1">
              <a:gsLst>
                <a:gs pos="0">
                  <a:srgbClr val="454545"/>
                </a:gs>
                <a:gs pos="50000">
                  <a:srgbClr val="969696"/>
                </a:gs>
                <a:gs pos="100000">
                  <a:srgbClr val="454545"/>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vi-VN"/>
            </a:p>
          </p:txBody>
        </p:sp>
        <p:grpSp>
          <p:nvGrpSpPr>
            <p:cNvPr id="3" name="Group 6"/>
            <p:cNvGrpSpPr>
              <a:grpSpLocks/>
            </p:cNvGrpSpPr>
            <p:nvPr/>
          </p:nvGrpSpPr>
          <p:grpSpPr bwMode="auto">
            <a:xfrm>
              <a:off x="2433" y="1401"/>
              <a:ext cx="1014" cy="1002"/>
              <a:chOff x="2016" y="1920"/>
              <a:chExt cx="1680" cy="1680"/>
            </a:xfrm>
          </p:grpSpPr>
          <p:sp>
            <p:nvSpPr>
              <p:cNvPr id="21532" name="Oval 7"/>
              <p:cNvSpPr>
                <a:spLocks noChangeArrowheads="1"/>
              </p:cNvSpPr>
              <p:nvPr/>
            </p:nvSpPr>
            <p:spPr bwMode="gray">
              <a:xfrm>
                <a:off x="2016" y="1920"/>
                <a:ext cx="1680" cy="1680"/>
              </a:xfrm>
              <a:prstGeom prst="ellipse">
                <a:avLst/>
              </a:prstGeom>
              <a:solidFill>
                <a:srgbClr val="00B05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vi-VN"/>
              </a:p>
            </p:txBody>
          </p:sp>
          <p:sp>
            <p:nvSpPr>
              <p:cNvPr id="21533" name="Freeform 8"/>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23561" name="Text Box 9"/>
            <p:cNvSpPr txBox="1">
              <a:spLocks noChangeArrowheads="1"/>
            </p:cNvSpPr>
            <p:nvPr/>
          </p:nvSpPr>
          <p:spPr bwMode="gray">
            <a:xfrm>
              <a:off x="2431" y="1582"/>
              <a:ext cx="997"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800" b="1" smtClean="0">
                  <a:solidFill>
                    <a:schemeClr val="bg1"/>
                  </a:solidFill>
                  <a:effectLst>
                    <a:outerShdw blurRad="38100" dist="38100" dir="2700000" algn="tl">
                      <a:srgbClr val="C0C0C0"/>
                    </a:outerShdw>
                  </a:effectLst>
                  <a:latin typeface="Arial" panose="020B0604020202020204" pitchFamily="34" charset="0"/>
                </a:rPr>
                <a:t>03 </a:t>
              </a:r>
            </a:p>
            <a:p>
              <a:pPr algn="ctr">
                <a:defRPr/>
              </a:pPr>
              <a:r>
                <a:rPr lang="en-US" sz="2800" b="1" smtClean="0">
                  <a:solidFill>
                    <a:schemeClr val="bg1"/>
                  </a:solidFill>
                  <a:effectLst>
                    <a:outerShdw blurRad="38100" dist="38100" dir="2700000" algn="tl">
                      <a:srgbClr val="C0C0C0"/>
                    </a:outerShdw>
                  </a:effectLst>
                  <a:latin typeface="Arial" panose="020B0604020202020204" pitchFamily="34" charset="0"/>
                </a:rPr>
                <a:t>bộ phận</a:t>
              </a:r>
              <a:endParaRPr lang="en-US" sz="2800" b="1" dirty="0">
                <a:solidFill>
                  <a:schemeClr val="bg1"/>
                </a:solidFill>
                <a:effectLst>
                  <a:outerShdw blurRad="38100" dist="38100" dir="2700000" algn="tl">
                    <a:srgbClr val="C0C0C0"/>
                  </a:outerShdw>
                </a:effectLst>
                <a:latin typeface="Arial" panose="020B0604020202020204" pitchFamily="34" charset="0"/>
              </a:endParaRPr>
            </a:p>
          </p:txBody>
        </p:sp>
      </p:grpSp>
      <p:grpSp>
        <p:nvGrpSpPr>
          <p:cNvPr id="4" name="Group 10"/>
          <p:cNvGrpSpPr>
            <a:grpSpLocks/>
          </p:cNvGrpSpPr>
          <p:nvPr/>
        </p:nvGrpSpPr>
        <p:grpSpPr bwMode="auto">
          <a:xfrm>
            <a:off x="1420006" y="4000500"/>
            <a:ext cx="1554885" cy="1447800"/>
            <a:chOff x="3321" y="816"/>
            <a:chExt cx="549" cy="543"/>
          </a:xfrm>
        </p:grpSpPr>
        <p:grpSp>
          <p:nvGrpSpPr>
            <p:cNvPr id="5" name="Group 11"/>
            <p:cNvGrpSpPr>
              <a:grpSpLocks/>
            </p:cNvGrpSpPr>
            <p:nvPr/>
          </p:nvGrpSpPr>
          <p:grpSpPr bwMode="auto">
            <a:xfrm>
              <a:off x="3321" y="816"/>
              <a:ext cx="549" cy="543"/>
              <a:chOff x="2016" y="1920"/>
              <a:chExt cx="1680" cy="1680"/>
            </a:xfrm>
          </p:grpSpPr>
          <p:sp>
            <p:nvSpPr>
              <p:cNvPr id="21527" name="Oval 12"/>
              <p:cNvSpPr>
                <a:spLocks noChangeArrowheads="1"/>
              </p:cNvSpPr>
              <p:nvPr/>
            </p:nvSpPr>
            <p:spPr bwMode="gray">
              <a:xfrm>
                <a:off x="2016" y="1920"/>
                <a:ext cx="1680" cy="1680"/>
              </a:xfrm>
              <a:prstGeom prst="ellipse">
                <a:avLst/>
              </a:prstGeom>
              <a:gradFill rotWithShape="1">
                <a:gsLst>
                  <a:gs pos="0">
                    <a:srgbClr val="CCCC00"/>
                  </a:gs>
                  <a:gs pos="100000">
                    <a:srgbClr val="323200"/>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vi-VN"/>
              </a:p>
            </p:txBody>
          </p:sp>
          <p:sp>
            <p:nvSpPr>
              <p:cNvPr id="21528" name="Freeform 13"/>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CCC00"/>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23566" name="Text Box 14"/>
            <p:cNvSpPr txBox="1">
              <a:spLocks noChangeArrowheads="1"/>
            </p:cNvSpPr>
            <p:nvPr/>
          </p:nvSpPr>
          <p:spPr bwMode="gray">
            <a:xfrm>
              <a:off x="3357" y="1029"/>
              <a:ext cx="489"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800" b="1" dirty="0" err="1" smtClean="0">
                  <a:solidFill>
                    <a:srgbClr val="FFFFFF"/>
                  </a:solidFill>
                  <a:effectLst>
                    <a:outerShdw blurRad="38100" dist="38100" dir="2700000" algn="tl">
                      <a:srgbClr val="C0C0C0"/>
                    </a:outerShdw>
                  </a:effectLst>
                  <a:latin typeface="Arial" panose="020B0604020202020204" pitchFamily="34" charset="0"/>
                  <a:cs typeface="Arial" panose="020B0604020202020204" pitchFamily="34" charset="0"/>
                </a:rPr>
                <a:t>Chế</a:t>
              </a:r>
              <a:r>
                <a:rPr lang="en-US" sz="2800" b="1" dirty="0" smtClean="0">
                  <a:solidFill>
                    <a:srgbClr val="FFFFFF"/>
                  </a:solidFill>
                  <a:effectLst>
                    <a:outerShdw blurRad="38100" dist="38100" dir="2700000" algn="tl">
                      <a:srgbClr val="C0C0C0"/>
                    </a:outerShdw>
                  </a:effectLst>
                  <a:latin typeface="Arial" panose="020B0604020202020204" pitchFamily="34" charset="0"/>
                  <a:cs typeface="Arial" panose="020B0604020202020204" pitchFamily="34" charset="0"/>
                </a:rPr>
                <a:t> </a:t>
              </a:r>
              <a:r>
                <a:rPr lang="en-US" sz="2800" b="1" dirty="0" err="1" smtClean="0">
                  <a:solidFill>
                    <a:srgbClr val="FFFFFF"/>
                  </a:solidFill>
                  <a:effectLst>
                    <a:outerShdw blurRad="38100" dist="38100" dir="2700000" algn="tl">
                      <a:srgbClr val="C0C0C0"/>
                    </a:outerShdw>
                  </a:effectLst>
                  <a:latin typeface="Arial" panose="020B0604020202020204" pitchFamily="34" charset="0"/>
                  <a:cs typeface="Arial" panose="020B0604020202020204" pitchFamily="34" charset="0"/>
                </a:rPr>
                <a:t>tài</a:t>
              </a:r>
              <a:endParaRPr lang="en-US" sz="2800" b="1" dirty="0">
                <a:solidFill>
                  <a:srgbClr val="FFFFFF"/>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grpSp>
      <p:grpSp>
        <p:nvGrpSpPr>
          <p:cNvPr id="6" name="Group 15"/>
          <p:cNvGrpSpPr>
            <a:grpSpLocks/>
          </p:cNvGrpSpPr>
          <p:nvPr/>
        </p:nvGrpSpPr>
        <p:grpSpPr bwMode="auto">
          <a:xfrm>
            <a:off x="5438303" y="1100310"/>
            <a:ext cx="1744663" cy="1790700"/>
            <a:chOff x="912" y="1651"/>
            <a:chExt cx="1099" cy="1128"/>
          </a:xfrm>
        </p:grpSpPr>
        <p:grpSp>
          <p:nvGrpSpPr>
            <p:cNvPr id="7" name="Group 16"/>
            <p:cNvGrpSpPr>
              <a:grpSpLocks/>
            </p:cNvGrpSpPr>
            <p:nvPr/>
          </p:nvGrpSpPr>
          <p:grpSpPr bwMode="auto">
            <a:xfrm>
              <a:off x="912" y="1651"/>
              <a:ext cx="1099" cy="1128"/>
              <a:chOff x="2016" y="1920"/>
              <a:chExt cx="1680" cy="1680"/>
            </a:xfrm>
          </p:grpSpPr>
          <p:sp>
            <p:nvSpPr>
              <p:cNvPr id="21523" name="Oval 17"/>
              <p:cNvSpPr>
                <a:spLocks noChangeArrowheads="1"/>
              </p:cNvSpPr>
              <p:nvPr/>
            </p:nvSpPr>
            <p:spPr bwMode="gray">
              <a:xfrm>
                <a:off x="2016" y="1920"/>
                <a:ext cx="1680" cy="1680"/>
              </a:xfrm>
              <a:prstGeom prst="ellipse">
                <a:avLst/>
              </a:prstGeom>
              <a:gradFill rotWithShape="1">
                <a:gsLst>
                  <a:gs pos="0">
                    <a:srgbClr val="FFCC66"/>
                  </a:gs>
                  <a:gs pos="100000">
                    <a:srgbClr val="3E3219"/>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vi-VN"/>
              </a:p>
            </p:txBody>
          </p:sp>
          <p:sp>
            <p:nvSpPr>
              <p:cNvPr id="21524" name="Freeform 18"/>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CC66"/>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23571" name="Text Box 19"/>
            <p:cNvSpPr txBox="1">
              <a:spLocks noChangeArrowheads="1"/>
            </p:cNvSpPr>
            <p:nvPr/>
          </p:nvSpPr>
          <p:spPr bwMode="gray">
            <a:xfrm>
              <a:off x="958" y="2039"/>
              <a:ext cx="102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800" b="1" dirty="0" err="1" smtClean="0">
                  <a:solidFill>
                    <a:schemeClr val="bg1"/>
                  </a:solidFill>
                  <a:effectLst>
                    <a:outerShdw blurRad="38100" dist="38100" dir="2700000" algn="tl">
                      <a:srgbClr val="C0C0C0"/>
                    </a:outerShdw>
                  </a:effectLst>
                  <a:latin typeface="Arial" panose="020B0604020202020204" pitchFamily="34" charset="0"/>
                </a:rPr>
                <a:t>Giả</a:t>
              </a:r>
              <a:r>
                <a:rPr lang="en-US" sz="2800" b="1" dirty="0" smtClean="0">
                  <a:solidFill>
                    <a:schemeClr val="bg1"/>
                  </a:solidFill>
                  <a:effectLst>
                    <a:outerShdw blurRad="38100" dist="38100" dir="2700000" algn="tl">
                      <a:srgbClr val="C0C0C0"/>
                    </a:outerShdw>
                  </a:effectLst>
                  <a:latin typeface="Arial" panose="020B0604020202020204" pitchFamily="34" charset="0"/>
                </a:rPr>
                <a:t> </a:t>
              </a:r>
              <a:r>
                <a:rPr lang="en-US" sz="2800" b="1" dirty="0" err="1" smtClean="0">
                  <a:solidFill>
                    <a:schemeClr val="bg1"/>
                  </a:solidFill>
                  <a:effectLst>
                    <a:outerShdw blurRad="38100" dist="38100" dir="2700000" algn="tl">
                      <a:srgbClr val="C0C0C0"/>
                    </a:outerShdw>
                  </a:effectLst>
                  <a:latin typeface="Arial" panose="020B0604020202020204" pitchFamily="34" charset="0"/>
                </a:rPr>
                <a:t>định</a:t>
              </a:r>
              <a:endParaRPr lang="en-US" sz="2800" b="1" dirty="0">
                <a:solidFill>
                  <a:schemeClr val="bg1"/>
                </a:solidFill>
                <a:effectLst>
                  <a:outerShdw blurRad="38100" dist="38100" dir="2700000" algn="tl">
                    <a:srgbClr val="C0C0C0"/>
                  </a:outerShdw>
                </a:effectLst>
                <a:latin typeface="Arial" panose="020B0604020202020204" pitchFamily="34" charset="0"/>
              </a:endParaRPr>
            </a:p>
          </p:txBody>
        </p:sp>
      </p:grpSp>
      <p:grpSp>
        <p:nvGrpSpPr>
          <p:cNvPr id="8" name="Group 20"/>
          <p:cNvGrpSpPr>
            <a:grpSpLocks/>
          </p:cNvGrpSpPr>
          <p:nvPr/>
        </p:nvGrpSpPr>
        <p:grpSpPr bwMode="auto">
          <a:xfrm>
            <a:off x="5279124" y="4850598"/>
            <a:ext cx="2012950" cy="1989137"/>
            <a:chOff x="3278" y="2445"/>
            <a:chExt cx="1268" cy="1253"/>
          </a:xfrm>
        </p:grpSpPr>
        <p:grpSp>
          <p:nvGrpSpPr>
            <p:cNvPr id="9" name="Group 21"/>
            <p:cNvGrpSpPr>
              <a:grpSpLocks/>
            </p:cNvGrpSpPr>
            <p:nvPr/>
          </p:nvGrpSpPr>
          <p:grpSpPr bwMode="auto">
            <a:xfrm>
              <a:off x="3278" y="2445"/>
              <a:ext cx="1268" cy="1253"/>
              <a:chOff x="2016" y="1920"/>
              <a:chExt cx="1680" cy="1680"/>
            </a:xfrm>
          </p:grpSpPr>
          <p:sp>
            <p:nvSpPr>
              <p:cNvPr id="21519" name="Oval 22"/>
              <p:cNvSpPr>
                <a:spLocks noChangeArrowheads="1"/>
              </p:cNvSpPr>
              <p:nvPr/>
            </p:nvSpPr>
            <p:spPr bwMode="gray">
              <a:xfrm>
                <a:off x="2016" y="1920"/>
                <a:ext cx="1680" cy="1680"/>
              </a:xfrm>
              <a:prstGeom prst="ellipse">
                <a:avLst/>
              </a:prstGeom>
              <a:gradFill rotWithShape="1">
                <a:gsLst>
                  <a:gs pos="0">
                    <a:srgbClr val="9942E0"/>
                  </a:gs>
                  <a:gs pos="100000">
                    <a:srgbClr val="471F68"/>
                  </a:gs>
                </a:gsLst>
                <a:lin ang="5400000" scaled="1"/>
              </a:gradFill>
              <a:ln w="9525">
                <a:solidFill>
                  <a:srgbClr val="000000"/>
                </a:solidFill>
                <a:round/>
                <a:headEnd/>
                <a:tailEnd/>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eaLnBrk="1" hangingPunct="1"/>
                <a:endParaRPr lang="vi-VN"/>
              </a:p>
            </p:txBody>
          </p:sp>
          <p:sp>
            <p:nvSpPr>
              <p:cNvPr id="21520" name="Freeform 23"/>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42E0"/>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3576" name="Text Box 24"/>
            <p:cNvSpPr txBox="1">
              <a:spLocks noChangeArrowheads="1"/>
            </p:cNvSpPr>
            <p:nvPr/>
          </p:nvSpPr>
          <p:spPr bwMode="gray">
            <a:xfrm>
              <a:off x="3366" y="2880"/>
              <a:ext cx="109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800" b="1" dirty="0" err="1" smtClean="0">
                  <a:solidFill>
                    <a:srgbClr val="FFFFFF"/>
                  </a:solidFill>
                  <a:effectLst>
                    <a:outerShdw blurRad="38100" dist="38100" dir="2700000" algn="tl">
                      <a:srgbClr val="C0C0C0"/>
                    </a:outerShdw>
                  </a:effectLst>
                  <a:latin typeface="Arial" panose="020B0604020202020204" pitchFamily="34" charset="0"/>
                </a:rPr>
                <a:t>Quy</a:t>
              </a:r>
              <a:r>
                <a:rPr lang="en-US" sz="2800" b="1" dirty="0" smtClean="0">
                  <a:solidFill>
                    <a:srgbClr val="FFFFFF"/>
                  </a:solidFill>
                  <a:effectLst>
                    <a:outerShdw blurRad="38100" dist="38100" dir="2700000" algn="tl">
                      <a:srgbClr val="C0C0C0"/>
                    </a:outerShdw>
                  </a:effectLst>
                  <a:latin typeface="Arial" panose="020B0604020202020204" pitchFamily="34" charset="0"/>
                </a:rPr>
                <a:t> </a:t>
              </a:r>
              <a:r>
                <a:rPr lang="en-US" sz="2800" b="1" dirty="0" err="1" smtClean="0">
                  <a:solidFill>
                    <a:srgbClr val="FFFFFF"/>
                  </a:solidFill>
                  <a:effectLst>
                    <a:outerShdw blurRad="38100" dist="38100" dir="2700000" algn="tl">
                      <a:srgbClr val="C0C0C0"/>
                    </a:outerShdw>
                  </a:effectLst>
                  <a:latin typeface="Arial" panose="020B0604020202020204" pitchFamily="34" charset="0"/>
                </a:rPr>
                <a:t>định</a:t>
              </a:r>
              <a:endParaRPr lang="en-US" sz="2800" b="1" dirty="0">
                <a:solidFill>
                  <a:srgbClr val="FFFFFF"/>
                </a:solidFill>
                <a:effectLst>
                  <a:outerShdw blurRad="38100" dist="38100" dir="2700000" algn="tl">
                    <a:srgbClr val="C0C0C0"/>
                  </a:outerShdw>
                </a:effectLst>
                <a:latin typeface="Arial" panose="020B0604020202020204" pitchFamily="34" charset="0"/>
              </a:endParaRPr>
            </a:p>
          </p:txBody>
        </p:sp>
      </p:grpSp>
      <p:sp>
        <p:nvSpPr>
          <p:cNvPr id="21512" name="Rectangle 25"/>
          <p:cNvSpPr>
            <a:spLocks noGrp="1" noChangeArrowheads="1"/>
          </p:cNvSpPr>
          <p:nvPr>
            <p:ph type="title"/>
          </p:nvPr>
        </p:nvSpPr>
        <p:spPr>
          <a:xfrm>
            <a:off x="381000" y="152400"/>
            <a:ext cx="8229600" cy="1143000"/>
          </a:xfrm>
        </p:spPr>
        <p:txBody>
          <a:bodyPr/>
          <a:lstStyle/>
          <a:p>
            <a:pPr eaLnBrk="1" hangingPunct="1"/>
            <a:r>
              <a:rPr lang="en-US" dirty="0" err="1" smtClean="0"/>
              <a:t>Cấu</a:t>
            </a:r>
            <a:r>
              <a:rPr lang="en-US" dirty="0" smtClean="0"/>
              <a:t> </a:t>
            </a:r>
            <a:r>
              <a:rPr lang="en-US" dirty="0" err="1" smtClean="0"/>
              <a:t>trúc</a:t>
            </a:r>
            <a:r>
              <a:rPr lang="en-US" dirty="0" smtClean="0"/>
              <a:t> QPPL</a:t>
            </a:r>
            <a:endParaRPr lang="en-US" sz="2000" dirty="0" smtClean="0"/>
          </a:p>
        </p:txBody>
      </p:sp>
      <p:grpSp>
        <p:nvGrpSpPr>
          <p:cNvPr id="10" name="Group 17"/>
          <p:cNvGrpSpPr>
            <a:grpSpLocks/>
          </p:cNvGrpSpPr>
          <p:nvPr/>
        </p:nvGrpSpPr>
        <p:grpSpPr bwMode="auto">
          <a:xfrm>
            <a:off x="2794000" y="3962400"/>
            <a:ext cx="635000" cy="685800"/>
            <a:chOff x="1164" y="576"/>
            <a:chExt cx="360" cy="347"/>
          </a:xfrm>
        </p:grpSpPr>
        <p:grpSp>
          <p:nvGrpSpPr>
            <p:cNvPr id="11" name="Group 18"/>
            <p:cNvGrpSpPr>
              <a:grpSpLocks/>
            </p:cNvGrpSpPr>
            <p:nvPr/>
          </p:nvGrpSpPr>
          <p:grpSpPr bwMode="auto">
            <a:xfrm>
              <a:off x="1164" y="576"/>
              <a:ext cx="360" cy="347"/>
              <a:chOff x="1164" y="571"/>
              <a:chExt cx="360" cy="347"/>
            </a:xfrm>
          </p:grpSpPr>
          <p:sp>
            <p:nvSpPr>
              <p:cNvPr id="33" name="Oval 19"/>
              <p:cNvSpPr>
                <a:spLocks noChangeArrowheads="1"/>
              </p:cNvSpPr>
              <p:nvPr/>
            </p:nvSpPr>
            <p:spPr bwMode="auto">
              <a:xfrm>
                <a:off x="1272" y="571"/>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0" hangingPunct="0"/>
                <a:endParaRPr lang="en-US">
                  <a:latin typeface="Tahoma" pitchFamily="34" charset="0"/>
                </a:endParaRPr>
              </a:p>
            </p:txBody>
          </p:sp>
          <p:grpSp>
            <p:nvGrpSpPr>
              <p:cNvPr id="12" name="Group 20"/>
              <p:cNvGrpSpPr>
                <a:grpSpLocks/>
              </p:cNvGrpSpPr>
              <p:nvPr/>
            </p:nvGrpSpPr>
            <p:grpSpPr bwMode="auto">
              <a:xfrm>
                <a:off x="1164" y="642"/>
                <a:ext cx="360" cy="276"/>
                <a:chOff x="1164" y="648"/>
                <a:chExt cx="360" cy="276"/>
              </a:xfrm>
            </p:grpSpPr>
            <p:sp>
              <p:nvSpPr>
                <p:cNvPr id="35" name="Oval 21"/>
                <p:cNvSpPr>
                  <a:spLocks noChangeArrowheads="1"/>
                </p:cNvSpPr>
                <p:nvPr/>
              </p:nvSpPr>
              <p:spPr bwMode="auto">
                <a:xfrm>
                  <a:off x="1164" y="654"/>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sp>
              <p:nvSpPr>
                <p:cNvPr id="36" name="Oval 22"/>
                <p:cNvSpPr>
                  <a:spLocks noChangeArrowheads="1"/>
                </p:cNvSpPr>
                <p:nvPr/>
              </p:nvSpPr>
              <p:spPr bwMode="auto">
                <a:xfrm>
                  <a:off x="1212" y="780"/>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sp>
              <p:nvSpPr>
                <p:cNvPr id="37" name="Oval 23"/>
                <p:cNvSpPr>
                  <a:spLocks noChangeArrowheads="1"/>
                </p:cNvSpPr>
                <p:nvPr/>
              </p:nvSpPr>
              <p:spPr bwMode="auto">
                <a:xfrm>
                  <a:off x="1338" y="774"/>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sp>
              <p:nvSpPr>
                <p:cNvPr id="38" name="Oval 24"/>
                <p:cNvSpPr>
                  <a:spLocks noChangeArrowheads="1"/>
                </p:cNvSpPr>
                <p:nvPr/>
              </p:nvSpPr>
              <p:spPr bwMode="auto">
                <a:xfrm>
                  <a:off x="1380" y="648"/>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grpSp>
        </p:grpSp>
        <p:sp>
          <p:nvSpPr>
            <p:cNvPr id="32" name="Oval 25"/>
            <p:cNvSpPr>
              <a:spLocks noChangeArrowheads="1"/>
            </p:cNvSpPr>
            <p:nvPr/>
          </p:nvSpPr>
          <p:spPr bwMode="auto">
            <a:xfrm>
              <a:off x="1272" y="678"/>
              <a:ext cx="144" cy="144"/>
            </a:xfrm>
            <a:prstGeom prst="ellipse">
              <a:avLst/>
            </a:prstGeom>
            <a:solidFill>
              <a:srgbClr val="FFC000"/>
            </a:solidFill>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grpSp>
      <p:grpSp>
        <p:nvGrpSpPr>
          <p:cNvPr id="13" name="Group 17"/>
          <p:cNvGrpSpPr>
            <a:grpSpLocks/>
          </p:cNvGrpSpPr>
          <p:nvPr/>
        </p:nvGrpSpPr>
        <p:grpSpPr bwMode="auto">
          <a:xfrm>
            <a:off x="5461000" y="2209800"/>
            <a:ext cx="635000" cy="685800"/>
            <a:chOff x="1164" y="576"/>
            <a:chExt cx="360" cy="347"/>
          </a:xfrm>
        </p:grpSpPr>
        <p:grpSp>
          <p:nvGrpSpPr>
            <p:cNvPr id="14" name="Group 18"/>
            <p:cNvGrpSpPr>
              <a:grpSpLocks/>
            </p:cNvGrpSpPr>
            <p:nvPr/>
          </p:nvGrpSpPr>
          <p:grpSpPr bwMode="auto">
            <a:xfrm>
              <a:off x="1164" y="576"/>
              <a:ext cx="360" cy="347"/>
              <a:chOff x="1164" y="571"/>
              <a:chExt cx="360" cy="347"/>
            </a:xfrm>
          </p:grpSpPr>
          <p:sp>
            <p:nvSpPr>
              <p:cNvPr id="42" name="Oval 19"/>
              <p:cNvSpPr>
                <a:spLocks noChangeArrowheads="1"/>
              </p:cNvSpPr>
              <p:nvPr/>
            </p:nvSpPr>
            <p:spPr bwMode="auto">
              <a:xfrm>
                <a:off x="1272" y="571"/>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0" hangingPunct="0"/>
                <a:endParaRPr lang="en-US">
                  <a:latin typeface="Tahoma" pitchFamily="34" charset="0"/>
                </a:endParaRPr>
              </a:p>
            </p:txBody>
          </p:sp>
          <p:grpSp>
            <p:nvGrpSpPr>
              <p:cNvPr id="15" name="Group 20"/>
              <p:cNvGrpSpPr>
                <a:grpSpLocks/>
              </p:cNvGrpSpPr>
              <p:nvPr/>
            </p:nvGrpSpPr>
            <p:grpSpPr bwMode="auto">
              <a:xfrm>
                <a:off x="1164" y="642"/>
                <a:ext cx="360" cy="276"/>
                <a:chOff x="1164" y="648"/>
                <a:chExt cx="360" cy="276"/>
              </a:xfrm>
            </p:grpSpPr>
            <p:sp>
              <p:nvSpPr>
                <p:cNvPr id="44" name="Oval 21"/>
                <p:cNvSpPr>
                  <a:spLocks noChangeArrowheads="1"/>
                </p:cNvSpPr>
                <p:nvPr/>
              </p:nvSpPr>
              <p:spPr bwMode="auto">
                <a:xfrm>
                  <a:off x="1164" y="654"/>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sp>
              <p:nvSpPr>
                <p:cNvPr id="45" name="Oval 22"/>
                <p:cNvSpPr>
                  <a:spLocks noChangeArrowheads="1"/>
                </p:cNvSpPr>
                <p:nvPr/>
              </p:nvSpPr>
              <p:spPr bwMode="auto">
                <a:xfrm>
                  <a:off x="1212" y="780"/>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sp>
              <p:nvSpPr>
                <p:cNvPr id="46" name="Oval 23"/>
                <p:cNvSpPr>
                  <a:spLocks noChangeArrowheads="1"/>
                </p:cNvSpPr>
                <p:nvPr/>
              </p:nvSpPr>
              <p:spPr bwMode="auto">
                <a:xfrm>
                  <a:off x="1338" y="774"/>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sp>
              <p:nvSpPr>
                <p:cNvPr id="47" name="Oval 24"/>
                <p:cNvSpPr>
                  <a:spLocks noChangeArrowheads="1"/>
                </p:cNvSpPr>
                <p:nvPr/>
              </p:nvSpPr>
              <p:spPr bwMode="auto">
                <a:xfrm>
                  <a:off x="1380" y="648"/>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grpSp>
        </p:grpSp>
        <p:sp>
          <p:nvSpPr>
            <p:cNvPr id="41" name="Oval 25"/>
            <p:cNvSpPr>
              <a:spLocks noChangeArrowheads="1"/>
            </p:cNvSpPr>
            <p:nvPr/>
          </p:nvSpPr>
          <p:spPr bwMode="auto">
            <a:xfrm>
              <a:off x="1272" y="678"/>
              <a:ext cx="144" cy="144"/>
            </a:xfrm>
            <a:prstGeom prst="ellipse">
              <a:avLst/>
            </a:prstGeom>
            <a:solidFill>
              <a:srgbClr val="FFC000"/>
            </a:solidFill>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grpSp>
      <p:grpSp>
        <p:nvGrpSpPr>
          <p:cNvPr id="16" name="Group 17"/>
          <p:cNvGrpSpPr>
            <a:grpSpLocks/>
          </p:cNvGrpSpPr>
          <p:nvPr/>
        </p:nvGrpSpPr>
        <p:grpSpPr bwMode="auto">
          <a:xfrm>
            <a:off x="5562600" y="4724400"/>
            <a:ext cx="635000" cy="685800"/>
            <a:chOff x="1164" y="576"/>
            <a:chExt cx="360" cy="347"/>
          </a:xfrm>
        </p:grpSpPr>
        <p:grpSp>
          <p:nvGrpSpPr>
            <p:cNvPr id="17" name="Group 18"/>
            <p:cNvGrpSpPr>
              <a:grpSpLocks/>
            </p:cNvGrpSpPr>
            <p:nvPr/>
          </p:nvGrpSpPr>
          <p:grpSpPr bwMode="auto">
            <a:xfrm>
              <a:off x="1164" y="576"/>
              <a:ext cx="360" cy="347"/>
              <a:chOff x="1164" y="571"/>
              <a:chExt cx="360" cy="347"/>
            </a:xfrm>
          </p:grpSpPr>
          <p:sp>
            <p:nvSpPr>
              <p:cNvPr id="51" name="Oval 19"/>
              <p:cNvSpPr>
                <a:spLocks noChangeArrowheads="1"/>
              </p:cNvSpPr>
              <p:nvPr/>
            </p:nvSpPr>
            <p:spPr bwMode="auto">
              <a:xfrm>
                <a:off x="1272" y="571"/>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0" hangingPunct="0"/>
                <a:endParaRPr lang="en-US">
                  <a:latin typeface="Tahoma" pitchFamily="34" charset="0"/>
                </a:endParaRPr>
              </a:p>
            </p:txBody>
          </p:sp>
          <p:grpSp>
            <p:nvGrpSpPr>
              <p:cNvPr id="18" name="Group 20"/>
              <p:cNvGrpSpPr>
                <a:grpSpLocks/>
              </p:cNvGrpSpPr>
              <p:nvPr/>
            </p:nvGrpSpPr>
            <p:grpSpPr bwMode="auto">
              <a:xfrm>
                <a:off x="1164" y="642"/>
                <a:ext cx="360" cy="276"/>
                <a:chOff x="1164" y="648"/>
                <a:chExt cx="360" cy="276"/>
              </a:xfrm>
            </p:grpSpPr>
            <p:sp>
              <p:nvSpPr>
                <p:cNvPr id="53" name="Oval 21"/>
                <p:cNvSpPr>
                  <a:spLocks noChangeArrowheads="1"/>
                </p:cNvSpPr>
                <p:nvPr/>
              </p:nvSpPr>
              <p:spPr bwMode="auto">
                <a:xfrm>
                  <a:off x="1164" y="654"/>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sp>
              <p:nvSpPr>
                <p:cNvPr id="54" name="Oval 22"/>
                <p:cNvSpPr>
                  <a:spLocks noChangeArrowheads="1"/>
                </p:cNvSpPr>
                <p:nvPr/>
              </p:nvSpPr>
              <p:spPr bwMode="auto">
                <a:xfrm>
                  <a:off x="1212" y="780"/>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sp>
              <p:nvSpPr>
                <p:cNvPr id="55" name="Oval 23"/>
                <p:cNvSpPr>
                  <a:spLocks noChangeArrowheads="1"/>
                </p:cNvSpPr>
                <p:nvPr/>
              </p:nvSpPr>
              <p:spPr bwMode="auto">
                <a:xfrm>
                  <a:off x="1338" y="774"/>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sp>
              <p:nvSpPr>
                <p:cNvPr id="56" name="Oval 24"/>
                <p:cNvSpPr>
                  <a:spLocks noChangeArrowheads="1"/>
                </p:cNvSpPr>
                <p:nvPr/>
              </p:nvSpPr>
              <p:spPr bwMode="auto">
                <a:xfrm>
                  <a:off x="1380" y="648"/>
                  <a:ext cx="144" cy="144"/>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grpSp>
        </p:grpSp>
        <p:sp>
          <p:nvSpPr>
            <p:cNvPr id="50" name="Oval 25"/>
            <p:cNvSpPr>
              <a:spLocks noChangeArrowheads="1"/>
            </p:cNvSpPr>
            <p:nvPr/>
          </p:nvSpPr>
          <p:spPr bwMode="auto">
            <a:xfrm>
              <a:off x="1272" y="678"/>
              <a:ext cx="144" cy="144"/>
            </a:xfrm>
            <a:prstGeom prst="ellipse">
              <a:avLst/>
            </a:prstGeom>
            <a:solidFill>
              <a:srgbClr val="FFC000"/>
            </a:solidFill>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0" hangingPunct="0"/>
              <a:endParaRPr lang="en-US">
                <a:latin typeface="Tahoma" pitchFamily="34" charset="0"/>
              </a:endParaRPr>
            </a:p>
          </p:txBody>
        </p:sp>
      </p:grpSp>
    </p:spTree>
    <p:extLst>
      <p:ext uri="{BB962C8B-B14F-4D97-AF65-F5344CB8AC3E}">
        <p14:creationId xmlns:p14="http://schemas.microsoft.com/office/powerpoint/2010/main" val="176375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507"/>
                                        </p:tgtEl>
                                        <p:attrNameLst>
                                          <p:attrName>style.visibility</p:attrName>
                                        </p:attrNameLst>
                                      </p:cBhvr>
                                      <p:to>
                                        <p:strVal val="visible"/>
                                      </p:to>
                                    </p:set>
                                    <p:animEffect transition="in" filter="barn(inVertical)">
                                      <p:cBhvr>
                                        <p:cTn id="10" dur="500"/>
                                        <p:tgtEl>
                                          <p:spTgt spid="2150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506"/>
                                        </p:tgtEl>
                                        <p:attrNameLst>
                                          <p:attrName>style.visibility</p:attrName>
                                        </p:attrNameLst>
                                      </p:cBhvr>
                                      <p:to>
                                        <p:strVal val="visible"/>
                                      </p:to>
                                    </p:set>
                                    <p:animEffect transition="in" filter="barn(inVertical)">
                                      <p:cBhvr>
                                        <p:cTn id="13" dur="500"/>
                                        <p:tgtEl>
                                          <p:spTgt spid="2150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in)">
                                      <p:cBhvr>
                                        <p:cTn id="18" dur="2000"/>
                                        <p:tgtEl>
                                          <p:spTgt spid="13"/>
                                        </p:tgtEl>
                                      </p:cBhvr>
                                    </p:animEffect>
                                  </p:childTnLst>
                                </p:cTn>
                              </p:par>
                              <p:par>
                                <p:cTn id="19" presetID="6" presetClass="entr" presetSubtype="16"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in)">
                                      <p:cBhvr>
                                        <p:cTn id="21" dur="2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par>
                                <p:cTn id="27" presetID="6" presetClass="entr" presetSubtype="16"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in)">
                                      <p:cBhvr>
                                        <p:cTn id="29" dur="2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circle(in)">
                                      <p:cBhvr>
                                        <p:cTn id="34" dur="2000"/>
                                        <p:tgtEl>
                                          <p:spTgt spid="4"/>
                                        </p:tgtEl>
                                      </p:cBhvr>
                                    </p:animEffect>
                                  </p:childTnLst>
                                </p:cTn>
                              </p:par>
                              <p:par>
                                <p:cTn id="35" presetID="6" presetClass="entr" presetSubtype="16"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ircle(in)">
                                      <p:cBhvr>
                                        <p:cTn id="3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nimBg="1"/>
      <p:bldP spid="2150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95318"/>
            <a:ext cx="9128460" cy="1351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5" name="Freeform 4"/>
          <p:cNvSpPr/>
          <p:nvPr/>
        </p:nvSpPr>
        <p:spPr>
          <a:xfrm>
            <a:off x="217588" y="936625"/>
            <a:ext cx="1712913" cy="198438"/>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5A5A5A"/>
              </a:gs>
              <a:gs pos="100000">
                <a:srgbClr val="6E6E6E"/>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Freeform 5"/>
          <p:cNvSpPr/>
          <p:nvPr/>
        </p:nvSpPr>
        <p:spPr>
          <a:xfrm flipV="1">
            <a:off x="237944" y="2459987"/>
            <a:ext cx="1712913" cy="198438"/>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5A5A5A"/>
              </a:gs>
              <a:gs pos="100000">
                <a:srgbClr val="6E6E6E"/>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 name="Freeform 6"/>
          <p:cNvSpPr/>
          <p:nvPr/>
        </p:nvSpPr>
        <p:spPr>
          <a:xfrm>
            <a:off x="217588" y="936625"/>
            <a:ext cx="1652587" cy="1746250"/>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gradFill flip="none" rotWithShape="1">
            <a:gsLst>
              <a:gs pos="14565">
                <a:srgbClr val="696969"/>
              </a:gs>
              <a:gs pos="7100">
                <a:srgbClr val="5D5D5D"/>
              </a:gs>
              <a:gs pos="0">
                <a:srgbClr val="787878"/>
              </a:gs>
              <a:gs pos="70434">
                <a:srgbClr val="787878"/>
              </a:gs>
              <a:gs pos="89600">
                <a:srgbClr val="A0A0A0">
                  <a:lumMod val="95000"/>
                  <a:lumOff val="5000"/>
                </a:srgbClr>
              </a:gs>
              <a:gs pos="100000">
                <a:srgbClr val="8C8C8C"/>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8" name="TextBox 33"/>
          <p:cNvSpPr txBox="1">
            <a:spLocks noChangeArrowheads="1"/>
          </p:cNvSpPr>
          <p:nvPr/>
        </p:nvSpPr>
        <p:spPr bwMode="auto">
          <a:xfrm>
            <a:off x="432536" y="2800669"/>
            <a:ext cx="14827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2400" b="1" smtClean="0">
                <a:solidFill>
                  <a:srgbClr val="FFFFFF"/>
                </a:solidFill>
                <a:latin typeface="Arial" charset="0"/>
              </a:rPr>
              <a:t>GIẢ ĐỊNH</a:t>
            </a:r>
            <a:endParaRPr lang="en-US" sz="2400" b="1">
              <a:solidFill>
                <a:srgbClr val="FFFFFF"/>
              </a:solidFill>
              <a:latin typeface="Arial" charset="0"/>
            </a:endParaRPr>
          </a:p>
        </p:txBody>
      </p:sp>
      <p:sp>
        <p:nvSpPr>
          <p:cNvPr id="9" name="Rectangle 28"/>
          <p:cNvSpPr>
            <a:spLocks noChangeArrowheads="1"/>
          </p:cNvSpPr>
          <p:nvPr/>
        </p:nvSpPr>
        <p:spPr bwMode="auto">
          <a:xfrm>
            <a:off x="1840867" y="1318471"/>
            <a:ext cx="7329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Wingdings" pitchFamily="2" charset="2"/>
              <a:buChar char="Ø"/>
            </a:pPr>
            <a:r>
              <a:rPr lang="en-US" sz="2400" b="1" dirty="0" err="1" smtClean="0">
                <a:solidFill>
                  <a:srgbClr val="404040"/>
                </a:solidFill>
                <a:latin typeface="Arial" charset="0"/>
              </a:rPr>
              <a:t>Là</a:t>
            </a:r>
            <a:r>
              <a:rPr lang="en-US" sz="2400" b="1" dirty="0" smtClean="0">
                <a:solidFill>
                  <a:srgbClr val="404040"/>
                </a:solidFill>
                <a:latin typeface="Arial" charset="0"/>
              </a:rPr>
              <a:t> </a:t>
            </a:r>
            <a:r>
              <a:rPr lang="en-US" sz="2400" b="1" dirty="0" err="1" smtClean="0">
                <a:solidFill>
                  <a:srgbClr val="404040"/>
                </a:solidFill>
                <a:latin typeface="Arial" charset="0"/>
              </a:rPr>
              <a:t>bộ</a:t>
            </a:r>
            <a:r>
              <a:rPr lang="en-US" sz="2400" b="1" dirty="0" smtClean="0">
                <a:solidFill>
                  <a:srgbClr val="404040"/>
                </a:solidFill>
                <a:latin typeface="Arial" charset="0"/>
              </a:rPr>
              <a:t> </a:t>
            </a:r>
            <a:r>
              <a:rPr lang="en-US" sz="2400" b="1" dirty="0" err="1" smtClean="0">
                <a:solidFill>
                  <a:srgbClr val="404040"/>
                </a:solidFill>
                <a:latin typeface="Arial" charset="0"/>
              </a:rPr>
              <a:t>phận</a:t>
            </a:r>
            <a:r>
              <a:rPr lang="en-US" sz="2400" b="1" dirty="0" smtClean="0">
                <a:solidFill>
                  <a:srgbClr val="404040"/>
                </a:solidFill>
                <a:latin typeface="Arial" charset="0"/>
              </a:rPr>
              <a:t> </a:t>
            </a:r>
            <a:r>
              <a:rPr lang="en-US" sz="2400" b="1" dirty="0" err="1" smtClean="0">
                <a:solidFill>
                  <a:srgbClr val="404040"/>
                </a:solidFill>
                <a:latin typeface="Arial" charset="0"/>
              </a:rPr>
              <a:t>xác</a:t>
            </a:r>
            <a:r>
              <a:rPr lang="en-US" sz="2400" b="1" dirty="0" smtClean="0">
                <a:solidFill>
                  <a:srgbClr val="404040"/>
                </a:solidFill>
                <a:latin typeface="Arial" charset="0"/>
              </a:rPr>
              <a:t> </a:t>
            </a:r>
            <a:r>
              <a:rPr lang="en-US" sz="2400" b="1" dirty="0" err="1" smtClean="0">
                <a:solidFill>
                  <a:srgbClr val="404040"/>
                </a:solidFill>
                <a:latin typeface="Arial" charset="0"/>
              </a:rPr>
              <a:t>định</a:t>
            </a:r>
            <a:r>
              <a:rPr lang="en-US" sz="2400" b="1" dirty="0" smtClean="0">
                <a:solidFill>
                  <a:srgbClr val="404040"/>
                </a:solidFill>
                <a:latin typeface="Arial" charset="0"/>
              </a:rPr>
              <a:t> </a:t>
            </a:r>
            <a:r>
              <a:rPr lang="en-US" sz="2400" b="1" dirty="0" err="1" smtClean="0">
                <a:solidFill>
                  <a:srgbClr val="404040"/>
                </a:solidFill>
                <a:latin typeface="Arial" charset="0"/>
              </a:rPr>
              <a:t>chủ</a:t>
            </a:r>
            <a:r>
              <a:rPr lang="en-US" sz="2400" b="1" dirty="0" smtClean="0">
                <a:solidFill>
                  <a:srgbClr val="404040"/>
                </a:solidFill>
                <a:latin typeface="Arial" charset="0"/>
              </a:rPr>
              <a:t> </a:t>
            </a:r>
            <a:r>
              <a:rPr lang="en-US" sz="2400" b="1" dirty="0" err="1" smtClean="0">
                <a:solidFill>
                  <a:srgbClr val="404040"/>
                </a:solidFill>
                <a:latin typeface="Arial" charset="0"/>
              </a:rPr>
              <a:t>thể</a:t>
            </a:r>
            <a:r>
              <a:rPr lang="en-US" sz="2400" b="1" dirty="0" smtClean="0">
                <a:solidFill>
                  <a:srgbClr val="404040"/>
                </a:solidFill>
                <a:latin typeface="Arial" charset="0"/>
              </a:rPr>
              <a:t>, </a:t>
            </a:r>
            <a:r>
              <a:rPr lang="en-US" sz="2400" b="1" dirty="0" err="1" smtClean="0">
                <a:solidFill>
                  <a:srgbClr val="404040"/>
                </a:solidFill>
                <a:latin typeface="Arial" charset="0"/>
              </a:rPr>
              <a:t>đk</a:t>
            </a:r>
            <a:r>
              <a:rPr lang="en-US" sz="2400" b="1" dirty="0" smtClean="0">
                <a:solidFill>
                  <a:srgbClr val="404040"/>
                </a:solidFill>
                <a:latin typeface="Arial" charset="0"/>
              </a:rPr>
              <a:t> </a:t>
            </a:r>
            <a:r>
              <a:rPr lang="en-US" sz="2400" b="1" dirty="0" err="1" smtClean="0">
                <a:solidFill>
                  <a:srgbClr val="404040"/>
                </a:solidFill>
                <a:latin typeface="Arial" charset="0"/>
              </a:rPr>
              <a:t>hoàn</a:t>
            </a:r>
            <a:r>
              <a:rPr lang="en-US" sz="2400" b="1" dirty="0" smtClean="0">
                <a:solidFill>
                  <a:srgbClr val="404040"/>
                </a:solidFill>
                <a:latin typeface="Arial" charset="0"/>
              </a:rPr>
              <a:t> </a:t>
            </a:r>
            <a:r>
              <a:rPr lang="en-US" sz="2400" b="1" dirty="0" err="1" smtClean="0">
                <a:solidFill>
                  <a:srgbClr val="404040"/>
                </a:solidFill>
                <a:latin typeface="Arial" charset="0"/>
              </a:rPr>
              <a:t>cảnh</a:t>
            </a:r>
            <a:r>
              <a:rPr lang="en-US" sz="2400" b="1" dirty="0" smtClean="0">
                <a:solidFill>
                  <a:srgbClr val="404040"/>
                </a:solidFill>
                <a:latin typeface="Arial" charset="0"/>
              </a:rPr>
              <a:t> </a:t>
            </a:r>
            <a:r>
              <a:rPr lang="en-US" sz="2400" b="1" dirty="0" err="1" smtClean="0">
                <a:solidFill>
                  <a:srgbClr val="404040"/>
                </a:solidFill>
                <a:latin typeface="Arial" charset="0"/>
              </a:rPr>
              <a:t>nhà</a:t>
            </a:r>
            <a:r>
              <a:rPr lang="en-US" sz="2400" b="1" dirty="0" smtClean="0">
                <a:solidFill>
                  <a:srgbClr val="404040"/>
                </a:solidFill>
                <a:latin typeface="Arial" charset="0"/>
              </a:rPr>
              <a:t> </a:t>
            </a:r>
            <a:r>
              <a:rPr lang="en-US" sz="2400" b="1" dirty="0" err="1" smtClean="0">
                <a:solidFill>
                  <a:srgbClr val="404040"/>
                </a:solidFill>
                <a:latin typeface="Arial" charset="0"/>
              </a:rPr>
              <a:t>nước</a:t>
            </a:r>
            <a:r>
              <a:rPr lang="en-US" sz="2400" b="1" dirty="0" smtClean="0">
                <a:solidFill>
                  <a:srgbClr val="404040"/>
                </a:solidFill>
                <a:latin typeface="Arial" charset="0"/>
              </a:rPr>
              <a:t> </a:t>
            </a:r>
            <a:r>
              <a:rPr lang="en-US" sz="2400" b="1" dirty="0" err="1" smtClean="0">
                <a:solidFill>
                  <a:srgbClr val="404040"/>
                </a:solidFill>
                <a:latin typeface="Arial" charset="0"/>
              </a:rPr>
              <a:t>dự</a:t>
            </a:r>
            <a:r>
              <a:rPr lang="en-US" sz="2400" b="1" dirty="0" smtClean="0">
                <a:solidFill>
                  <a:srgbClr val="404040"/>
                </a:solidFill>
                <a:latin typeface="Arial" charset="0"/>
              </a:rPr>
              <a:t> </a:t>
            </a:r>
            <a:r>
              <a:rPr lang="en-US" sz="2400" b="1" dirty="0" err="1" smtClean="0">
                <a:solidFill>
                  <a:srgbClr val="404040"/>
                </a:solidFill>
                <a:latin typeface="Arial" charset="0"/>
              </a:rPr>
              <a:t>liệu</a:t>
            </a:r>
            <a:r>
              <a:rPr lang="en-US" sz="2400" b="1" dirty="0" smtClean="0">
                <a:solidFill>
                  <a:srgbClr val="404040"/>
                </a:solidFill>
                <a:latin typeface="Arial" charset="0"/>
              </a:rPr>
              <a:t> </a:t>
            </a:r>
            <a:r>
              <a:rPr lang="en-US" sz="2400" b="1" dirty="0" err="1" smtClean="0">
                <a:solidFill>
                  <a:srgbClr val="404040"/>
                </a:solidFill>
                <a:latin typeface="Arial" charset="0"/>
              </a:rPr>
              <a:t>xảy</a:t>
            </a:r>
            <a:r>
              <a:rPr lang="en-US" sz="2400" b="1" dirty="0" smtClean="0">
                <a:solidFill>
                  <a:srgbClr val="404040"/>
                </a:solidFill>
                <a:latin typeface="Arial" charset="0"/>
              </a:rPr>
              <a:t> </a:t>
            </a:r>
            <a:r>
              <a:rPr lang="en-US" sz="2400" b="1" dirty="0" err="1" smtClean="0">
                <a:solidFill>
                  <a:srgbClr val="404040"/>
                </a:solidFill>
                <a:latin typeface="Arial" charset="0"/>
              </a:rPr>
              <a:t>ra</a:t>
            </a:r>
            <a:r>
              <a:rPr lang="en-US" sz="2400" b="1" dirty="0" smtClean="0">
                <a:solidFill>
                  <a:srgbClr val="404040"/>
                </a:solidFill>
                <a:latin typeface="Arial" charset="0"/>
              </a:rPr>
              <a:t> </a:t>
            </a:r>
            <a:r>
              <a:rPr lang="en-US" sz="2400" b="1" dirty="0" err="1" smtClean="0">
                <a:solidFill>
                  <a:srgbClr val="404040"/>
                </a:solidFill>
                <a:latin typeface="Arial" charset="0"/>
              </a:rPr>
              <a:t>trong</a:t>
            </a:r>
            <a:r>
              <a:rPr lang="en-US" sz="2400" b="1" dirty="0" smtClean="0">
                <a:solidFill>
                  <a:srgbClr val="404040"/>
                </a:solidFill>
                <a:latin typeface="Arial" charset="0"/>
              </a:rPr>
              <a:t> </a:t>
            </a:r>
            <a:r>
              <a:rPr lang="en-US" sz="2400" b="1" dirty="0" err="1" smtClean="0">
                <a:solidFill>
                  <a:srgbClr val="404040"/>
                </a:solidFill>
                <a:latin typeface="Arial" charset="0"/>
              </a:rPr>
              <a:t>thực</a:t>
            </a:r>
            <a:r>
              <a:rPr lang="en-US" sz="2400" b="1" dirty="0" smtClean="0">
                <a:solidFill>
                  <a:srgbClr val="404040"/>
                </a:solidFill>
                <a:latin typeface="Arial" charset="0"/>
              </a:rPr>
              <a:t> </a:t>
            </a:r>
            <a:r>
              <a:rPr lang="en-US" sz="2400" b="1" dirty="0" err="1" smtClean="0">
                <a:solidFill>
                  <a:srgbClr val="404040"/>
                </a:solidFill>
                <a:latin typeface="Arial" charset="0"/>
              </a:rPr>
              <a:t>tế</a:t>
            </a:r>
            <a:endParaRPr lang="en-US" sz="2400" b="1" dirty="0" smtClean="0">
              <a:solidFill>
                <a:srgbClr val="404040"/>
              </a:solidFill>
              <a:latin typeface="Arial" charset="0"/>
            </a:endParaRPr>
          </a:p>
          <a:p>
            <a:pPr marL="285750" indent="-285750">
              <a:buFont typeface="Wingdings" pitchFamily="2" charset="2"/>
              <a:buChar char="Ø"/>
            </a:pPr>
            <a:r>
              <a:rPr lang="en-US" sz="2400" b="1" dirty="0" smtClean="0">
                <a:solidFill>
                  <a:srgbClr val="404040"/>
                </a:solidFill>
                <a:latin typeface="Arial" charset="0"/>
              </a:rPr>
              <a:t>(</a:t>
            </a:r>
            <a:r>
              <a:rPr lang="en-US" sz="2400" b="1" dirty="0" err="1" smtClean="0">
                <a:solidFill>
                  <a:srgbClr val="404040"/>
                </a:solidFill>
                <a:latin typeface="Arial" charset="0"/>
              </a:rPr>
              <a:t>Trả</a:t>
            </a:r>
            <a:r>
              <a:rPr lang="en-US" sz="2400" b="1" dirty="0" smtClean="0">
                <a:solidFill>
                  <a:srgbClr val="404040"/>
                </a:solidFill>
                <a:latin typeface="Arial" charset="0"/>
              </a:rPr>
              <a:t> </a:t>
            </a:r>
            <a:r>
              <a:rPr lang="en-US" sz="2400" b="1" dirty="0" err="1" smtClean="0">
                <a:solidFill>
                  <a:srgbClr val="404040"/>
                </a:solidFill>
                <a:latin typeface="Arial" charset="0"/>
              </a:rPr>
              <a:t>lời</a:t>
            </a:r>
            <a:r>
              <a:rPr lang="en-US" sz="2400" b="1" dirty="0" smtClean="0">
                <a:solidFill>
                  <a:srgbClr val="404040"/>
                </a:solidFill>
                <a:latin typeface="Arial" charset="0"/>
              </a:rPr>
              <a:t> </a:t>
            </a:r>
            <a:r>
              <a:rPr lang="en-US" sz="2400" b="1" dirty="0" err="1" smtClean="0">
                <a:solidFill>
                  <a:srgbClr val="404040"/>
                </a:solidFill>
                <a:latin typeface="Arial" charset="0"/>
              </a:rPr>
              <a:t>câu</a:t>
            </a:r>
            <a:r>
              <a:rPr lang="en-US" sz="2400" b="1" dirty="0" smtClean="0">
                <a:solidFill>
                  <a:srgbClr val="404040"/>
                </a:solidFill>
                <a:latin typeface="Arial" charset="0"/>
              </a:rPr>
              <a:t> </a:t>
            </a:r>
            <a:r>
              <a:rPr lang="en-US" sz="2400" b="1" dirty="0" err="1" smtClean="0">
                <a:solidFill>
                  <a:srgbClr val="404040"/>
                </a:solidFill>
                <a:latin typeface="Arial" charset="0"/>
              </a:rPr>
              <a:t>hỏi</a:t>
            </a:r>
            <a:r>
              <a:rPr lang="en-US" sz="2400" b="1" dirty="0" smtClean="0">
                <a:solidFill>
                  <a:srgbClr val="404040"/>
                </a:solidFill>
                <a:latin typeface="Arial" charset="0"/>
              </a:rPr>
              <a:t>: Ai? </a:t>
            </a:r>
            <a:r>
              <a:rPr lang="en-US" sz="2400" b="1" dirty="0" err="1" smtClean="0">
                <a:solidFill>
                  <a:srgbClr val="404040"/>
                </a:solidFill>
                <a:latin typeface="Arial" charset="0"/>
              </a:rPr>
              <a:t>Điều</a:t>
            </a:r>
            <a:r>
              <a:rPr lang="en-US" sz="2400" b="1" dirty="0" smtClean="0">
                <a:solidFill>
                  <a:srgbClr val="404040"/>
                </a:solidFill>
                <a:latin typeface="Arial" charset="0"/>
              </a:rPr>
              <a:t> </a:t>
            </a:r>
            <a:r>
              <a:rPr lang="en-US" sz="2400" b="1" dirty="0" err="1" smtClean="0">
                <a:solidFill>
                  <a:srgbClr val="404040"/>
                </a:solidFill>
                <a:latin typeface="Arial" charset="0"/>
              </a:rPr>
              <a:t>kiện</a:t>
            </a:r>
            <a:r>
              <a:rPr lang="en-US" sz="2400" b="1" dirty="0" smtClean="0">
                <a:solidFill>
                  <a:srgbClr val="404040"/>
                </a:solidFill>
                <a:latin typeface="Arial" charset="0"/>
              </a:rPr>
              <a:t>? </a:t>
            </a:r>
            <a:r>
              <a:rPr lang="en-US" sz="2400" b="1" dirty="0" err="1" smtClean="0">
                <a:solidFill>
                  <a:srgbClr val="404040"/>
                </a:solidFill>
                <a:latin typeface="Arial" charset="0"/>
              </a:rPr>
              <a:t>Hoàn</a:t>
            </a:r>
            <a:r>
              <a:rPr lang="en-US" sz="2400" b="1" dirty="0" smtClean="0">
                <a:solidFill>
                  <a:srgbClr val="404040"/>
                </a:solidFill>
                <a:latin typeface="Arial" charset="0"/>
              </a:rPr>
              <a:t> </a:t>
            </a:r>
            <a:r>
              <a:rPr lang="en-US" sz="2400" b="1" dirty="0" err="1" smtClean="0">
                <a:solidFill>
                  <a:srgbClr val="404040"/>
                </a:solidFill>
                <a:latin typeface="Arial" charset="0"/>
              </a:rPr>
              <a:t>cảnh</a:t>
            </a:r>
            <a:r>
              <a:rPr lang="en-US" sz="2400" b="1" dirty="0" smtClean="0">
                <a:solidFill>
                  <a:srgbClr val="404040"/>
                </a:solidFill>
                <a:latin typeface="Arial" charset="0"/>
              </a:rPr>
              <a:t>?)</a:t>
            </a:r>
            <a:endParaRPr lang="en-US" sz="2400" b="1" dirty="0">
              <a:solidFill>
                <a:srgbClr val="404040"/>
              </a:solidFill>
              <a:latin typeface="Arial" charset="0"/>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41</a:t>
            </a:fld>
            <a:endParaRPr lang="en-US"/>
          </a:p>
        </p:txBody>
      </p:sp>
      <p:sp>
        <p:nvSpPr>
          <p:cNvPr id="11" name="TextBox 21"/>
          <p:cNvSpPr txBox="1">
            <a:spLocks noChangeArrowheads="1"/>
          </p:cNvSpPr>
          <p:nvPr/>
        </p:nvSpPr>
        <p:spPr bwMode="auto">
          <a:xfrm>
            <a:off x="1420082" y="253425"/>
            <a:ext cx="6823659" cy="584775"/>
          </a:xfrm>
          <a:prstGeom prst="rect">
            <a:avLst/>
          </a:prstGeom>
          <a:solidFill>
            <a:schemeClr val="accent2">
              <a:lumMod val="60000"/>
              <a:lumOff val="40000"/>
            </a:schemeClr>
          </a:solidFill>
          <a:ln>
            <a:noFill/>
          </a:ln>
          <a:scene3d>
            <a:camera prst="orthographicFront"/>
            <a:lightRig rig="threePt" dir="t"/>
          </a:scene3d>
          <a:sp3d>
            <a:bevelT w="114300" prst="artDeco"/>
          </a:sp3d>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3200" b="1" dirty="0" smtClean="0">
                <a:solidFill>
                  <a:srgbClr val="002060"/>
                </a:solidFill>
                <a:latin typeface="Verdana" pitchFamily="34" charset="0"/>
              </a:rPr>
              <a:t>CẤU TRÚC QUY PHẠM PL</a:t>
            </a:r>
            <a:endParaRPr lang="en-US" sz="3200" b="1" dirty="0">
              <a:solidFill>
                <a:srgbClr val="002060"/>
              </a:solidFill>
              <a:latin typeface="Verdana" pitchFamily="34" charset="0"/>
            </a:endParaRPr>
          </a:p>
        </p:txBody>
      </p:sp>
      <p:sp>
        <p:nvSpPr>
          <p:cNvPr id="10" name="Rectangle 9"/>
          <p:cNvSpPr/>
          <p:nvPr/>
        </p:nvSpPr>
        <p:spPr>
          <a:xfrm>
            <a:off x="558560" y="2962153"/>
            <a:ext cx="8128240" cy="1200329"/>
          </a:xfrm>
          <a:prstGeom prst="rect">
            <a:avLst/>
          </a:prstGeom>
          <a:solidFill>
            <a:schemeClr val="accent6">
              <a:lumMod val="40000"/>
              <a:lumOff val="60000"/>
            </a:schemeClr>
          </a:solidFill>
        </p:spPr>
        <p:txBody>
          <a:bodyPr wrap="square">
            <a:spAutoFit/>
          </a:bodyPr>
          <a:lstStyle/>
          <a:p>
            <a:r>
              <a:rPr lang="en-US" sz="2400" i="1" dirty="0">
                <a:latin typeface="Arial" pitchFamily="34" charset="0"/>
                <a:cs typeface="Arial" pitchFamily="34" charset="0"/>
              </a:rPr>
              <a:t>“</a:t>
            </a:r>
            <a:r>
              <a:rPr lang="en-US" sz="2400" i="1" dirty="0" err="1">
                <a:latin typeface="Arial" pitchFamily="34" charset="0"/>
                <a:cs typeface="Arial" pitchFamily="34" charset="0"/>
              </a:rPr>
              <a:t>Người</a:t>
            </a:r>
            <a:r>
              <a:rPr lang="en-US" sz="2400" i="1" dirty="0">
                <a:latin typeface="Arial" pitchFamily="34" charset="0"/>
                <a:cs typeface="Arial" pitchFamily="34" charset="0"/>
              </a:rPr>
              <a:t> </a:t>
            </a:r>
            <a:r>
              <a:rPr lang="en-US" sz="2400" i="1" dirty="0" err="1">
                <a:latin typeface="Arial" pitchFamily="34" charset="0"/>
                <a:cs typeface="Arial" pitchFamily="34" charset="0"/>
              </a:rPr>
              <a:t>điều</a:t>
            </a:r>
            <a:r>
              <a:rPr lang="en-US" sz="2400" i="1" dirty="0">
                <a:latin typeface="Arial" pitchFamily="34" charset="0"/>
                <a:cs typeface="Arial" pitchFamily="34" charset="0"/>
              </a:rPr>
              <a:t> </a:t>
            </a:r>
            <a:r>
              <a:rPr lang="en-US" sz="2400" i="1" dirty="0" err="1">
                <a:latin typeface="Arial" pitchFamily="34" charset="0"/>
                <a:cs typeface="Arial" pitchFamily="34" charset="0"/>
              </a:rPr>
              <a:t>khiển</a:t>
            </a:r>
            <a:r>
              <a:rPr lang="en-US" sz="2400" i="1" dirty="0">
                <a:latin typeface="Arial" pitchFamily="34" charset="0"/>
                <a:cs typeface="Arial" pitchFamily="34" charset="0"/>
              </a:rPr>
              <a:t>, </a:t>
            </a:r>
            <a:r>
              <a:rPr lang="en-US" sz="2400" i="1" dirty="0" err="1">
                <a:latin typeface="Arial" pitchFamily="34" charset="0"/>
                <a:cs typeface="Arial" pitchFamily="34" charset="0"/>
              </a:rPr>
              <a:t>người</a:t>
            </a:r>
            <a:r>
              <a:rPr lang="en-US" sz="2400" i="1" dirty="0">
                <a:latin typeface="Arial" pitchFamily="34" charset="0"/>
                <a:cs typeface="Arial" pitchFamily="34" charset="0"/>
              </a:rPr>
              <a:t> </a:t>
            </a:r>
            <a:r>
              <a:rPr lang="en-US" sz="2400" i="1" dirty="0" err="1">
                <a:latin typeface="Arial" pitchFamily="34" charset="0"/>
                <a:cs typeface="Arial" pitchFamily="34" charset="0"/>
              </a:rPr>
              <a:t>ngồi</a:t>
            </a:r>
            <a:r>
              <a:rPr lang="en-US" sz="2400" i="1" dirty="0">
                <a:latin typeface="Arial" pitchFamily="34" charset="0"/>
                <a:cs typeface="Arial" pitchFamily="34" charset="0"/>
              </a:rPr>
              <a:t> </a:t>
            </a:r>
            <a:r>
              <a:rPr lang="en-US" sz="2400" i="1" dirty="0" err="1">
                <a:latin typeface="Arial" pitchFamily="34" charset="0"/>
                <a:cs typeface="Arial" pitchFamily="34" charset="0"/>
              </a:rPr>
              <a:t>trên</a:t>
            </a:r>
            <a:r>
              <a:rPr lang="en-US" sz="2400" i="1" dirty="0">
                <a:latin typeface="Arial" pitchFamily="34" charset="0"/>
                <a:cs typeface="Arial" pitchFamily="34" charset="0"/>
              </a:rPr>
              <a:t> </a:t>
            </a:r>
            <a:r>
              <a:rPr lang="en-US" sz="2400" i="1" dirty="0" err="1">
                <a:latin typeface="Arial" pitchFamily="34" charset="0"/>
                <a:cs typeface="Arial" pitchFamily="34" charset="0"/>
              </a:rPr>
              <a:t>xe</a:t>
            </a:r>
            <a:r>
              <a:rPr lang="en-US" sz="2400" i="1" dirty="0">
                <a:latin typeface="Arial" pitchFamily="34" charset="0"/>
                <a:cs typeface="Arial" pitchFamily="34" charset="0"/>
              </a:rPr>
              <a:t> </a:t>
            </a:r>
            <a:r>
              <a:rPr lang="en-US" sz="2400" i="1" dirty="0" err="1">
                <a:latin typeface="Arial" pitchFamily="34" charset="0"/>
                <a:cs typeface="Arial" pitchFamily="34" charset="0"/>
              </a:rPr>
              <a:t>mô</a:t>
            </a:r>
            <a:r>
              <a:rPr lang="en-US" sz="2400" i="1" dirty="0">
                <a:latin typeface="Arial" pitchFamily="34" charset="0"/>
                <a:cs typeface="Arial" pitchFamily="34" charset="0"/>
              </a:rPr>
              <a:t> </a:t>
            </a:r>
            <a:r>
              <a:rPr lang="en-US" sz="2400" i="1" dirty="0" err="1">
                <a:latin typeface="Arial" pitchFamily="34" charset="0"/>
                <a:cs typeface="Arial" pitchFamily="34" charset="0"/>
              </a:rPr>
              <a:t>tô</a:t>
            </a:r>
            <a:r>
              <a:rPr lang="en-US" sz="2400" i="1" dirty="0">
                <a:latin typeface="Arial" pitchFamily="34" charset="0"/>
                <a:cs typeface="Arial" pitchFamily="34" charset="0"/>
              </a:rPr>
              <a:t> </a:t>
            </a:r>
            <a:r>
              <a:rPr lang="en-US" sz="2400" i="1" dirty="0" err="1">
                <a:latin typeface="Arial" pitchFamily="34" charset="0"/>
                <a:cs typeface="Arial" pitchFamily="34" charset="0"/>
              </a:rPr>
              <a:t>hai</a:t>
            </a:r>
            <a:r>
              <a:rPr lang="en-US" sz="2400" i="1" dirty="0">
                <a:latin typeface="Arial" pitchFamily="34" charset="0"/>
                <a:cs typeface="Arial" pitchFamily="34" charset="0"/>
              </a:rPr>
              <a:t> </a:t>
            </a:r>
            <a:r>
              <a:rPr lang="en-US" sz="2400" i="1" dirty="0" err="1">
                <a:latin typeface="Arial" pitchFamily="34" charset="0"/>
                <a:cs typeface="Arial" pitchFamily="34" charset="0"/>
              </a:rPr>
              <a:t>bánh</a:t>
            </a:r>
            <a:r>
              <a:rPr lang="en-US" sz="2400" i="1" dirty="0">
                <a:latin typeface="Arial" pitchFamily="34" charset="0"/>
                <a:cs typeface="Arial" pitchFamily="34" charset="0"/>
              </a:rPr>
              <a:t>, </a:t>
            </a:r>
            <a:r>
              <a:rPr lang="en-US" sz="2400" i="1" dirty="0" err="1">
                <a:latin typeface="Arial" pitchFamily="34" charset="0"/>
                <a:cs typeface="Arial" pitchFamily="34" charset="0"/>
              </a:rPr>
              <a:t>xe</a:t>
            </a:r>
            <a:r>
              <a:rPr lang="en-US" sz="2400" i="1" dirty="0">
                <a:latin typeface="Arial" pitchFamily="34" charset="0"/>
                <a:cs typeface="Arial" pitchFamily="34" charset="0"/>
              </a:rPr>
              <a:t> </a:t>
            </a:r>
            <a:r>
              <a:rPr lang="en-US" sz="2400" i="1" dirty="0" err="1">
                <a:latin typeface="Arial" pitchFamily="34" charset="0"/>
                <a:cs typeface="Arial" pitchFamily="34" charset="0"/>
              </a:rPr>
              <a:t>mô</a:t>
            </a:r>
            <a:r>
              <a:rPr lang="en-US" sz="2400" i="1" dirty="0">
                <a:latin typeface="Arial" pitchFamily="34" charset="0"/>
                <a:cs typeface="Arial" pitchFamily="34" charset="0"/>
              </a:rPr>
              <a:t> </a:t>
            </a:r>
            <a:r>
              <a:rPr lang="en-US" sz="2400" i="1" dirty="0" err="1">
                <a:latin typeface="Arial" pitchFamily="34" charset="0"/>
                <a:cs typeface="Arial" pitchFamily="34" charset="0"/>
              </a:rPr>
              <a:t>tô</a:t>
            </a:r>
            <a:r>
              <a:rPr lang="en-US" sz="2400" i="1" dirty="0">
                <a:latin typeface="Arial" pitchFamily="34" charset="0"/>
                <a:cs typeface="Arial" pitchFamily="34" charset="0"/>
              </a:rPr>
              <a:t> </a:t>
            </a:r>
            <a:r>
              <a:rPr lang="en-US" sz="2400" i="1" dirty="0" err="1">
                <a:latin typeface="Arial" pitchFamily="34" charset="0"/>
                <a:cs typeface="Arial" pitchFamily="34" charset="0"/>
              </a:rPr>
              <a:t>ba</a:t>
            </a:r>
            <a:r>
              <a:rPr lang="en-US" sz="2400" i="1" dirty="0">
                <a:latin typeface="Arial" pitchFamily="34" charset="0"/>
                <a:cs typeface="Arial" pitchFamily="34" charset="0"/>
              </a:rPr>
              <a:t> </a:t>
            </a:r>
            <a:r>
              <a:rPr lang="en-US" sz="2400" i="1" dirty="0" err="1">
                <a:latin typeface="Arial" pitchFamily="34" charset="0"/>
                <a:cs typeface="Arial" pitchFamily="34" charset="0"/>
              </a:rPr>
              <a:t>bánh</a:t>
            </a:r>
            <a:r>
              <a:rPr lang="en-US" sz="2400" i="1" dirty="0">
                <a:latin typeface="Arial" pitchFamily="34" charset="0"/>
                <a:cs typeface="Arial" pitchFamily="34" charset="0"/>
              </a:rPr>
              <a:t>, </a:t>
            </a:r>
            <a:r>
              <a:rPr lang="en-US" sz="2400" i="1" dirty="0" err="1">
                <a:latin typeface="Arial" pitchFamily="34" charset="0"/>
                <a:cs typeface="Arial" pitchFamily="34" charset="0"/>
              </a:rPr>
              <a:t>xe</a:t>
            </a:r>
            <a:r>
              <a:rPr lang="en-US" sz="2400" i="1" dirty="0">
                <a:latin typeface="Arial" pitchFamily="34" charset="0"/>
                <a:cs typeface="Arial" pitchFamily="34" charset="0"/>
              </a:rPr>
              <a:t> </a:t>
            </a:r>
            <a:r>
              <a:rPr lang="en-US" sz="2400" i="1" dirty="0" err="1">
                <a:latin typeface="Arial" pitchFamily="34" charset="0"/>
                <a:cs typeface="Arial" pitchFamily="34" charset="0"/>
              </a:rPr>
              <a:t>gắn</a:t>
            </a:r>
            <a:r>
              <a:rPr lang="en-US" sz="2400" i="1" dirty="0">
                <a:latin typeface="Arial" pitchFamily="34" charset="0"/>
                <a:cs typeface="Arial" pitchFamily="34" charset="0"/>
              </a:rPr>
              <a:t> </a:t>
            </a:r>
            <a:r>
              <a:rPr lang="en-US" sz="2400" i="1" dirty="0" err="1">
                <a:latin typeface="Arial" pitchFamily="34" charset="0"/>
                <a:cs typeface="Arial" pitchFamily="34" charset="0"/>
              </a:rPr>
              <a:t>máy</a:t>
            </a:r>
            <a:r>
              <a:rPr lang="en-US" sz="2400" i="1" dirty="0">
                <a:latin typeface="Arial" pitchFamily="34" charset="0"/>
                <a:cs typeface="Arial" pitchFamily="34" charset="0"/>
              </a:rPr>
              <a:t> </a:t>
            </a:r>
            <a:r>
              <a:rPr lang="en-US" sz="2400" i="1" dirty="0" err="1">
                <a:latin typeface="Arial" pitchFamily="34" charset="0"/>
                <a:cs typeface="Arial" pitchFamily="34" charset="0"/>
              </a:rPr>
              <a:t>phải</a:t>
            </a:r>
            <a:r>
              <a:rPr lang="en-US" sz="2400" i="1" dirty="0">
                <a:latin typeface="Arial" pitchFamily="34" charset="0"/>
                <a:cs typeface="Arial" pitchFamily="34" charset="0"/>
              </a:rPr>
              <a:t> </a:t>
            </a:r>
            <a:r>
              <a:rPr lang="en-US" sz="2400" i="1" dirty="0" err="1">
                <a:latin typeface="Arial" pitchFamily="34" charset="0"/>
                <a:cs typeface="Arial" pitchFamily="34" charset="0"/>
              </a:rPr>
              <a:t>đội</a:t>
            </a:r>
            <a:r>
              <a:rPr lang="en-US" sz="2400" i="1" dirty="0">
                <a:latin typeface="Arial" pitchFamily="34" charset="0"/>
                <a:cs typeface="Arial" pitchFamily="34" charset="0"/>
              </a:rPr>
              <a:t> </a:t>
            </a:r>
            <a:r>
              <a:rPr lang="en-US" sz="2400" i="1" dirty="0" err="1">
                <a:latin typeface="Arial" pitchFamily="34" charset="0"/>
                <a:cs typeface="Arial" pitchFamily="34" charset="0"/>
              </a:rPr>
              <a:t>mũ</a:t>
            </a:r>
            <a:r>
              <a:rPr lang="en-US" sz="2400" i="1" dirty="0">
                <a:latin typeface="Arial" pitchFamily="34" charset="0"/>
                <a:cs typeface="Arial" pitchFamily="34" charset="0"/>
              </a:rPr>
              <a:t> </a:t>
            </a:r>
            <a:r>
              <a:rPr lang="en-US" sz="2400" i="1" dirty="0" err="1">
                <a:latin typeface="Arial" pitchFamily="34" charset="0"/>
                <a:cs typeface="Arial" pitchFamily="34" charset="0"/>
              </a:rPr>
              <a:t>bảo</a:t>
            </a:r>
            <a:r>
              <a:rPr lang="en-US" sz="2400" i="1" dirty="0">
                <a:latin typeface="Arial" pitchFamily="34" charset="0"/>
                <a:cs typeface="Arial" pitchFamily="34" charset="0"/>
              </a:rPr>
              <a:t> </a:t>
            </a:r>
            <a:r>
              <a:rPr lang="en-US" sz="2400" i="1" dirty="0" err="1">
                <a:latin typeface="Arial" pitchFamily="34" charset="0"/>
                <a:cs typeface="Arial" pitchFamily="34" charset="0"/>
              </a:rPr>
              <a:t>hiểm</a:t>
            </a:r>
            <a:r>
              <a:rPr lang="en-US" sz="2400" i="1" dirty="0">
                <a:latin typeface="Arial" pitchFamily="34" charset="0"/>
                <a:cs typeface="Arial" pitchFamily="34" charset="0"/>
              </a:rPr>
              <a:t> </a:t>
            </a:r>
            <a:r>
              <a:rPr lang="en-US" sz="2400" i="1" dirty="0" err="1">
                <a:latin typeface="Arial" pitchFamily="34" charset="0"/>
                <a:cs typeface="Arial" pitchFamily="34" charset="0"/>
              </a:rPr>
              <a:t>có</a:t>
            </a:r>
            <a:r>
              <a:rPr lang="en-US" sz="2400" i="1" dirty="0">
                <a:latin typeface="Arial" pitchFamily="34" charset="0"/>
                <a:cs typeface="Arial" pitchFamily="34" charset="0"/>
              </a:rPr>
              <a:t> </a:t>
            </a:r>
            <a:r>
              <a:rPr lang="en-US" sz="2400" i="1" dirty="0" err="1">
                <a:latin typeface="Arial" pitchFamily="34" charset="0"/>
                <a:cs typeface="Arial" pitchFamily="34" charset="0"/>
              </a:rPr>
              <a:t>cài</a:t>
            </a:r>
            <a:r>
              <a:rPr lang="en-US" sz="2400" i="1" dirty="0">
                <a:latin typeface="Arial" pitchFamily="34" charset="0"/>
                <a:cs typeface="Arial" pitchFamily="34" charset="0"/>
              </a:rPr>
              <a:t> </a:t>
            </a:r>
            <a:r>
              <a:rPr lang="en-US" sz="2400" i="1" dirty="0" err="1">
                <a:latin typeface="Arial" pitchFamily="34" charset="0"/>
                <a:cs typeface="Arial" pitchFamily="34" charset="0"/>
              </a:rPr>
              <a:t>quai</a:t>
            </a:r>
            <a:r>
              <a:rPr lang="en-US" sz="2400" i="1" dirty="0">
                <a:latin typeface="Arial" pitchFamily="34" charset="0"/>
                <a:cs typeface="Arial" pitchFamily="34" charset="0"/>
              </a:rPr>
              <a:t> </a:t>
            </a:r>
            <a:r>
              <a:rPr lang="en-US" sz="2400" i="1" dirty="0" err="1">
                <a:latin typeface="Arial" pitchFamily="34" charset="0"/>
                <a:cs typeface="Arial" pitchFamily="34" charset="0"/>
              </a:rPr>
              <a:t>đúng</a:t>
            </a:r>
            <a:r>
              <a:rPr lang="en-US" sz="2400" i="1" dirty="0">
                <a:latin typeface="Arial" pitchFamily="34" charset="0"/>
                <a:cs typeface="Arial" pitchFamily="34" charset="0"/>
              </a:rPr>
              <a:t> </a:t>
            </a:r>
            <a:r>
              <a:rPr lang="en-US" sz="2400" i="1" dirty="0" err="1">
                <a:latin typeface="Arial" pitchFamily="34" charset="0"/>
                <a:cs typeface="Arial" pitchFamily="34" charset="0"/>
              </a:rPr>
              <a:t>quy</a:t>
            </a:r>
            <a:r>
              <a:rPr lang="en-US" sz="2400" i="1" dirty="0">
                <a:latin typeface="Arial" pitchFamily="34" charset="0"/>
                <a:cs typeface="Arial" pitchFamily="34" charset="0"/>
              </a:rPr>
              <a:t> </a:t>
            </a:r>
            <a:r>
              <a:rPr lang="en-US" sz="2400" i="1" dirty="0" err="1">
                <a:latin typeface="Arial" pitchFamily="34" charset="0"/>
                <a:cs typeface="Arial" pitchFamily="34" charset="0"/>
              </a:rPr>
              <a:t>cách</a:t>
            </a:r>
            <a:r>
              <a:rPr lang="en-US" sz="2400" i="1" dirty="0" smtClean="0">
                <a:latin typeface="Arial" pitchFamily="34" charset="0"/>
                <a:cs typeface="Arial" pitchFamily="34" charset="0"/>
              </a:rPr>
              <a:t>”. (</a:t>
            </a:r>
            <a:r>
              <a:rPr lang="en-US" sz="2400" i="1" dirty="0" err="1">
                <a:latin typeface="Arial" pitchFamily="34" charset="0"/>
                <a:cs typeface="Arial" pitchFamily="34" charset="0"/>
              </a:rPr>
              <a:t>Khoản</a:t>
            </a:r>
            <a:r>
              <a:rPr lang="en-US" sz="2400" i="1" dirty="0">
                <a:latin typeface="Arial" pitchFamily="34" charset="0"/>
                <a:cs typeface="Arial" pitchFamily="34" charset="0"/>
              </a:rPr>
              <a:t> 2, </a:t>
            </a:r>
            <a:r>
              <a:rPr lang="en-US" sz="2400" i="1" dirty="0" err="1">
                <a:latin typeface="Arial" pitchFamily="34" charset="0"/>
                <a:cs typeface="Arial" pitchFamily="34" charset="0"/>
              </a:rPr>
              <a:t>Điều</a:t>
            </a:r>
            <a:r>
              <a:rPr lang="en-US" sz="2400" i="1" dirty="0">
                <a:latin typeface="Arial" pitchFamily="34" charset="0"/>
                <a:cs typeface="Arial" pitchFamily="34" charset="0"/>
              </a:rPr>
              <a:t> 30, </a:t>
            </a:r>
            <a:r>
              <a:rPr lang="en-US" sz="2400" i="1" dirty="0" err="1">
                <a:latin typeface="Arial" pitchFamily="34" charset="0"/>
                <a:cs typeface="Arial" pitchFamily="34" charset="0"/>
              </a:rPr>
              <a:t>Luật</a:t>
            </a:r>
            <a:r>
              <a:rPr lang="en-US" sz="2400" i="1" dirty="0">
                <a:latin typeface="Arial" pitchFamily="34" charset="0"/>
                <a:cs typeface="Arial" pitchFamily="34" charset="0"/>
              </a:rPr>
              <a:t> GTĐB 2008)</a:t>
            </a:r>
          </a:p>
        </p:txBody>
      </p:sp>
      <p:sp>
        <p:nvSpPr>
          <p:cNvPr id="12" name="Rectangle 11"/>
          <p:cNvSpPr/>
          <p:nvPr/>
        </p:nvSpPr>
        <p:spPr>
          <a:xfrm>
            <a:off x="457200" y="4419600"/>
            <a:ext cx="8143568" cy="2246769"/>
          </a:xfrm>
          <a:prstGeom prst="rect">
            <a:avLst/>
          </a:prstGeom>
          <a:solidFill>
            <a:schemeClr val="accent6">
              <a:lumMod val="60000"/>
              <a:lumOff val="40000"/>
            </a:schemeClr>
          </a:solidFill>
        </p:spPr>
        <p:txBody>
          <a:bodyPr wrap="square">
            <a:spAutoFit/>
          </a:bodyPr>
          <a:lstStyle/>
          <a:p>
            <a:pPr algn="just"/>
            <a:r>
              <a:rPr lang="en-US" sz="2800" i="1" dirty="0" smtClean="0"/>
              <a:t>“</a:t>
            </a:r>
            <a:r>
              <a:rPr lang="vi-VN" sz="2800" i="1" dirty="0" smtClean="0"/>
              <a:t>Người </a:t>
            </a:r>
            <a:r>
              <a:rPr lang="vi-VN" sz="2800" i="1" dirty="0"/>
              <a:t>nào dùng vũ lực, đe doạ dùng vũ lực hoặc lợi dụng tình trạng không thể tự vệ được của nạn nhân hoặc thủ đoạn khác giao cấu với nạn </a:t>
            </a:r>
            <a:r>
              <a:rPr lang="vi-VN" sz="2800" i="1" dirty="0" smtClean="0"/>
              <a:t>nhân </a:t>
            </a:r>
            <a:r>
              <a:rPr lang="vi-VN" sz="2800" i="1" dirty="0"/>
              <a:t>trái với ý muốn của họ, thì bị phạt tù từ hai năm đến bảy </a:t>
            </a:r>
            <a:r>
              <a:rPr lang="vi-VN" sz="2800" i="1" dirty="0" smtClean="0"/>
              <a:t>năm</a:t>
            </a:r>
            <a:r>
              <a:rPr lang="en-US" sz="2800" i="1" dirty="0" smtClean="0"/>
              <a:t>”.</a:t>
            </a:r>
            <a:r>
              <a:rPr lang="en-US" sz="2800" dirty="0" smtClean="0"/>
              <a:t>	( </a:t>
            </a:r>
            <a:r>
              <a:rPr lang="en-US" sz="2800" dirty="0" err="1" smtClean="0"/>
              <a:t>Khoản</a:t>
            </a:r>
            <a:r>
              <a:rPr lang="en-US" sz="2800" dirty="0" smtClean="0"/>
              <a:t> 1, </a:t>
            </a:r>
            <a:r>
              <a:rPr lang="en-US" sz="2800" dirty="0" err="1" smtClean="0"/>
              <a:t>điều</a:t>
            </a:r>
            <a:r>
              <a:rPr lang="en-US" sz="2800" dirty="0" smtClean="0"/>
              <a:t> 111, BLHS 2009)</a:t>
            </a:r>
            <a:endParaRPr lang="en-US" sz="2800" dirty="0"/>
          </a:p>
        </p:txBody>
      </p:sp>
      <p:sp>
        <p:nvSpPr>
          <p:cNvPr id="13" name="TextBox 33"/>
          <p:cNvSpPr txBox="1">
            <a:spLocks noChangeArrowheads="1"/>
          </p:cNvSpPr>
          <p:nvPr/>
        </p:nvSpPr>
        <p:spPr bwMode="auto">
          <a:xfrm>
            <a:off x="217588" y="1394251"/>
            <a:ext cx="14827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2400" b="1" dirty="0" smtClean="0">
                <a:solidFill>
                  <a:srgbClr val="FFFFFF"/>
                </a:solidFill>
                <a:latin typeface="Arial" charset="0"/>
              </a:rPr>
              <a:t>GIẢ ĐỊNH</a:t>
            </a:r>
            <a:endParaRPr lang="en-US" sz="2400" b="1" dirty="0">
              <a:solidFill>
                <a:srgbClr val="FFFFFF"/>
              </a:solidFill>
              <a:latin typeface="Arial" charset="0"/>
            </a:endParaRPr>
          </a:p>
        </p:txBody>
      </p:sp>
      <p:cxnSp>
        <p:nvCxnSpPr>
          <p:cNvPr id="18" name="Straight Connector 17"/>
          <p:cNvCxnSpPr/>
          <p:nvPr/>
        </p:nvCxnSpPr>
        <p:spPr>
          <a:xfrm>
            <a:off x="685800" y="3352800"/>
            <a:ext cx="755794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p:cNvCxnSpPr/>
          <p:nvPr/>
        </p:nvCxnSpPr>
        <p:spPr>
          <a:xfrm flipV="1">
            <a:off x="685800" y="3740128"/>
            <a:ext cx="3657600" cy="3320"/>
          </a:xfrm>
          <a:prstGeom prst="line">
            <a:avLst/>
          </a:prstGeom>
          <a:ln>
            <a:solidFill>
              <a:schemeClr val="accent6">
                <a:lumMod val="50000"/>
              </a:schemeClr>
            </a:solidFill>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p:nvPr/>
        </p:nvCxnSpPr>
        <p:spPr>
          <a:xfrm>
            <a:off x="838200" y="4876800"/>
            <a:ext cx="755794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p:cNvCxnSpPr/>
          <p:nvPr/>
        </p:nvCxnSpPr>
        <p:spPr>
          <a:xfrm>
            <a:off x="685800" y="5257800"/>
            <a:ext cx="755794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p:cNvCxnSpPr/>
          <p:nvPr/>
        </p:nvCxnSpPr>
        <p:spPr>
          <a:xfrm>
            <a:off x="685800" y="5715000"/>
            <a:ext cx="755794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p:cNvCxnSpPr/>
          <p:nvPr/>
        </p:nvCxnSpPr>
        <p:spPr>
          <a:xfrm flipV="1">
            <a:off x="558560" y="6185705"/>
            <a:ext cx="3657600" cy="3320"/>
          </a:xfrm>
          <a:prstGeom prst="line">
            <a:avLst/>
          </a:prstGeom>
          <a:ln>
            <a:solidFill>
              <a:schemeClr val="accent6">
                <a:lumMod val="50000"/>
              </a:schemeClr>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85028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500"/>
                                        <p:tgtEl>
                                          <p:spTgt spid="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500"/>
                                        <p:tgtEl>
                                          <p:spTgt spid="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1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1500"/>
                                        <p:tgtEl>
                                          <p:spTgt spid="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in)">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22" presetClass="entr" presetSubtype="8"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left)">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left)">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par>
                                <p:cTn id="61" presetID="22" presetClass="entr" presetSubtype="8"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animBg="1"/>
      <p:bldP spid="12" grpId="0"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nchorCtr="1"/>
          <a:lstStyle/>
          <a:p>
            <a:pPr eaLnBrk="1" hangingPunct="1"/>
            <a:r>
              <a:rPr lang="en-US" dirty="0" err="1" smtClean="0">
                <a:solidFill>
                  <a:srgbClr val="808080"/>
                </a:solidFill>
              </a:rPr>
              <a:t>Phân</a:t>
            </a:r>
            <a:r>
              <a:rPr lang="en-US" dirty="0" smtClean="0">
                <a:solidFill>
                  <a:srgbClr val="808080"/>
                </a:solidFill>
              </a:rPr>
              <a:t> </a:t>
            </a:r>
            <a:r>
              <a:rPr lang="en-US" dirty="0" err="1" smtClean="0">
                <a:solidFill>
                  <a:srgbClr val="808080"/>
                </a:solidFill>
              </a:rPr>
              <a:t>loại</a:t>
            </a:r>
            <a:r>
              <a:rPr lang="en-US" dirty="0" smtClean="0">
                <a:solidFill>
                  <a:srgbClr val="808080"/>
                </a:solidFill>
              </a:rPr>
              <a:t> </a:t>
            </a:r>
            <a:r>
              <a:rPr lang="en-US" dirty="0" err="1" smtClean="0">
                <a:solidFill>
                  <a:srgbClr val="808080"/>
                </a:solidFill>
              </a:rPr>
              <a:t>giả</a:t>
            </a:r>
            <a:r>
              <a:rPr lang="en-US" dirty="0" smtClean="0">
                <a:solidFill>
                  <a:srgbClr val="808080"/>
                </a:solidFill>
              </a:rPr>
              <a:t> </a:t>
            </a:r>
            <a:r>
              <a:rPr lang="en-US" dirty="0" err="1" smtClean="0">
                <a:solidFill>
                  <a:srgbClr val="808080"/>
                </a:solidFill>
              </a:rPr>
              <a:t>định</a:t>
            </a:r>
            <a:endParaRPr lang="en-US" dirty="0" smtClean="0">
              <a:solidFill>
                <a:srgbClr val="808080"/>
              </a:solidFill>
            </a:endParaRPr>
          </a:p>
        </p:txBody>
      </p:sp>
      <p:grpSp>
        <p:nvGrpSpPr>
          <p:cNvPr id="2" name="Group 3"/>
          <p:cNvGrpSpPr>
            <a:grpSpLocks/>
          </p:cNvGrpSpPr>
          <p:nvPr/>
        </p:nvGrpSpPr>
        <p:grpSpPr bwMode="auto">
          <a:xfrm>
            <a:off x="1919288" y="2667002"/>
            <a:ext cx="5334000" cy="584201"/>
            <a:chOff x="1209" y="1680"/>
            <a:chExt cx="3360" cy="368"/>
          </a:xfrm>
        </p:grpSpPr>
        <p:sp>
          <p:nvSpPr>
            <p:cNvPr id="119874" name="AutoShape 4"/>
            <p:cNvSpPr>
              <a:spLocks noChangeArrowheads="1"/>
            </p:cNvSpPr>
            <p:nvPr/>
          </p:nvSpPr>
          <p:spPr bwMode="gray">
            <a:xfrm>
              <a:off x="1209" y="1680"/>
              <a:ext cx="3360" cy="323"/>
            </a:xfrm>
            <a:prstGeom prst="roundRect">
              <a:avLst>
                <a:gd name="adj" fmla="val 16667"/>
              </a:avLst>
            </a:prstGeom>
            <a:gradFill rotWithShape="1">
              <a:gsLst>
                <a:gs pos="0">
                  <a:srgbClr val="48BE67"/>
                </a:gs>
                <a:gs pos="100000">
                  <a:srgbClr val="BCE7C8"/>
                </a:gs>
              </a:gsLst>
              <a:lin ang="5400000" scaled="1"/>
            </a:gradFill>
            <a:ln w="9525">
              <a:noFill/>
              <a:round/>
              <a:headEnd/>
              <a:tailEnd/>
            </a:ln>
            <a:effectLst>
              <a:outerShdw dist="45791" dir="3378596" algn="ctr" rotWithShape="0">
                <a:srgbClr val="B2B2B2"/>
              </a:outerShdw>
            </a:effectLst>
          </p:spPr>
          <p:txBody>
            <a:bodyPr wrap="none" anchor="ctr"/>
            <a:lstStyle/>
            <a:p>
              <a:endParaRPr lang="vi-VN"/>
            </a:p>
          </p:txBody>
        </p:sp>
        <p:sp>
          <p:nvSpPr>
            <p:cNvPr id="119875" name="AutoShape 5"/>
            <p:cNvSpPr>
              <a:spLocks noChangeArrowheads="1"/>
            </p:cNvSpPr>
            <p:nvPr/>
          </p:nvSpPr>
          <p:spPr bwMode="gray">
            <a:xfrm>
              <a:off x="1238" y="1917"/>
              <a:ext cx="3312" cy="83"/>
            </a:xfrm>
            <a:prstGeom prst="roundRect">
              <a:avLst>
                <a:gd name="adj" fmla="val 50000"/>
              </a:avLst>
            </a:prstGeom>
            <a:gradFill rotWithShape="1">
              <a:gsLst>
                <a:gs pos="0">
                  <a:srgbClr val="9FE9AA"/>
                </a:gs>
                <a:gs pos="100000">
                  <a:srgbClr val="D6F6DB"/>
                </a:gs>
              </a:gsLst>
              <a:lin ang="5400000" scaled="1"/>
            </a:gradFill>
            <a:ln w="9525">
              <a:noFill/>
              <a:round/>
              <a:headEnd/>
              <a:tailEnd/>
            </a:ln>
            <a:effectLst/>
          </p:spPr>
          <p:txBody>
            <a:bodyPr wrap="none" anchor="ctr"/>
            <a:lstStyle/>
            <a:p>
              <a:endParaRPr lang="vi-VN"/>
            </a:p>
          </p:txBody>
        </p:sp>
        <p:sp>
          <p:nvSpPr>
            <p:cNvPr id="119876" name="AutoShape 6"/>
            <p:cNvSpPr>
              <a:spLocks noChangeArrowheads="1"/>
            </p:cNvSpPr>
            <p:nvPr/>
          </p:nvSpPr>
          <p:spPr bwMode="gray">
            <a:xfrm>
              <a:off x="1238" y="1687"/>
              <a:ext cx="3312" cy="83"/>
            </a:xfrm>
            <a:prstGeom prst="roundRect">
              <a:avLst>
                <a:gd name="adj" fmla="val 50000"/>
              </a:avLst>
            </a:prstGeom>
            <a:gradFill rotWithShape="1">
              <a:gsLst>
                <a:gs pos="0">
                  <a:srgbClr val="C4EDD1"/>
                </a:gs>
                <a:gs pos="100000">
                  <a:srgbClr val="4DC976"/>
                </a:gs>
              </a:gsLst>
              <a:lin ang="5400000" scaled="1"/>
            </a:gradFill>
            <a:ln w="9525">
              <a:noFill/>
              <a:round/>
              <a:headEnd/>
              <a:tailEnd/>
            </a:ln>
            <a:effectLst/>
          </p:spPr>
          <p:txBody>
            <a:bodyPr wrap="none" anchor="ctr"/>
            <a:lstStyle/>
            <a:p>
              <a:endParaRPr lang="vi-VN"/>
            </a:p>
          </p:txBody>
        </p:sp>
        <p:sp>
          <p:nvSpPr>
            <p:cNvPr id="119877" name="Text Box 7"/>
            <p:cNvSpPr txBox="1">
              <a:spLocks noChangeArrowheads="1"/>
            </p:cNvSpPr>
            <p:nvPr/>
          </p:nvSpPr>
          <p:spPr bwMode="gray">
            <a:xfrm>
              <a:off x="1785" y="1718"/>
              <a:ext cx="2016" cy="330"/>
            </a:xfrm>
            <a:prstGeom prst="rect">
              <a:avLst/>
            </a:prstGeom>
            <a:noFill/>
            <a:ln w="9525" algn="ctr">
              <a:noFill/>
              <a:miter lim="800000"/>
              <a:headEnd/>
              <a:tailEnd/>
            </a:ln>
            <a:effectLst/>
          </p:spPr>
          <p:txBody>
            <a:bodyPr>
              <a:spAutoFit/>
            </a:bodyPr>
            <a:lstStyle/>
            <a:p>
              <a:pPr algn="ctr" eaLnBrk="0" hangingPunct="0"/>
              <a:r>
                <a:rPr lang="en-US" sz="2800" dirty="0" err="1" smtClean="0">
                  <a:solidFill>
                    <a:srgbClr val="000000"/>
                  </a:solidFill>
                </a:rPr>
                <a:t>Giả</a:t>
              </a:r>
              <a:r>
                <a:rPr lang="en-US" sz="2800" dirty="0" smtClean="0">
                  <a:solidFill>
                    <a:srgbClr val="000000"/>
                  </a:solidFill>
                </a:rPr>
                <a:t> </a:t>
              </a:r>
              <a:r>
                <a:rPr lang="en-US" sz="2800" dirty="0" err="1" smtClean="0">
                  <a:solidFill>
                    <a:srgbClr val="000000"/>
                  </a:solidFill>
                </a:rPr>
                <a:t>định</a:t>
              </a:r>
              <a:r>
                <a:rPr lang="en-US" sz="2800" dirty="0" smtClean="0">
                  <a:solidFill>
                    <a:srgbClr val="000000"/>
                  </a:solidFill>
                </a:rPr>
                <a:t> </a:t>
              </a:r>
              <a:r>
                <a:rPr lang="en-US" sz="2800" dirty="0" err="1" smtClean="0">
                  <a:solidFill>
                    <a:srgbClr val="000000"/>
                  </a:solidFill>
                </a:rPr>
                <a:t>phức</a:t>
              </a:r>
              <a:r>
                <a:rPr lang="en-US" sz="2800" dirty="0" smtClean="0">
                  <a:solidFill>
                    <a:srgbClr val="000000"/>
                  </a:solidFill>
                </a:rPr>
                <a:t> </a:t>
              </a:r>
              <a:r>
                <a:rPr lang="en-US" sz="2800" dirty="0" err="1" smtClean="0">
                  <a:solidFill>
                    <a:srgbClr val="000000"/>
                  </a:solidFill>
                </a:rPr>
                <a:t>tạp</a:t>
              </a:r>
              <a:endParaRPr lang="en-US" sz="2800" dirty="0">
                <a:solidFill>
                  <a:srgbClr val="000000"/>
                </a:solidFill>
              </a:endParaRPr>
            </a:p>
          </p:txBody>
        </p:sp>
        <p:grpSp>
          <p:nvGrpSpPr>
            <p:cNvPr id="3" name="Group 8"/>
            <p:cNvGrpSpPr>
              <a:grpSpLocks/>
            </p:cNvGrpSpPr>
            <p:nvPr/>
          </p:nvGrpSpPr>
          <p:grpSpPr bwMode="auto">
            <a:xfrm>
              <a:off x="1449" y="1680"/>
              <a:ext cx="336" cy="333"/>
              <a:chOff x="1289" y="582"/>
              <a:chExt cx="668" cy="668"/>
            </a:xfrm>
          </p:grpSpPr>
          <p:sp>
            <p:nvSpPr>
              <p:cNvPr id="119880" name="Oval 9"/>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81" name="Oval 10"/>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82" name="Oval 11"/>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83" name="Oval 12"/>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84" name="Oval 13"/>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79" name="Text Box 14"/>
            <p:cNvSpPr txBox="1">
              <a:spLocks noChangeArrowheads="1"/>
            </p:cNvSpPr>
            <p:nvPr/>
          </p:nvSpPr>
          <p:spPr bwMode="gray">
            <a:xfrm>
              <a:off x="1497" y="1688"/>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2</a:t>
              </a:r>
            </a:p>
          </p:txBody>
        </p:sp>
      </p:grpSp>
      <p:grpSp>
        <p:nvGrpSpPr>
          <p:cNvPr id="11" name="Group 58"/>
          <p:cNvGrpSpPr>
            <a:grpSpLocks/>
          </p:cNvGrpSpPr>
          <p:nvPr/>
        </p:nvGrpSpPr>
        <p:grpSpPr bwMode="auto">
          <a:xfrm>
            <a:off x="1905000" y="1905001"/>
            <a:ext cx="5334000" cy="596901"/>
            <a:chOff x="1200" y="1200"/>
            <a:chExt cx="3360" cy="376"/>
          </a:xfrm>
        </p:grpSpPr>
        <p:sp>
          <p:nvSpPr>
            <p:cNvPr id="119816" name="AutoShape 59"/>
            <p:cNvSpPr>
              <a:spLocks noChangeArrowheads="1"/>
            </p:cNvSpPr>
            <p:nvPr/>
          </p:nvSpPr>
          <p:spPr bwMode="gray">
            <a:xfrm>
              <a:off x="1200" y="1208"/>
              <a:ext cx="3360" cy="323"/>
            </a:xfrm>
            <a:prstGeom prst="roundRect">
              <a:avLst>
                <a:gd name="adj" fmla="val 16667"/>
              </a:avLst>
            </a:prstGeom>
            <a:gradFill rotWithShape="1">
              <a:gsLst>
                <a:gs pos="0">
                  <a:srgbClr val="F2DE78"/>
                </a:gs>
                <a:gs pos="100000">
                  <a:srgbClr val="FAF2CA"/>
                </a:gs>
              </a:gsLst>
              <a:lin ang="5400000" scaled="1"/>
            </a:gradFill>
            <a:ln w="9525">
              <a:noFill/>
              <a:round/>
              <a:headEnd/>
              <a:tailEnd/>
            </a:ln>
            <a:effectLst>
              <a:outerShdw dist="45791" dir="3378596" algn="ctr" rotWithShape="0">
                <a:srgbClr val="B2B2B2"/>
              </a:outerShdw>
            </a:effectLst>
          </p:spPr>
          <p:txBody>
            <a:bodyPr wrap="none" anchor="ctr"/>
            <a:lstStyle/>
            <a:p>
              <a:endParaRPr lang="vi-VN"/>
            </a:p>
          </p:txBody>
        </p:sp>
        <p:sp>
          <p:nvSpPr>
            <p:cNvPr id="119817" name="AutoShape 60"/>
            <p:cNvSpPr>
              <a:spLocks noChangeArrowheads="1"/>
            </p:cNvSpPr>
            <p:nvPr/>
          </p:nvSpPr>
          <p:spPr bwMode="gray">
            <a:xfrm>
              <a:off x="1229" y="1445"/>
              <a:ext cx="3312" cy="83"/>
            </a:xfrm>
            <a:prstGeom prst="roundRect">
              <a:avLst>
                <a:gd name="adj" fmla="val 50000"/>
              </a:avLst>
            </a:prstGeom>
            <a:gradFill rotWithShape="1">
              <a:gsLst>
                <a:gs pos="0">
                  <a:srgbClr val="F8F6B4"/>
                </a:gs>
                <a:gs pos="100000">
                  <a:srgbClr val="FDFDEA"/>
                </a:gs>
              </a:gsLst>
              <a:lin ang="5400000" scaled="1"/>
            </a:gradFill>
            <a:ln w="9525">
              <a:noFill/>
              <a:round/>
              <a:headEnd/>
              <a:tailEnd/>
            </a:ln>
            <a:effectLst/>
          </p:spPr>
          <p:txBody>
            <a:bodyPr wrap="none" anchor="ctr"/>
            <a:lstStyle/>
            <a:p>
              <a:endParaRPr lang="vi-VN"/>
            </a:p>
          </p:txBody>
        </p:sp>
        <p:sp>
          <p:nvSpPr>
            <p:cNvPr id="119818" name="AutoShape 61"/>
            <p:cNvSpPr>
              <a:spLocks noChangeArrowheads="1"/>
            </p:cNvSpPr>
            <p:nvPr/>
          </p:nvSpPr>
          <p:spPr bwMode="gray">
            <a:xfrm>
              <a:off x="1229" y="1215"/>
              <a:ext cx="3312" cy="83"/>
            </a:xfrm>
            <a:prstGeom prst="roundRect">
              <a:avLst>
                <a:gd name="adj" fmla="val 50000"/>
              </a:avLst>
            </a:prstGeom>
            <a:gradFill rotWithShape="1">
              <a:gsLst>
                <a:gs pos="0">
                  <a:srgbClr val="FAFADE"/>
                </a:gs>
                <a:gs pos="100000">
                  <a:srgbClr val="EDED85"/>
                </a:gs>
              </a:gsLst>
              <a:lin ang="5400000" scaled="1"/>
            </a:gradFill>
            <a:ln w="9525">
              <a:noFill/>
              <a:round/>
              <a:headEnd/>
              <a:tailEnd/>
            </a:ln>
            <a:effectLst/>
          </p:spPr>
          <p:txBody>
            <a:bodyPr wrap="none" anchor="ctr"/>
            <a:lstStyle/>
            <a:p>
              <a:endParaRPr lang="vi-VN"/>
            </a:p>
          </p:txBody>
        </p:sp>
        <p:sp>
          <p:nvSpPr>
            <p:cNvPr id="119819" name="Text Box 62"/>
            <p:cNvSpPr txBox="1">
              <a:spLocks noChangeArrowheads="1"/>
            </p:cNvSpPr>
            <p:nvPr/>
          </p:nvSpPr>
          <p:spPr bwMode="gray">
            <a:xfrm>
              <a:off x="1776" y="1246"/>
              <a:ext cx="2016" cy="330"/>
            </a:xfrm>
            <a:prstGeom prst="rect">
              <a:avLst/>
            </a:prstGeom>
            <a:noFill/>
            <a:ln w="9525" algn="ctr">
              <a:noFill/>
              <a:miter lim="800000"/>
              <a:headEnd/>
              <a:tailEnd/>
            </a:ln>
            <a:effectLst/>
          </p:spPr>
          <p:txBody>
            <a:bodyPr>
              <a:spAutoFit/>
            </a:bodyPr>
            <a:lstStyle/>
            <a:p>
              <a:pPr algn="ctr" eaLnBrk="0" hangingPunct="0"/>
              <a:r>
                <a:rPr lang="en-US" sz="2800" dirty="0" err="1" smtClean="0">
                  <a:solidFill>
                    <a:srgbClr val="000000"/>
                  </a:solidFill>
                </a:rPr>
                <a:t>Giả</a:t>
              </a:r>
              <a:r>
                <a:rPr lang="en-US" sz="2800" dirty="0" smtClean="0">
                  <a:solidFill>
                    <a:srgbClr val="000000"/>
                  </a:solidFill>
                </a:rPr>
                <a:t> </a:t>
              </a:r>
              <a:r>
                <a:rPr lang="en-US" sz="2800" dirty="0" err="1" smtClean="0">
                  <a:solidFill>
                    <a:srgbClr val="000000"/>
                  </a:solidFill>
                </a:rPr>
                <a:t>dịnh</a:t>
              </a:r>
              <a:r>
                <a:rPr lang="en-US" sz="2800" dirty="0" smtClean="0">
                  <a:solidFill>
                    <a:srgbClr val="000000"/>
                  </a:solidFill>
                </a:rPr>
                <a:t> </a:t>
              </a:r>
              <a:r>
                <a:rPr lang="en-US" sz="2800" dirty="0" err="1" smtClean="0">
                  <a:solidFill>
                    <a:srgbClr val="000000"/>
                  </a:solidFill>
                </a:rPr>
                <a:t>đơn</a:t>
              </a:r>
              <a:r>
                <a:rPr lang="en-US" sz="2800" dirty="0" smtClean="0">
                  <a:solidFill>
                    <a:srgbClr val="000000"/>
                  </a:solidFill>
                </a:rPr>
                <a:t> </a:t>
              </a:r>
              <a:r>
                <a:rPr lang="en-US" sz="2800" dirty="0" err="1" smtClean="0">
                  <a:solidFill>
                    <a:srgbClr val="000000"/>
                  </a:solidFill>
                </a:rPr>
                <a:t>giản</a:t>
              </a:r>
              <a:endParaRPr lang="en-US" sz="2800" dirty="0">
                <a:solidFill>
                  <a:srgbClr val="000000"/>
                </a:solidFill>
              </a:endParaRPr>
            </a:p>
          </p:txBody>
        </p:sp>
        <p:grpSp>
          <p:nvGrpSpPr>
            <p:cNvPr id="12" name="Group 63"/>
            <p:cNvGrpSpPr>
              <a:grpSpLocks/>
            </p:cNvGrpSpPr>
            <p:nvPr/>
          </p:nvGrpSpPr>
          <p:grpSpPr bwMode="auto">
            <a:xfrm>
              <a:off x="1440" y="1200"/>
              <a:ext cx="336" cy="333"/>
              <a:chOff x="1289" y="582"/>
              <a:chExt cx="668" cy="668"/>
            </a:xfrm>
          </p:grpSpPr>
          <p:sp>
            <p:nvSpPr>
              <p:cNvPr id="119829" name="Oval 64"/>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30" name="Oval 65"/>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31" name="Oval 66"/>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32" name="Oval 67"/>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33" name="Oval 68"/>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21" name="Text Box 69"/>
            <p:cNvSpPr txBox="1">
              <a:spLocks noChangeArrowheads="1"/>
            </p:cNvSpPr>
            <p:nvPr/>
          </p:nvSpPr>
          <p:spPr bwMode="gray">
            <a:xfrm>
              <a:off x="1488" y="1208"/>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1</a:t>
              </a:r>
            </a:p>
          </p:txBody>
        </p:sp>
        <p:grpSp>
          <p:nvGrpSpPr>
            <p:cNvPr id="13" name="Group 70"/>
            <p:cNvGrpSpPr>
              <a:grpSpLocks/>
            </p:cNvGrpSpPr>
            <p:nvPr/>
          </p:nvGrpSpPr>
          <p:grpSpPr bwMode="auto">
            <a:xfrm>
              <a:off x="1440" y="1200"/>
              <a:ext cx="336" cy="333"/>
              <a:chOff x="1289" y="582"/>
              <a:chExt cx="668" cy="668"/>
            </a:xfrm>
          </p:grpSpPr>
          <p:sp>
            <p:nvSpPr>
              <p:cNvPr id="119824" name="Oval 71"/>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25" name="Oval 7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26" name="Oval 7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27" name="Oval 7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28" name="Oval 7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23" name="Text Box 76"/>
            <p:cNvSpPr txBox="1">
              <a:spLocks noChangeArrowheads="1"/>
            </p:cNvSpPr>
            <p:nvPr/>
          </p:nvSpPr>
          <p:spPr bwMode="gray">
            <a:xfrm>
              <a:off x="1488" y="1208"/>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1</a:t>
              </a:r>
            </a:p>
          </p:txBody>
        </p:sp>
      </p:grpSp>
    </p:spTree>
    <p:extLst>
      <p:ext uri="{BB962C8B-B14F-4D97-AF65-F5344CB8AC3E}">
        <p14:creationId xmlns:p14="http://schemas.microsoft.com/office/powerpoint/2010/main" val="3020049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3"/>
          <p:cNvSpPr txBox="1">
            <a:spLocks noChangeArrowheads="1"/>
          </p:cNvSpPr>
          <p:nvPr/>
        </p:nvSpPr>
        <p:spPr bwMode="auto">
          <a:xfrm>
            <a:off x="432536" y="2800669"/>
            <a:ext cx="14827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2400" b="1" smtClean="0">
                <a:solidFill>
                  <a:srgbClr val="FFFFFF"/>
                </a:solidFill>
                <a:latin typeface="Arial" charset="0"/>
              </a:rPr>
              <a:t>GIẢ ĐỊNH</a:t>
            </a:r>
            <a:endParaRPr lang="en-US" sz="2400" b="1">
              <a:solidFill>
                <a:srgbClr val="FFFFFF"/>
              </a:solidFill>
              <a:latin typeface="Arial" charset="0"/>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43</a:t>
            </a:fld>
            <a:endParaRPr lang="en-US"/>
          </a:p>
        </p:txBody>
      </p:sp>
      <p:sp>
        <p:nvSpPr>
          <p:cNvPr id="11" name="TextBox 21"/>
          <p:cNvSpPr txBox="1">
            <a:spLocks noChangeArrowheads="1"/>
          </p:cNvSpPr>
          <p:nvPr/>
        </p:nvSpPr>
        <p:spPr bwMode="auto">
          <a:xfrm>
            <a:off x="1420082" y="253425"/>
            <a:ext cx="6823659" cy="584775"/>
          </a:xfrm>
          <a:prstGeom prst="rect">
            <a:avLst/>
          </a:prstGeom>
          <a:solidFill>
            <a:schemeClr val="accent2">
              <a:lumMod val="60000"/>
              <a:lumOff val="40000"/>
            </a:schemeClr>
          </a:solidFill>
          <a:ln>
            <a:noFill/>
          </a:ln>
          <a:scene3d>
            <a:camera prst="orthographicFront"/>
            <a:lightRig rig="threePt" dir="t"/>
          </a:scene3d>
          <a:sp3d>
            <a:bevelT w="114300" prst="artDeco"/>
          </a:sp3d>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3200" b="1" dirty="0" smtClean="0">
                <a:solidFill>
                  <a:srgbClr val="002060"/>
                </a:solidFill>
                <a:latin typeface="Verdana" pitchFamily="34" charset="0"/>
              </a:rPr>
              <a:t>CẤU TRÚC QUY PHẠM PL</a:t>
            </a:r>
            <a:endParaRPr lang="en-US" sz="3200" b="1" dirty="0">
              <a:solidFill>
                <a:srgbClr val="002060"/>
              </a:solidFill>
              <a:latin typeface="Verdana" pitchFamily="34" charset="0"/>
            </a:endParaRPr>
          </a:p>
        </p:txBody>
      </p:sp>
      <p:sp>
        <p:nvSpPr>
          <p:cNvPr id="10" name="Rectangle 9"/>
          <p:cNvSpPr/>
          <p:nvPr/>
        </p:nvSpPr>
        <p:spPr>
          <a:xfrm>
            <a:off x="558560" y="2962153"/>
            <a:ext cx="8128240" cy="1200329"/>
          </a:xfrm>
          <a:prstGeom prst="rect">
            <a:avLst/>
          </a:prstGeom>
          <a:solidFill>
            <a:schemeClr val="accent6">
              <a:lumMod val="40000"/>
              <a:lumOff val="60000"/>
            </a:schemeClr>
          </a:solidFill>
        </p:spPr>
        <p:txBody>
          <a:bodyPr wrap="square">
            <a:spAutoFit/>
          </a:bodyPr>
          <a:lstStyle/>
          <a:p>
            <a:r>
              <a:rPr lang="en-US" sz="2400" i="1" dirty="0">
                <a:latin typeface="Arial" pitchFamily="34" charset="0"/>
                <a:cs typeface="Arial" pitchFamily="34" charset="0"/>
              </a:rPr>
              <a:t>“</a:t>
            </a:r>
            <a:r>
              <a:rPr lang="en-US" sz="2400" i="1" dirty="0" err="1">
                <a:latin typeface="Arial" pitchFamily="34" charset="0"/>
                <a:cs typeface="Arial" pitchFamily="34" charset="0"/>
              </a:rPr>
              <a:t>Người</a:t>
            </a:r>
            <a:r>
              <a:rPr lang="en-US" sz="2400" i="1" dirty="0">
                <a:latin typeface="Arial" pitchFamily="34" charset="0"/>
                <a:cs typeface="Arial" pitchFamily="34" charset="0"/>
              </a:rPr>
              <a:t> </a:t>
            </a:r>
            <a:r>
              <a:rPr lang="en-US" sz="2400" i="1" dirty="0" err="1">
                <a:latin typeface="Arial" pitchFamily="34" charset="0"/>
                <a:cs typeface="Arial" pitchFamily="34" charset="0"/>
              </a:rPr>
              <a:t>điều</a:t>
            </a:r>
            <a:r>
              <a:rPr lang="en-US" sz="2400" i="1" dirty="0">
                <a:latin typeface="Arial" pitchFamily="34" charset="0"/>
                <a:cs typeface="Arial" pitchFamily="34" charset="0"/>
              </a:rPr>
              <a:t> </a:t>
            </a:r>
            <a:r>
              <a:rPr lang="en-US" sz="2400" i="1" dirty="0" err="1">
                <a:latin typeface="Arial" pitchFamily="34" charset="0"/>
                <a:cs typeface="Arial" pitchFamily="34" charset="0"/>
              </a:rPr>
              <a:t>khiển</a:t>
            </a:r>
            <a:r>
              <a:rPr lang="en-US" sz="2400" i="1" dirty="0">
                <a:latin typeface="Arial" pitchFamily="34" charset="0"/>
                <a:cs typeface="Arial" pitchFamily="34" charset="0"/>
              </a:rPr>
              <a:t>, </a:t>
            </a:r>
            <a:r>
              <a:rPr lang="en-US" sz="2400" i="1" dirty="0" err="1">
                <a:latin typeface="Arial" pitchFamily="34" charset="0"/>
                <a:cs typeface="Arial" pitchFamily="34" charset="0"/>
              </a:rPr>
              <a:t>người</a:t>
            </a:r>
            <a:r>
              <a:rPr lang="en-US" sz="2400" i="1" dirty="0">
                <a:latin typeface="Arial" pitchFamily="34" charset="0"/>
                <a:cs typeface="Arial" pitchFamily="34" charset="0"/>
              </a:rPr>
              <a:t> </a:t>
            </a:r>
            <a:r>
              <a:rPr lang="en-US" sz="2400" i="1" dirty="0" err="1">
                <a:latin typeface="Arial" pitchFamily="34" charset="0"/>
                <a:cs typeface="Arial" pitchFamily="34" charset="0"/>
              </a:rPr>
              <a:t>ngồi</a:t>
            </a:r>
            <a:r>
              <a:rPr lang="en-US" sz="2400" i="1" dirty="0">
                <a:latin typeface="Arial" pitchFamily="34" charset="0"/>
                <a:cs typeface="Arial" pitchFamily="34" charset="0"/>
              </a:rPr>
              <a:t> </a:t>
            </a:r>
            <a:r>
              <a:rPr lang="en-US" sz="2400" i="1" dirty="0" err="1">
                <a:latin typeface="Arial" pitchFamily="34" charset="0"/>
                <a:cs typeface="Arial" pitchFamily="34" charset="0"/>
              </a:rPr>
              <a:t>trên</a:t>
            </a:r>
            <a:r>
              <a:rPr lang="en-US" sz="2400" i="1" dirty="0">
                <a:latin typeface="Arial" pitchFamily="34" charset="0"/>
                <a:cs typeface="Arial" pitchFamily="34" charset="0"/>
              </a:rPr>
              <a:t> </a:t>
            </a:r>
            <a:r>
              <a:rPr lang="en-US" sz="2400" i="1" dirty="0" err="1">
                <a:latin typeface="Arial" pitchFamily="34" charset="0"/>
                <a:cs typeface="Arial" pitchFamily="34" charset="0"/>
              </a:rPr>
              <a:t>xe</a:t>
            </a:r>
            <a:r>
              <a:rPr lang="en-US" sz="2400" i="1" dirty="0">
                <a:latin typeface="Arial" pitchFamily="34" charset="0"/>
                <a:cs typeface="Arial" pitchFamily="34" charset="0"/>
              </a:rPr>
              <a:t> </a:t>
            </a:r>
            <a:r>
              <a:rPr lang="en-US" sz="2400" i="1" dirty="0" err="1">
                <a:latin typeface="Arial" pitchFamily="34" charset="0"/>
                <a:cs typeface="Arial" pitchFamily="34" charset="0"/>
              </a:rPr>
              <a:t>mô</a:t>
            </a:r>
            <a:r>
              <a:rPr lang="en-US" sz="2400" i="1" dirty="0">
                <a:latin typeface="Arial" pitchFamily="34" charset="0"/>
                <a:cs typeface="Arial" pitchFamily="34" charset="0"/>
              </a:rPr>
              <a:t> </a:t>
            </a:r>
            <a:r>
              <a:rPr lang="en-US" sz="2400" i="1" dirty="0" err="1">
                <a:latin typeface="Arial" pitchFamily="34" charset="0"/>
                <a:cs typeface="Arial" pitchFamily="34" charset="0"/>
              </a:rPr>
              <a:t>tô</a:t>
            </a:r>
            <a:r>
              <a:rPr lang="en-US" sz="2400" i="1" dirty="0">
                <a:latin typeface="Arial" pitchFamily="34" charset="0"/>
                <a:cs typeface="Arial" pitchFamily="34" charset="0"/>
              </a:rPr>
              <a:t> </a:t>
            </a:r>
            <a:r>
              <a:rPr lang="en-US" sz="2400" i="1" dirty="0" err="1">
                <a:latin typeface="Arial" pitchFamily="34" charset="0"/>
                <a:cs typeface="Arial" pitchFamily="34" charset="0"/>
              </a:rPr>
              <a:t>hai</a:t>
            </a:r>
            <a:r>
              <a:rPr lang="en-US" sz="2400" i="1" dirty="0">
                <a:latin typeface="Arial" pitchFamily="34" charset="0"/>
                <a:cs typeface="Arial" pitchFamily="34" charset="0"/>
              </a:rPr>
              <a:t> </a:t>
            </a:r>
            <a:r>
              <a:rPr lang="en-US" sz="2400" i="1" dirty="0" err="1">
                <a:latin typeface="Arial" pitchFamily="34" charset="0"/>
                <a:cs typeface="Arial" pitchFamily="34" charset="0"/>
              </a:rPr>
              <a:t>bánh</a:t>
            </a:r>
            <a:r>
              <a:rPr lang="en-US" sz="2400" i="1" dirty="0">
                <a:latin typeface="Arial" pitchFamily="34" charset="0"/>
                <a:cs typeface="Arial" pitchFamily="34" charset="0"/>
              </a:rPr>
              <a:t>, </a:t>
            </a:r>
            <a:r>
              <a:rPr lang="en-US" sz="2400" i="1" dirty="0" err="1">
                <a:latin typeface="Arial" pitchFamily="34" charset="0"/>
                <a:cs typeface="Arial" pitchFamily="34" charset="0"/>
              </a:rPr>
              <a:t>xe</a:t>
            </a:r>
            <a:r>
              <a:rPr lang="en-US" sz="2400" i="1" dirty="0">
                <a:latin typeface="Arial" pitchFamily="34" charset="0"/>
                <a:cs typeface="Arial" pitchFamily="34" charset="0"/>
              </a:rPr>
              <a:t> </a:t>
            </a:r>
            <a:r>
              <a:rPr lang="en-US" sz="2400" i="1" dirty="0" err="1">
                <a:latin typeface="Arial" pitchFamily="34" charset="0"/>
                <a:cs typeface="Arial" pitchFamily="34" charset="0"/>
              </a:rPr>
              <a:t>mô</a:t>
            </a:r>
            <a:r>
              <a:rPr lang="en-US" sz="2400" i="1" dirty="0">
                <a:latin typeface="Arial" pitchFamily="34" charset="0"/>
                <a:cs typeface="Arial" pitchFamily="34" charset="0"/>
              </a:rPr>
              <a:t> </a:t>
            </a:r>
            <a:r>
              <a:rPr lang="en-US" sz="2400" i="1" dirty="0" err="1">
                <a:latin typeface="Arial" pitchFamily="34" charset="0"/>
                <a:cs typeface="Arial" pitchFamily="34" charset="0"/>
              </a:rPr>
              <a:t>tô</a:t>
            </a:r>
            <a:r>
              <a:rPr lang="en-US" sz="2400" i="1" dirty="0">
                <a:latin typeface="Arial" pitchFamily="34" charset="0"/>
                <a:cs typeface="Arial" pitchFamily="34" charset="0"/>
              </a:rPr>
              <a:t> </a:t>
            </a:r>
            <a:r>
              <a:rPr lang="en-US" sz="2400" i="1" dirty="0" err="1">
                <a:latin typeface="Arial" pitchFamily="34" charset="0"/>
                <a:cs typeface="Arial" pitchFamily="34" charset="0"/>
              </a:rPr>
              <a:t>ba</a:t>
            </a:r>
            <a:r>
              <a:rPr lang="en-US" sz="2400" i="1" dirty="0">
                <a:latin typeface="Arial" pitchFamily="34" charset="0"/>
                <a:cs typeface="Arial" pitchFamily="34" charset="0"/>
              </a:rPr>
              <a:t> </a:t>
            </a:r>
            <a:r>
              <a:rPr lang="en-US" sz="2400" i="1" dirty="0" err="1">
                <a:latin typeface="Arial" pitchFamily="34" charset="0"/>
                <a:cs typeface="Arial" pitchFamily="34" charset="0"/>
              </a:rPr>
              <a:t>bánh</a:t>
            </a:r>
            <a:r>
              <a:rPr lang="en-US" sz="2400" i="1" dirty="0">
                <a:latin typeface="Arial" pitchFamily="34" charset="0"/>
                <a:cs typeface="Arial" pitchFamily="34" charset="0"/>
              </a:rPr>
              <a:t>, </a:t>
            </a:r>
            <a:r>
              <a:rPr lang="en-US" sz="2400" i="1" dirty="0" err="1">
                <a:latin typeface="Arial" pitchFamily="34" charset="0"/>
                <a:cs typeface="Arial" pitchFamily="34" charset="0"/>
              </a:rPr>
              <a:t>xe</a:t>
            </a:r>
            <a:r>
              <a:rPr lang="en-US" sz="2400" i="1" dirty="0">
                <a:latin typeface="Arial" pitchFamily="34" charset="0"/>
                <a:cs typeface="Arial" pitchFamily="34" charset="0"/>
              </a:rPr>
              <a:t> </a:t>
            </a:r>
            <a:r>
              <a:rPr lang="en-US" sz="2400" i="1" dirty="0" err="1">
                <a:latin typeface="Arial" pitchFamily="34" charset="0"/>
                <a:cs typeface="Arial" pitchFamily="34" charset="0"/>
              </a:rPr>
              <a:t>gắn</a:t>
            </a:r>
            <a:r>
              <a:rPr lang="en-US" sz="2400" i="1" dirty="0">
                <a:latin typeface="Arial" pitchFamily="34" charset="0"/>
                <a:cs typeface="Arial" pitchFamily="34" charset="0"/>
              </a:rPr>
              <a:t> </a:t>
            </a:r>
            <a:r>
              <a:rPr lang="en-US" sz="2400" i="1" dirty="0" err="1">
                <a:latin typeface="Arial" pitchFamily="34" charset="0"/>
                <a:cs typeface="Arial" pitchFamily="34" charset="0"/>
              </a:rPr>
              <a:t>máy</a:t>
            </a:r>
            <a:r>
              <a:rPr lang="en-US" sz="2400" i="1" dirty="0">
                <a:latin typeface="Arial" pitchFamily="34" charset="0"/>
                <a:cs typeface="Arial" pitchFamily="34" charset="0"/>
              </a:rPr>
              <a:t> </a:t>
            </a:r>
            <a:r>
              <a:rPr lang="en-US" sz="2400" i="1" dirty="0" err="1">
                <a:latin typeface="Arial" pitchFamily="34" charset="0"/>
                <a:cs typeface="Arial" pitchFamily="34" charset="0"/>
              </a:rPr>
              <a:t>phải</a:t>
            </a:r>
            <a:r>
              <a:rPr lang="en-US" sz="2400" i="1" dirty="0">
                <a:latin typeface="Arial" pitchFamily="34" charset="0"/>
                <a:cs typeface="Arial" pitchFamily="34" charset="0"/>
              </a:rPr>
              <a:t> </a:t>
            </a:r>
            <a:r>
              <a:rPr lang="en-US" sz="2400" i="1" dirty="0" err="1">
                <a:latin typeface="Arial" pitchFamily="34" charset="0"/>
                <a:cs typeface="Arial" pitchFamily="34" charset="0"/>
              </a:rPr>
              <a:t>đội</a:t>
            </a:r>
            <a:r>
              <a:rPr lang="en-US" sz="2400" i="1" dirty="0">
                <a:latin typeface="Arial" pitchFamily="34" charset="0"/>
                <a:cs typeface="Arial" pitchFamily="34" charset="0"/>
              </a:rPr>
              <a:t> </a:t>
            </a:r>
            <a:r>
              <a:rPr lang="en-US" sz="2400" i="1" dirty="0" err="1">
                <a:latin typeface="Arial" pitchFamily="34" charset="0"/>
                <a:cs typeface="Arial" pitchFamily="34" charset="0"/>
              </a:rPr>
              <a:t>mũ</a:t>
            </a:r>
            <a:r>
              <a:rPr lang="en-US" sz="2400" i="1" dirty="0">
                <a:latin typeface="Arial" pitchFamily="34" charset="0"/>
                <a:cs typeface="Arial" pitchFamily="34" charset="0"/>
              </a:rPr>
              <a:t> </a:t>
            </a:r>
            <a:r>
              <a:rPr lang="en-US" sz="2400" i="1" dirty="0" err="1">
                <a:latin typeface="Arial" pitchFamily="34" charset="0"/>
                <a:cs typeface="Arial" pitchFamily="34" charset="0"/>
              </a:rPr>
              <a:t>bảo</a:t>
            </a:r>
            <a:r>
              <a:rPr lang="en-US" sz="2400" i="1" dirty="0">
                <a:latin typeface="Arial" pitchFamily="34" charset="0"/>
                <a:cs typeface="Arial" pitchFamily="34" charset="0"/>
              </a:rPr>
              <a:t> </a:t>
            </a:r>
            <a:r>
              <a:rPr lang="en-US" sz="2400" i="1" dirty="0" err="1">
                <a:latin typeface="Arial" pitchFamily="34" charset="0"/>
                <a:cs typeface="Arial" pitchFamily="34" charset="0"/>
              </a:rPr>
              <a:t>hiểm</a:t>
            </a:r>
            <a:r>
              <a:rPr lang="en-US" sz="2400" i="1" dirty="0">
                <a:latin typeface="Arial" pitchFamily="34" charset="0"/>
                <a:cs typeface="Arial" pitchFamily="34" charset="0"/>
              </a:rPr>
              <a:t> </a:t>
            </a:r>
            <a:r>
              <a:rPr lang="en-US" sz="2400" i="1" dirty="0" err="1">
                <a:latin typeface="Arial" pitchFamily="34" charset="0"/>
                <a:cs typeface="Arial" pitchFamily="34" charset="0"/>
              </a:rPr>
              <a:t>có</a:t>
            </a:r>
            <a:r>
              <a:rPr lang="en-US" sz="2400" i="1" dirty="0">
                <a:latin typeface="Arial" pitchFamily="34" charset="0"/>
                <a:cs typeface="Arial" pitchFamily="34" charset="0"/>
              </a:rPr>
              <a:t> </a:t>
            </a:r>
            <a:r>
              <a:rPr lang="en-US" sz="2400" i="1" dirty="0" err="1">
                <a:latin typeface="Arial" pitchFamily="34" charset="0"/>
                <a:cs typeface="Arial" pitchFamily="34" charset="0"/>
              </a:rPr>
              <a:t>cài</a:t>
            </a:r>
            <a:r>
              <a:rPr lang="en-US" sz="2400" i="1" dirty="0">
                <a:latin typeface="Arial" pitchFamily="34" charset="0"/>
                <a:cs typeface="Arial" pitchFamily="34" charset="0"/>
              </a:rPr>
              <a:t> </a:t>
            </a:r>
            <a:r>
              <a:rPr lang="en-US" sz="2400" i="1" dirty="0" err="1">
                <a:latin typeface="Arial" pitchFamily="34" charset="0"/>
                <a:cs typeface="Arial" pitchFamily="34" charset="0"/>
              </a:rPr>
              <a:t>quai</a:t>
            </a:r>
            <a:r>
              <a:rPr lang="en-US" sz="2400" i="1" dirty="0">
                <a:latin typeface="Arial" pitchFamily="34" charset="0"/>
                <a:cs typeface="Arial" pitchFamily="34" charset="0"/>
              </a:rPr>
              <a:t> </a:t>
            </a:r>
            <a:r>
              <a:rPr lang="en-US" sz="2400" i="1" dirty="0" err="1">
                <a:latin typeface="Arial" pitchFamily="34" charset="0"/>
                <a:cs typeface="Arial" pitchFamily="34" charset="0"/>
              </a:rPr>
              <a:t>đúng</a:t>
            </a:r>
            <a:r>
              <a:rPr lang="en-US" sz="2400" i="1" dirty="0">
                <a:latin typeface="Arial" pitchFamily="34" charset="0"/>
                <a:cs typeface="Arial" pitchFamily="34" charset="0"/>
              </a:rPr>
              <a:t> </a:t>
            </a:r>
            <a:r>
              <a:rPr lang="en-US" sz="2400" i="1" dirty="0" err="1">
                <a:latin typeface="Arial" pitchFamily="34" charset="0"/>
                <a:cs typeface="Arial" pitchFamily="34" charset="0"/>
              </a:rPr>
              <a:t>quy</a:t>
            </a:r>
            <a:r>
              <a:rPr lang="en-US" sz="2400" i="1" dirty="0">
                <a:latin typeface="Arial" pitchFamily="34" charset="0"/>
                <a:cs typeface="Arial" pitchFamily="34" charset="0"/>
              </a:rPr>
              <a:t> </a:t>
            </a:r>
            <a:r>
              <a:rPr lang="en-US" sz="2400" i="1" dirty="0" err="1">
                <a:latin typeface="Arial" pitchFamily="34" charset="0"/>
                <a:cs typeface="Arial" pitchFamily="34" charset="0"/>
              </a:rPr>
              <a:t>cách</a:t>
            </a:r>
            <a:r>
              <a:rPr lang="en-US" sz="2400" i="1" dirty="0" smtClean="0">
                <a:latin typeface="Arial" pitchFamily="34" charset="0"/>
                <a:cs typeface="Arial" pitchFamily="34" charset="0"/>
              </a:rPr>
              <a:t>”. (</a:t>
            </a:r>
            <a:r>
              <a:rPr lang="en-US" sz="2400" i="1" dirty="0" err="1">
                <a:latin typeface="Arial" pitchFamily="34" charset="0"/>
                <a:cs typeface="Arial" pitchFamily="34" charset="0"/>
              </a:rPr>
              <a:t>Khoản</a:t>
            </a:r>
            <a:r>
              <a:rPr lang="en-US" sz="2400" i="1" dirty="0">
                <a:latin typeface="Arial" pitchFamily="34" charset="0"/>
                <a:cs typeface="Arial" pitchFamily="34" charset="0"/>
              </a:rPr>
              <a:t> 2, </a:t>
            </a:r>
            <a:r>
              <a:rPr lang="en-US" sz="2400" i="1" dirty="0" err="1">
                <a:latin typeface="Arial" pitchFamily="34" charset="0"/>
                <a:cs typeface="Arial" pitchFamily="34" charset="0"/>
              </a:rPr>
              <a:t>Điều</a:t>
            </a:r>
            <a:r>
              <a:rPr lang="en-US" sz="2400" i="1" dirty="0">
                <a:latin typeface="Arial" pitchFamily="34" charset="0"/>
                <a:cs typeface="Arial" pitchFamily="34" charset="0"/>
              </a:rPr>
              <a:t> 30, </a:t>
            </a:r>
            <a:r>
              <a:rPr lang="en-US" sz="2400" i="1" dirty="0" err="1">
                <a:latin typeface="Arial" pitchFamily="34" charset="0"/>
                <a:cs typeface="Arial" pitchFamily="34" charset="0"/>
              </a:rPr>
              <a:t>Luật</a:t>
            </a:r>
            <a:r>
              <a:rPr lang="en-US" sz="2400" i="1" dirty="0">
                <a:latin typeface="Arial" pitchFamily="34" charset="0"/>
                <a:cs typeface="Arial" pitchFamily="34" charset="0"/>
              </a:rPr>
              <a:t> GTĐB 2008)</a:t>
            </a:r>
          </a:p>
        </p:txBody>
      </p:sp>
      <p:sp>
        <p:nvSpPr>
          <p:cNvPr id="12" name="Rectangle 11"/>
          <p:cNvSpPr/>
          <p:nvPr/>
        </p:nvSpPr>
        <p:spPr>
          <a:xfrm>
            <a:off x="457200" y="4419600"/>
            <a:ext cx="8143568" cy="2246769"/>
          </a:xfrm>
          <a:prstGeom prst="rect">
            <a:avLst/>
          </a:prstGeom>
          <a:solidFill>
            <a:schemeClr val="accent6">
              <a:lumMod val="60000"/>
              <a:lumOff val="40000"/>
            </a:schemeClr>
          </a:solidFill>
        </p:spPr>
        <p:txBody>
          <a:bodyPr wrap="square">
            <a:spAutoFit/>
          </a:bodyPr>
          <a:lstStyle/>
          <a:p>
            <a:pPr algn="just"/>
            <a:r>
              <a:rPr lang="en-US" sz="2800" i="1" dirty="0"/>
              <a:t>“</a:t>
            </a:r>
            <a:r>
              <a:rPr lang="vi-VN" sz="2800" i="1" dirty="0"/>
              <a:t>Người nào dùng vũ lực, đe doạ dùng vũ lực hoặc lợi dụng tình trạng không thể tự vệ được của nạn nhân hoặc thủ đoạn khác giao cấu với nạn nhân trái với ý muốn của họ, thì bị phạt tù từ hai năm đến bảy năm</a:t>
            </a:r>
            <a:r>
              <a:rPr lang="en-US" sz="2800" i="1" dirty="0"/>
              <a:t>”.</a:t>
            </a:r>
            <a:r>
              <a:rPr lang="en-US" sz="2800" dirty="0"/>
              <a:t>	( </a:t>
            </a:r>
            <a:r>
              <a:rPr lang="en-US" sz="2800" dirty="0" err="1"/>
              <a:t>Khoản</a:t>
            </a:r>
            <a:r>
              <a:rPr lang="en-US" sz="2800" dirty="0"/>
              <a:t> 1, </a:t>
            </a:r>
            <a:r>
              <a:rPr lang="en-US" sz="2800" dirty="0" err="1"/>
              <a:t>điều</a:t>
            </a:r>
            <a:r>
              <a:rPr lang="en-US" sz="2800" dirty="0"/>
              <a:t> 111, BLHS 2009)</a:t>
            </a:r>
          </a:p>
        </p:txBody>
      </p:sp>
      <p:sp>
        <p:nvSpPr>
          <p:cNvPr id="13" name="Rectangle 12"/>
          <p:cNvSpPr/>
          <p:nvPr/>
        </p:nvSpPr>
        <p:spPr>
          <a:xfrm>
            <a:off x="107282" y="1157905"/>
            <a:ext cx="9036718" cy="135174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4" name="Freeform 13"/>
          <p:cNvSpPr/>
          <p:nvPr/>
        </p:nvSpPr>
        <p:spPr>
          <a:xfrm flipV="1">
            <a:off x="2072917" y="2510393"/>
            <a:ext cx="1712912" cy="198438"/>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D78000"/>
              </a:gs>
              <a:gs pos="100000">
                <a:srgbClr val="D7850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5" name="Freeform 14"/>
          <p:cNvSpPr/>
          <p:nvPr/>
        </p:nvSpPr>
        <p:spPr>
          <a:xfrm>
            <a:off x="2071329" y="960993"/>
            <a:ext cx="1651000" cy="1747838"/>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gradFill flip="none" rotWithShape="1">
            <a:gsLst>
              <a:gs pos="14565">
                <a:srgbClr val="EB9912"/>
              </a:gs>
              <a:gs pos="7100">
                <a:srgbClr val="E69105"/>
              </a:gs>
              <a:gs pos="0">
                <a:srgbClr val="F5A51E"/>
              </a:gs>
              <a:gs pos="70434">
                <a:srgbClr val="FAAC25"/>
              </a:gs>
              <a:gs pos="89600">
                <a:srgbClr val="FCCE82"/>
              </a:gs>
              <a:gs pos="100000">
                <a:srgbClr val="FAAA2D"/>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6" name="TextBox 13"/>
          <p:cNvSpPr txBox="1">
            <a:spLocks noChangeArrowheads="1"/>
          </p:cNvSpPr>
          <p:nvPr/>
        </p:nvSpPr>
        <p:spPr bwMode="auto">
          <a:xfrm>
            <a:off x="2112603" y="1358206"/>
            <a:ext cx="14827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2800" b="1" dirty="0" smtClean="0">
                <a:solidFill>
                  <a:srgbClr val="FFFFFF"/>
                </a:solidFill>
                <a:latin typeface="Arial" charset="0"/>
              </a:rPr>
              <a:t>QUY ĐỊNH</a:t>
            </a:r>
            <a:endParaRPr lang="en-US" sz="2800" b="1" dirty="0">
              <a:solidFill>
                <a:srgbClr val="FFFFFF"/>
              </a:solidFill>
              <a:latin typeface="Arial" charset="0"/>
            </a:endParaRPr>
          </a:p>
        </p:txBody>
      </p:sp>
      <p:sp>
        <p:nvSpPr>
          <p:cNvPr id="17" name="Rectangle 29"/>
          <p:cNvSpPr>
            <a:spLocks noChangeArrowheads="1"/>
          </p:cNvSpPr>
          <p:nvPr/>
        </p:nvSpPr>
        <p:spPr bwMode="auto">
          <a:xfrm>
            <a:off x="3785829" y="1233262"/>
            <a:ext cx="533391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gn="just">
              <a:buFont typeface="Wingdings" pitchFamily="2" charset="2"/>
              <a:buChar char="Ø"/>
            </a:pPr>
            <a:r>
              <a:rPr lang="en-US" sz="2400" b="1" dirty="0" err="1" smtClean="0">
                <a:solidFill>
                  <a:srgbClr val="935F0B"/>
                </a:solidFill>
                <a:latin typeface="Arial" charset="0"/>
              </a:rPr>
              <a:t>Cách</a:t>
            </a:r>
            <a:r>
              <a:rPr lang="en-US" sz="2400" b="1" dirty="0" smtClean="0">
                <a:solidFill>
                  <a:srgbClr val="935F0B"/>
                </a:solidFill>
                <a:latin typeface="Arial" charset="0"/>
              </a:rPr>
              <a:t> </a:t>
            </a:r>
            <a:r>
              <a:rPr lang="en-US" sz="2400" b="1" dirty="0" err="1" smtClean="0">
                <a:solidFill>
                  <a:srgbClr val="935F0B"/>
                </a:solidFill>
                <a:latin typeface="Arial" charset="0"/>
              </a:rPr>
              <a:t>thức</a:t>
            </a:r>
            <a:r>
              <a:rPr lang="en-US" sz="2400" b="1" dirty="0" smtClean="0">
                <a:solidFill>
                  <a:srgbClr val="935F0B"/>
                </a:solidFill>
                <a:latin typeface="Arial" charset="0"/>
              </a:rPr>
              <a:t> </a:t>
            </a:r>
            <a:r>
              <a:rPr lang="en-US" sz="2400" b="1" dirty="0" err="1" smtClean="0">
                <a:solidFill>
                  <a:srgbClr val="935F0B"/>
                </a:solidFill>
                <a:latin typeface="Arial" charset="0"/>
              </a:rPr>
              <a:t>xử</a:t>
            </a:r>
            <a:r>
              <a:rPr lang="en-US" sz="2400" b="1" dirty="0" smtClean="0">
                <a:solidFill>
                  <a:srgbClr val="935F0B"/>
                </a:solidFill>
                <a:latin typeface="Arial" charset="0"/>
              </a:rPr>
              <a:t> </a:t>
            </a:r>
            <a:r>
              <a:rPr lang="en-US" sz="2400" b="1" dirty="0" err="1" smtClean="0">
                <a:solidFill>
                  <a:srgbClr val="935F0B"/>
                </a:solidFill>
                <a:latin typeface="Arial" charset="0"/>
              </a:rPr>
              <a:t>sự</a:t>
            </a:r>
            <a:r>
              <a:rPr lang="en-US" sz="2400" b="1" dirty="0" smtClean="0">
                <a:solidFill>
                  <a:srgbClr val="935F0B"/>
                </a:solidFill>
                <a:latin typeface="Arial" charset="0"/>
              </a:rPr>
              <a:t> </a:t>
            </a:r>
            <a:r>
              <a:rPr lang="en-US" sz="2400" b="1" dirty="0" err="1" smtClean="0">
                <a:solidFill>
                  <a:srgbClr val="935F0B"/>
                </a:solidFill>
                <a:latin typeface="Arial" charset="0"/>
              </a:rPr>
              <a:t>mà</a:t>
            </a:r>
            <a:r>
              <a:rPr lang="en-US" sz="2400" b="1" dirty="0" smtClean="0">
                <a:solidFill>
                  <a:srgbClr val="935F0B"/>
                </a:solidFill>
                <a:latin typeface="Arial" charset="0"/>
              </a:rPr>
              <a:t> NN </a:t>
            </a:r>
            <a:r>
              <a:rPr lang="en-US" sz="2400" b="1" dirty="0" err="1" smtClean="0">
                <a:solidFill>
                  <a:srgbClr val="935F0B"/>
                </a:solidFill>
                <a:latin typeface="Arial" charset="0"/>
              </a:rPr>
              <a:t>yêu</a:t>
            </a:r>
            <a:r>
              <a:rPr lang="en-US" sz="2400" b="1" dirty="0" smtClean="0">
                <a:solidFill>
                  <a:srgbClr val="935F0B"/>
                </a:solidFill>
                <a:latin typeface="Arial" charset="0"/>
              </a:rPr>
              <a:t> </a:t>
            </a:r>
            <a:r>
              <a:rPr lang="en-US" sz="2400" b="1" dirty="0" err="1" smtClean="0">
                <a:solidFill>
                  <a:srgbClr val="935F0B"/>
                </a:solidFill>
                <a:latin typeface="Arial" charset="0"/>
              </a:rPr>
              <a:t>cầu</a:t>
            </a:r>
            <a:r>
              <a:rPr lang="en-US" sz="2400" b="1" dirty="0" smtClean="0">
                <a:solidFill>
                  <a:srgbClr val="935F0B"/>
                </a:solidFill>
                <a:latin typeface="Arial" charset="0"/>
              </a:rPr>
              <a:t> </a:t>
            </a:r>
            <a:r>
              <a:rPr lang="en-US" sz="2400" b="1" dirty="0" err="1" smtClean="0">
                <a:solidFill>
                  <a:srgbClr val="935F0B"/>
                </a:solidFill>
                <a:latin typeface="Arial" charset="0"/>
              </a:rPr>
              <a:t>hoặc</a:t>
            </a:r>
            <a:r>
              <a:rPr lang="en-US" sz="2400" b="1" dirty="0" smtClean="0">
                <a:solidFill>
                  <a:srgbClr val="935F0B"/>
                </a:solidFill>
                <a:latin typeface="Arial" charset="0"/>
              </a:rPr>
              <a:t> </a:t>
            </a:r>
            <a:r>
              <a:rPr lang="en-US" sz="2400" b="1" dirty="0" err="1" smtClean="0">
                <a:solidFill>
                  <a:srgbClr val="935F0B"/>
                </a:solidFill>
                <a:latin typeface="Arial" charset="0"/>
              </a:rPr>
              <a:t>cấm</a:t>
            </a:r>
            <a:r>
              <a:rPr lang="en-US" sz="2400" b="1" dirty="0" smtClean="0">
                <a:solidFill>
                  <a:srgbClr val="935F0B"/>
                </a:solidFill>
                <a:latin typeface="Arial" charset="0"/>
              </a:rPr>
              <a:t> </a:t>
            </a:r>
            <a:r>
              <a:rPr lang="en-US" sz="2400" b="1" dirty="0" err="1" smtClean="0">
                <a:solidFill>
                  <a:srgbClr val="935F0B"/>
                </a:solidFill>
                <a:latin typeface="Arial" charset="0"/>
              </a:rPr>
              <a:t>hoặc</a:t>
            </a:r>
            <a:r>
              <a:rPr lang="en-US" sz="2400" b="1" dirty="0" smtClean="0">
                <a:solidFill>
                  <a:srgbClr val="935F0B"/>
                </a:solidFill>
                <a:latin typeface="Arial" charset="0"/>
              </a:rPr>
              <a:t> </a:t>
            </a:r>
            <a:r>
              <a:rPr lang="en-US" sz="2400" b="1" dirty="0" err="1" smtClean="0">
                <a:solidFill>
                  <a:srgbClr val="935F0B"/>
                </a:solidFill>
                <a:latin typeface="Arial" charset="0"/>
              </a:rPr>
              <a:t>cho</a:t>
            </a:r>
            <a:r>
              <a:rPr lang="en-US" sz="2400" b="1" dirty="0" smtClean="0">
                <a:solidFill>
                  <a:srgbClr val="935F0B"/>
                </a:solidFill>
                <a:latin typeface="Arial" charset="0"/>
              </a:rPr>
              <a:t> </a:t>
            </a:r>
            <a:r>
              <a:rPr lang="en-US" sz="2400" b="1" dirty="0" err="1" smtClean="0">
                <a:solidFill>
                  <a:srgbClr val="935F0B"/>
                </a:solidFill>
                <a:latin typeface="Arial" charset="0"/>
              </a:rPr>
              <a:t>phép</a:t>
            </a:r>
            <a:r>
              <a:rPr lang="en-US" sz="2400" b="1" dirty="0" smtClean="0">
                <a:solidFill>
                  <a:srgbClr val="935F0B"/>
                </a:solidFill>
                <a:latin typeface="Arial" charset="0"/>
              </a:rPr>
              <a:t> </a:t>
            </a:r>
            <a:r>
              <a:rPr lang="en-US" sz="2400" b="1" dirty="0" err="1" smtClean="0">
                <a:solidFill>
                  <a:srgbClr val="935F0B"/>
                </a:solidFill>
                <a:latin typeface="Arial" charset="0"/>
              </a:rPr>
              <a:t>chủ</a:t>
            </a:r>
            <a:r>
              <a:rPr lang="en-US" sz="2400" b="1" dirty="0" smtClean="0">
                <a:solidFill>
                  <a:srgbClr val="935F0B"/>
                </a:solidFill>
                <a:latin typeface="Arial" charset="0"/>
              </a:rPr>
              <a:t> </a:t>
            </a:r>
            <a:r>
              <a:rPr lang="en-US" sz="2400" b="1" dirty="0" err="1" smtClean="0">
                <a:solidFill>
                  <a:srgbClr val="935F0B"/>
                </a:solidFill>
                <a:latin typeface="Arial" charset="0"/>
              </a:rPr>
              <a:t>thể</a:t>
            </a:r>
            <a:r>
              <a:rPr lang="en-US" sz="2400" b="1" dirty="0" smtClean="0">
                <a:solidFill>
                  <a:srgbClr val="935F0B"/>
                </a:solidFill>
                <a:latin typeface="Arial" charset="0"/>
              </a:rPr>
              <a:t> </a:t>
            </a:r>
            <a:r>
              <a:rPr lang="en-US" sz="2400" b="1" dirty="0" err="1" smtClean="0">
                <a:solidFill>
                  <a:srgbClr val="935F0B"/>
                </a:solidFill>
                <a:latin typeface="Arial" charset="0"/>
              </a:rPr>
              <a:t>thực</a:t>
            </a:r>
            <a:r>
              <a:rPr lang="en-US" sz="2400" b="1" dirty="0" smtClean="0">
                <a:solidFill>
                  <a:srgbClr val="935F0B"/>
                </a:solidFill>
                <a:latin typeface="Arial" charset="0"/>
              </a:rPr>
              <a:t> </a:t>
            </a:r>
            <a:r>
              <a:rPr lang="en-US" sz="2400" b="1" dirty="0" err="1" smtClean="0">
                <a:solidFill>
                  <a:srgbClr val="935F0B"/>
                </a:solidFill>
                <a:latin typeface="Arial" charset="0"/>
              </a:rPr>
              <a:t>hiện</a:t>
            </a:r>
            <a:r>
              <a:rPr lang="en-US" sz="2400" b="1" dirty="0" smtClean="0">
                <a:solidFill>
                  <a:srgbClr val="935F0B"/>
                </a:solidFill>
                <a:latin typeface="Arial" charset="0"/>
              </a:rPr>
              <a:t> </a:t>
            </a:r>
            <a:r>
              <a:rPr lang="en-US" sz="2400" b="1" dirty="0" err="1" smtClean="0">
                <a:solidFill>
                  <a:srgbClr val="935F0B"/>
                </a:solidFill>
                <a:latin typeface="Arial" charset="0"/>
              </a:rPr>
              <a:t>khi</a:t>
            </a:r>
            <a:r>
              <a:rPr lang="en-US" sz="2400" b="1" dirty="0" smtClean="0">
                <a:solidFill>
                  <a:srgbClr val="935F0B"/>
                </a:solidFill>
                <a:latin typeface="Arial" charset="0"/>
              </a:rPr>
              <a:t> ở </a:t>
            </a:r>
            <a:r>
              <a:rPr lang="en-US" sz="2400" b="1" dirty="0" err="1" smtClean="0">
                <a:solidFill>
                  <a:srgbClr val="935F0B"/>
                </a:solidFill>
                <a:latin typeface="Arial" charset="0"/>
              </a:rPr>
              <a:t>vào</a:t>
            </a:r>
            <a:r>
              <a:rPr lang="en-US" sz="2400" b="1" dirty="0" smtClean="0">
                <a:solidFill>
                  <a:srgbClr val="935F0B"/>
                </a:solidFill>
                <a:latin typeface="Arial" charset="0"/>
              </a:rPr>
              <a:t> </a:t>
            </a:r>
            <a:r>
              <a:rPr lang="en-US" sz="2400" b="1" dirty="0" err="1" smtClean="0">
                <a:solidFill>
                  <a:srgbClr val="935F0B"/>
                </a:solidFill>
                <a:latin typeface="Arial" charset="0"/>
              </a:rPr>
              <a:t>đk</a:t>
            </a:r>
            <a:r>
              <a:rPr lang="en-US" sz="2400" b="1" dirty="0" smtClean="0">
                <a:solidFill>
                  <a:srgbClr val="935F0B"/>
                </a:solidFill>
                <a:latin typeface="Arial" charset="0"/>
              </a:rPr>
              <a:t> </a:t>
            </a:r>
            <a:r>
              <a:rPr lang="en-US" sz="2400" b="1" dirty="0" err="1" smtClean="0">
                <a:solidFill>
                  <a:srgbClr val="935F0B"/>
                </a:solidFill>
                <a:latin typeface="Arial" charset="0"/>
              </a:rPr>
              <a:t>hoàn</a:t>
            </a:r>
            <a:r>
              <a:rPr lang="en-US" sz="2400" b="1" dirty="0" smtClean="0">
                <a:solidFill>
                  <a:srgbClr val="935F0B"/>
                </a:solidFill>
                <a:latin typeface="Arial" charset="0"/>
              </a:rPr>
              <a:t> </a:t>
            </a:r>
            <a:r>
              <a:rPr lang="en-US" sz="2400" b="1" dirty="0" err="1" smtClean="0">
                <a:solidFill>
                  <a:srgbClr val="935F0B"/>
                </a:solidFill>
                <a:latin typeface="Arial" charset="0"/>
              </a:rPr>
              <a:t>cảnh</a:t>
            </a:r>
            <a:r>
              <a:rPr lang="en-US" sz="2400" b="1" dirty="0" smtClean="0">
                <a:solidFill>
                  <a:srgbClr val="935F0B"/>
                </a:solidFill>
                <a:latin typeface="Arial" charset="0"/>
              </a:rPr>
              <a:t> </a:t>
            </a:r>
            <a:r>
              <a:rPr lang="en-US" sz="2400" b="1" dirty="0" err="1" smtClean="0">
                <a:solidFill>
                  <a:srgbClr val="935F0B"/>
                </a:solidFill>
                <a:latin typeface="Arial" charset="0"/>
              </a:rPr>
              <a:t>của</a:t>
            </a:r>
            <a:r>
              <a:rPr lang="en-US" sz="2400" b="1" dirty="0" smtClean="0">
                <a:solidFill>
                  <a:srgbClr val="935F0B"/>
                </a:solidFill>
                <a:latin typeface="Arial" charset="0"/>
              </a:rPr>
              <a:t> </a:t>
            </a:r>
            <a:r>
              <a:rPr lang="en-US" sz="2400" b="1" dirty="0" err="1" smtClean="0">
                <a:solidFill>
                  <a:srgbClr val="935F0B"/>
                </a:solidFill>
                <a:latin typeface="Arial" charset="0"/>
              </a:rPr>
              <a:t>giả</a:t>
            </a:r>
            <a:r>
              <a:rPr lang="en-US" sz="2400" b="1" dirty="0" smtClean="0">
                <a:solidFill>
                  <a:srgbClr val="935F0B"/>
                </a:solidFill>
                <a:latin typeface="Arial" charset="0"/>
              </a:rPr>
              <a:t> </a:t>
            </a:r>
            <a:r>
              <a:rPr lang="en-US" sz="2400" b="1" dirty="0" err="1" smtClean="0">
                <a:solidFill>
                  <a:srgbClr val="935F0B"/>
                </a:solidFill>
                <a:latin typeface="Arial" charset="0"/>
              </a:rPr>
              <a:t>định</a:t>
            </a:r>
            <a:endParaRPr lang="en-US" sz="2400" b="1" dirty="0">
              <a:solidFill>
                <a:srgbClr val="935F0B"/>
              </a:solidFill>
              <a:latin typeface="Arial" charset="0"/>
            </a:endParaRPr>
          </a:p>
        </p:txBody>
      </p:sp>
      <p:cxnSp>
        <p:nvCxnSpPr>
          <p:cNvPr id="18" name="Straight Connector 17"/>
          <p:cNvCxnSpPr/>
          <p:nvPr/>
        </p:nvCxnSpPr>
        <p:spPr>
          <a:xfrm flipV="1">
            <a:off x="4508915" y="3733800"/>
            <a:ext cx="3657600" cy="3320"/>
          </a:xfrm>
          <a:prstGeom prst="line">
            <a:avLst/>
          </a:prstGeom>
          <a:ln>
            <a:solidFill>
              <a:schemeClr val="accent6">
                <a:lumMod val="50000"/>
              </a:schemeClr>
            </a:solidFill>
          </a:ln>
        </p:spPr>
        <p:style>
          <a:lnRef idx="2">
            <a:schemeClr val="accent3"/>
          </a:lnRef>
          <a:fillRef idx="0">
            <a:schemeClr val="accent3"/>
          </a:fillRef>
          <a:effectRef idx="1">
            <a:schemeClr val="accent3"/>
          </a:effectRef>
          <a:fontRef idx="minor">
            <a:schemeClr val="tx1"/>
          </a:fontRef>
        </p:style>
      </p:cxnSp>
      <p:cxnSp>
        <p:nvCxnSpPr>
          <p:cNvPr id="19" name="Straight Connector 18"/>
          <p:cNvCxnSpPr/>
          <p:nvPr/>
        </p:nvCxnSpPr>
        <p:spPr>
          <a:xfrm flipV="1">
            <a:off x="509145" y="4084174"/>
            <a:ext cx="2843655" cy="9182"/>
          </a:xfrm>
          <a:prstGeom prst="line">
            <a:avLst/>
          </a:prstGeom>
          <a:ln>
            <a:solidFill>
              <a:schemeClr val="accent6">
                <a:lumMod val="50000"/>
              </a:schemeClr>
            </a:solidFill>
          </a:ln>
        </p:spPr>
        <p:style>
          <a:lnRef idx="2">
            <a:schemeClr val="accent3"/>
          </a:lnRef>
          <a:fillRef idx="0">
            <a:schemeClr val="accent3"/>
          </a:fillRef>
          <a:effectRef idx="1">
            <a:schemeClr val="accent3"/>
          </a:effectRef>
          <a:fontRef idx="minor">
            <a:schemeClr val="tx1"/>
          </a:fontRef>
        </p:style>
      </p:cxnSp>
      <p:cxnSp>
        <p:nvCxnSpPr>
          <p:cNvPr id="20" name="Straight Connector 19"/>
          <p:cNvCxnSpPr/>
          <p:nvPr/>
        </p:nvCxnSpPr>
        <p:spPr>
          <a:xfrm>
            <a:off x="2590800" y="4876800"/>
            <a:ext cx="569708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p:cNvCxnSpPr/>
          <p:nvPr/>
        </p:nvCxnSpPr>
        <p:spPr>
          <a:xfrm>
            <a:off x="685800" y="5334000"/>
            <a:ext cx="755794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p:cNvCxnSpPr/>
          <p:nvPr/>
        </p:nvCxnSpPr>
        <p:spPr>
          <a:xfrm>
            <a:off x="608574" y="6172200"/>
            <a:ext cx="365862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p:cNvCxnSpPr/>
          <p:nvPr/>
        </p:nvCxnSpPr>
        <p:spPr>
          <a:xfrm>
            <a:off x="608574" y="5715000"/>
            <a:ext cx="7557941" cy="0"/>
          </a:xfrm>
          <a:prstGeom prst="line">
            <a:avLst/>
          </a:prstGeom>
        </p:spPr>
        <p:style>
          <a:lnRef idx="2">
            <a:schemeClr val="accent2"/>
          </a:lnRef>
          <a:fillRef idx="0">
            <a:schemeClr val="accent2"/>
          </a:fillRef>
          <a:effectRef idx="1">
            <a:schemeClr val="accent2"/>
          </a:effectRef>
          <a:fontRef idx="minor">
            <a:schemeClr val="tx1"/>
          </a:fontRef>
        </p:style>
      </p:cxnSp>
      <p:sp>
        <p:nvSpPr>
          <p:cNvPr id="3" name="24-Point Star 2"/>
          <p:cNvSpPr/>
          <p:nvPr/>
        </p:nvSpPr>
        <p:spPr>
          <a:xfrm>
            <a:off x="1420082" y="3957910"/>
            <a:ext cx="1704119" cy="690290"/>
          </a:xfrm>
          <a:prstGeom prst="star24">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chemeClr val="tx1"/>
                </a:solidFill>
              </a:rPr>
              <a:t>Cấm</a:t>
            </a:r>
            <a:endParaRPr lang="en-US" sz="2800" dirty="0">
              <a:solidFill>
                <a:schemeClr val="tx1"/>
              </a:solidFill>
            </a:endParaRPr>
          </a:p>
        </p:txBody>
      </p:sp>
    </p:spTree>
    <p:extLst>
      <p:ext uri="{BB962C8B-B14F-4D97-AF65-F5344CB8AC3E}">
        <p14:creationId xmlns:p14="http://schemas.microsoft.com/office/powerpoint/2010/main" val="385495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1500"/>
                                        <p:tgtEl>
                                          <p:spTgt spid="1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1500"/>
                                        <p:tgtEl>
                                          <p:spTgt spid="1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right)">
                                      <p:cBhvr>
                                        <p:cTn id="13" dur="1500"/>
                                        <p:tgtEl>
                                          <p:spTgt spid="1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1500"/>
                                        <p:tgtEl>
                                          <p:spTgt spid="1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1500"/>
                                        <p:tgtEl>
                                          <p:spTgt spid="1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left)">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barn(inVertical)">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animBg="1"/>
      <p:bldP spid="13" grpId="0" animBg="1"/>
      <p:bldP spid="14" grpId="0" animBg="1"/>
      <p:bldP spid="15" grpId="0" animBg="1"/>
      <p:bldP spid="16" grpId="0"/>
      <p:bldP spid="17" grpId="0"/>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nchorCtr="1"/>
          <a:lstStyle/>
          <a:p>
            <a:pPr eaLnBrk="1" hangingPunct="1"/>
            <a:r>
              <a:rPr lang="en-US" dirty="0" err="1" smtClean="0">
                <a:solidFill>
                  <a:srgbClr val="808080"/>
                </a:solidFill>
              </a:rPr>
              <a:t>Phân</a:t>
            </a:r>
            <a:r>
              <a:rPr lang="en-US" dirty="0" smtClean="0">
                <a:solidFill>
                  <a:srgbClr val="808080"/>
                </a:solidFill>
              </a:rPr>
              <a:t> </a:t>
            </a:r>
            <a:r>
              <a:rPr lang="en-US" dirty="0" err="1" smtClean="0">
                <a:solidFill>
                  <a:srgbClr val="808080"/>
                </a:solidFill>
              </a:rPr>
              <a:t>loại</a:t>
            </a:r>
            <a:r>
              <a:rPr lang="en-US" dirty="0" smtClean="0">
                <a:solidFill>
                  <a:srgbClr val="808080"/>
                </a:solidFill>
              </a:rPr>
              <a:t> </a:t>
            </a:r>
            <a:r>
              <a:rPr lang="en-US" dirty="0" err="1" smtClean="0">
                <a:solidFill>
                  <a:srgbClr val="808080"/>
                </a:solidFill>
              </a:rPr>
              <a:t>quy</a:t>
            </a:r>
            <a:r>
              <a:rPr lang="en-US" dirty="0" smtClean="0">
                <a:solidFill>
                  <a:srgbClr val="808080"/>
                </a:solidFill>
              </a:rPr>
              <a:t> </a:t>
            </a:r>
            <a:r>
              <a:rPr lang="en-US" dirty="0" err="1" smtClean="0">
                <a:solidFill>
                  <a:srgbClr val="808080"/>
                </a:solidFill>
              </a:rPr>
              <a:t>định</a:t>
            </a:r>
            <a:endParaRPr lang="en-US" dirty="0" smtClean="0">
              <a:solidFill>
                <a:srgbClr val="808080"/>
              </a:solidFill>
            </a:endParaRPr>
          </a:p>
        </p:txBody>
      </p:sp>
      <p:grpSp>
        <p:nvGrpSpPr>
          <p:cNvPr id="2" name="Group 3"/>
          <p:cNvGrpSpPr>
            <a:grpSpLocks/>
          </p:cNvGrpSpPr>
          <p:nvPr/>
        </p:nvGrpSpPr>
        <p:grpSpPr bwMode="auto">
          <a:xfrm>
            <a:off x="1919288" y="2667002"/>
            <a:ext cx="5334000" cy="584201"/>
            <a:chOff x="1209" y="1680"/>
            <a:chExt cx="3360" cy="368"/>
          </a:xfrm>
        </p:grpSpPr>
        <p:sp>
          <p:nvSpPr>
            <p:cNvPr id="119874" name="AutoShape 4"/>
            <p:cNvSpPr>
              <a:spLocks noChangeArrowheads="1"/>
            </p:cNvSpPr>
            <p:nvPr/>
          </p:nvSpPr>
          <p:spPr bwMode="gray">
            <a:xfrm>
              <a:off x="1209" y="1680"/>
              <a:ext cx="3360" cy="323"/>
            </a:xfrm>
            <a:prstGeom prst="roundRect">
              <a:avLst>
                <a:gd name="adj" fmla="val 16667"/>
              </a:avLst>
            </a:prstGeom>
            <a:gradFill rotWithShape="1">
              <a:gsLst>
                <a:gs pos="0">
                  <a:srgbClr val="48BE67"/>
                </a:gs>
                <a:gs pos="100000">
                  <a:srgbClr val="BCE7C8"/>
                </a:gs>
              </a:gsLst>
              <a:lin ang="5400000" scaled="1"/>
            </a:gradFill>
            <a:ln w="9525">
              <a:noFill/>
              <a:round/>
              <a:headEnd/>
              <a:tailEnd/>
            </a:ln>
            <a:effectLst>
              <a:outerShdw dist="45791" dir="3378596" algn="ctr" rotWithShape="0">
                <a:srgbClr val="B2B2B2"/>
              </a:outerShdw>
            </a:effectLst>
          </p:spPr>
          <p:txBody>
            <a:bodyPr wrap="none" anchor="ctr"/>
            <a:lstStyle/>
            <a:p>
              <a:endParaRPr lang="vi-VN"/>
            </a:p>
          </p:txBody>
        </p:sp>
        <p:sp>
          <p:nvSpPr>
            <p:cNvPr id="119875" name="AutoShape 5"/>
            <p:cNvSpPr>
              <a:spLocks noChangeArrowheads="1"/>
            </p:cNvSpPr>
            <p:nvPr/>
          </p:nvSpPr>
          <p:spPr bwMode="gray">
            <a:xfrm>
              <a:off x="1238" y="1917"/>
              <a:ext cx="3312" cy="83"/>
            </a:xfrm>
            <a:prstGeom prst="roundRect">
              <a:avLst>
                <a:gd name="adj" fmla="val 50000"/>
              </a:avLst>
            </a:prstGeom>
            <a:gradFill rotWithShape="1">
              <a:gsLst>
                <a:gs pos="0">
                  <a:srgbClr val="9FE9AA"/>
                </a:gs>
                <a:gs pos="100000">
                  <a:srgbClr val="D6F6DB"/>
                </a:gs>
              </a:gsLst>
              <a:lin ang="5400000" scaled="1"/>
            </a:gradFill>
            <a:ln w="9525">
              <a:noFill/>
              <a:round/>
              <a:headEnd/>
              <a:tailEnd/>
            </a:ln>
            <a:effectLst/>
          </p:spPr>
          <p:txBody>
            <a:bodyPr wrap="none" anchor="ctr"/>
            <a:lstStyle/>
            <a:p>
              <a:endParaRPr lang="vi-VN"/>
            </a:p>
          </p:txBody>
        </p:sp>
        <p:sp>
          <p:nvSpPr>
            <p:cNvPr id="119876" name="AutoShape 6"/>
            <p:cNvSpPr>
              <a:spLocks noChangeArrowheads="1"/>
            </p:cNvSpPr>
            <p:nvPr/>
          </p:nvSpPr>
          <p:spPr bwMode="gray">
            <a:xfrm>
              <a:off x="1238" y="1687"/>
              <a:ext cx="3312" cy="83"/>
            </a:xfrm>
            <a:prstGeom prst="roundRect">
              <a:avLst>
                <a:gd name="adj" fmla="val 50000"/>
              </a:avLst>
            </a:prstGeom>
            <a:gradFill rotWithShape="1">
              <a:gsLst>
                <a:gs pos="0">
                  <a:srgbClr val="C4EDD1"/>
                </a:gs>
                <a:gs pos="100000">
                  <a:srgbClr val="4DC976"/>
                </a:gs>
              </a:gsLst>
              <a:lin ang="5400000" scaled="1"/>
            </a:gradFill>
            <a:ln w="9525">
              <a:noFill/>
              <a:round/>
              <a:headEnd/>
              <a:tailEnd/>
            </a:ln>
            <a:effectLst/>
          </p:spPr>
          <p:txBody>
            <a:bodyPr wrap="none" anchor="ctr"/>
            <a:lstStyle/>
            <a:p>
              <a:endParaRPr lang="vi-VN"/>
            </a:p>
          </p:txBody>
        </p:sp>
        <p:sp>
          <p:nvSpPr>
            <p:cNvPr id="119877" name="Text Box 7"/>
            <p:cNvSpPr txBox="1">
              <a:spLocks noChangeArrowheads="1"/>
            </p:cNvSpPr>
            <p:nvPr/>
          </p:nvSpPr>
          <p:spPr bwMode="gray">
            <a:xfrm>
              <a:off x="1785" y="1718"/>
              <a:ext cx="2016" cy="330"/>
            </a:xfrm>
            <a:prstGeom prst="rect">
              <a:avLst/>
            </a:prstGeom>
            <a:noFill/>
            <a:ln w="9525" algn="ctr">
              <a:noFill/>
              <a:miter lim="800000"/>
              <a:headEnd/>
              <a:tailEnd/>
            </a:ln>
            <a:effectLst/>
          </p:spPr>
          <p:txBody>
            <a:bodyPr>
              <a:spAutoFit/>
            </a:bodyPr>
            <a:lstStyle/>
            <a:p>
              <a:pPr algn="ctr" eaLnBrk="0" hangingPunct="0"/>
              <a:r>
                <a:rPr lang="en-US" sz="2800" dirty="0" smtClean="0">
                  <a:solidFill>
                    <a:srgbClr val="000000"/>
                  </a:solidFill>
                </a:rPr>
                <a:t>QĐ </a:t>
              </a:r>
              <a:r>
                <a:rPr lang="en-US" sz="2800" dirty="0" err="1" smtClean="0">
                  <a:solidFill>
                    <a:srgbClr val="000000"/>
                  </a:solidFill>
                </a:rPr>
                <a:t>bắt</a:t>
              </a:r>
              <a:r>
                <a:rPr lang="en-US" sz="2800" dirty="0" smtClean="0">
                  <a:solidFill>
                    <a:srgbClr val="000000"/>
                  </a:solidFill>
                </a:rPr>
                <a:t> </a:t>
              </a:r>
              <a:r>
                <a:rPr lang="en-US" sz="2800" dirty="0" err="1" smtClean="0">
                  <a:solidFill>
                    <a:srgbClr val="000000"/>
                  </a:solidFill>
                </a:rPr>
                <a:t>buộc</a:t>
              </a:r>
              <a:endParaRPr lang="en-US" sz="2800" dirty="0">
                <a:solidFill>
                  <a:srgbClr val="000000"/>
                </a:solidFill>
              </a:endParaRPr>
            </a:p>
          </p:txBody>
        </p:sp>
        <p:grpSp>
          <p:nvGrpSpPr>
            <p:cNvPr id="3" name="Group 8"/>
            <p:cNvGrpSpPr>
              <a:grpSpLocks/>
            </p:cNvGrpSpPr>
            <p:nvPr/>
          </p:nvGrpSpPr>
          <p:grpSpPr bwMode="auto">
            <a:xfrm>
              <a:off x="1449" y="1680"/>
              <a:ext cx="336" cy="333"/>
              <a:chOff x="1289" y="582"/>
              <a:chExt cx="668" cy="668"/>
            </a:xfrm>
          </p:grpSpPr>
          <p:sp>
            <p:nvSpPr>
              <p:cNvPr id="119880" name="Oval 9"/>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81" name="Oval 10"/>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82" name="Oval 11"/>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83" name="Oval 12"/>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84" name="Oval 13"/>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79" name="Text Box 14"/>
            <p:cNvSpPr txBox="1">
              <a:spLocks noChangeArrowheads="1"/>
            </p:cNvSpPr>
            <p:nvPr/>
          </p:nvSpPr>
          <p:spPr bwMode="gray">
            <a:xfrm>
              <a:off x="1497" y="1688"/>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2</a:t>
              </a:r>
            </a:p>
          </p:txBody>
        </p:sp>
      </p:grpSp>
      <p:grpSp>
        <p:nvGrpSpPr>
          <p:cNvPr id="4" name="Group 15"/>
          <p:cNvGrpSpPr>
            <a:grpSpLocks/>
          </p:cNvGrpSpPr>
          <p:nvPr/>
        </p:nvGrpSpPr>
        <p:grpSpPr bwMode="auto">
          <a:xfrm>
            <a:off x="1905000" y="3395661"/>
            <a:ext cx="5334000" cy="596899"/>
            <a:chOff x="1200" y="2139"/>
            <a:chExt cx="3360" cy="376"/>
          </a:xfrm>
        </p:grpSpPr>
        <p:sp>
          <p:nvSpPr>
            <p:cNvPr id="119863" name="AutoShape 16"/>
            <p:cNvSpPr>
              <a:spLocks noChangeArrowheads="1"/>
            </p:cNvSpPr>
            <p:nvPr/>
          </p:nvSpPr>
          <p:spPr bwMode="gray">
            <a:xfrm>
              <a:off x="1200" y="2147"/>
              <a:ext cx="3360" cy="323"/>
            </a:xfrm>
            <a:prstGeom prst="roundRect">
              <a:avLst>
                <a:gd name="adj" fmla="val 16667"/>
              </a:avLst>
            </a:prstGeom>
            <a:gradFill rotWithShape="1">
              <a:gsLst>
                <a:gs pos="0">
                  <a:srgbClr val="80D4F2"/>
                </a:gs>
                <a:gs pos="100000">
                  <a:srgbClr val="B2E5F7"/>
                </a:gs>
              </a:gsLst>
              <a:lin ang="5400000" scaled="1"/>
            </a:gradFill>
            <a:ln w="9525">
              <a:noFill/>
              <a:round/>
              <a:headEnd/>
              <a:tailEnd/>
            </a:ln>
            <a:effectLst>
              <a:outerShdw dist="45791" dir="3378596" algn="ctr" rotWithShape="0">
                <a:srgbClr val="B2B2B2"/>
              </a:outerShdw>
            </a:effectLst>
          </p:spPr>
          <p:txBody>
            <a:bodyPr wrap="none" anchor="ctr"/>
            <a:lstStyle/>
            <a:p>
              <a:endParaRPr lang="vi-VN"/>
            </a:p>
          </p:txBody>
        </p:sp>
        <p:sp>
          <p:nvSpPr>
            <p:cNvPr id="119864" name="AutoShape 17"/>
            <p:cNvSpPr>
              <a:spLocks noChangeArrowheads="1"/>
            </p:cNvSpPr>
            <p:nvPr/>
          </p:nvSpPr>
          <p:spPr bwMode="gray">
            <a:xfrm>
              <a:off x="1229" y="2384"/>
              <a:ext cx="3312" cy="83"/>
            </a:xfrm>
            <a:prstGeom prst="roundRect">
              <a:avLst>
                <a:gd name="adj" fmla="val 50000"/>
              </a:avLst>
            </a:prstGeom>
            <a:gradFill rotWithShape="1">
              <a:gsLst>
                <a:gs pos="0">
                  <a:srgbClr val="ADE2F5"/>
                </a:gs>
                <a:gs pos="100000">
                  <a:srgbClr val="D5F0FA"/>
                </a:gs>
              </a:gsLst>
              <a:lin ang="5400000" scaled="1"/>
            </a:gradFill>
            <a:ln w="9525">
              <a:noFill/>
              <a:round/>
              <a:headEnd/>
              <a:tailEnd/>
            </a:ln>
            <a:effectLst/>
          </p:spPr>
          <p:txBody>
            <a:bodyPr wrap="none" anchor="ctr"/>
            <a:lstStyle/>
            <a:p>
              <a:endParaRPr lang="vi-VN"/>
            </a:p>
          </p:txBody>
        </p:sp>
        <p:sp>
          <p:nvSpPr>
            <p:cNvPr id="119865" name="AutoShape 18"/>
            <p:cNvSpPr>
              <a:spLocks noChangeArrowheads="1"/>
            </p:cNvSpPr>
            <p:nvPr/>
          </p:nvSpPr>
          <p:spPr bwMode="gray">
            <a:xfrm>
              <a:off x="1229" y="2154"/>
              <a:ext cx="3312" cy="83"/>
            </a:xfrm>
            <a:prstGeom prst="roundRect">
              <a:avLst>
                <a:gd name="adj" fmla="val 50000"/>
              </a:avLst>
            </a:prstGeom>
            <a:gradFill rotWithShape="1">
              <a:gsLst>
                <a:gs pos="0">
                  <a:srgbClr val="D5F1FB"/>
                </a:gs>
                <a:gs pos="100000">
                  <a:srgbClr val="80D4F2">
                    <a:alpha val="0"/>
                  </a:srgbClr>
                </a:gs>
              </a:gsLst>
              <a:lin ang="5400000" scaled="1"/>
            </a:gradFill>
            <a:ln w="9525">
              <a:noFill/>
              <a:round/>
              <a:headEnd/>
              <a:tailEnd/>
            </a:ln>
            <a:effectLst/>
          </p:spPr>
          <p:txBody>
            <a:bodyPr wrap="none" anchor="ctr"/>
            <a:lstStyle/>
            <a:p>
              <a:endParaRPr lang="vi-VN"/>
            </a:p>
          </p:txBody>
        </p:sp>
        <p:sp>
          <p:nvSpPr>
            <p:cNvPr id="119866" name="Text Box 19"/>
            <p:cNvSpPr txBox="1">
              <a:spLocks noChangeArrowheads="1"/>
            </p:cNvSpPr>
            <p:nvPr/>
          </p:nvSpPr>
          <p:spPr bwMode="gray">
            <a:xfrm>
              <a:off x="1776" y="2185"/>
              <a:ext cx="2016" cy="330"/>
            </a:xfrm>
            <a:prstGeom prst="rect">
              <a:avLst/>
            </a:prstGeom>
            <a:noFill/>
            <a:ln w="9525" algn="ctr">
              <a:noFill/>
              <a:miter lim="800000"/>
              <a:headEnd/>
              <a:tailEnd/>
            </a:ln>
            <a:effectLst/>
          </p:spPr>
          <p:txBody>
            <a:bodyPr>
              <a:spAutoFit/>
            </a:bodyPr>
            <a:lstStyle/>
            <a:p>
              <a:pPr algn="ctr" eaLnBrk="0" hangingPunct="0"/>
              <a:r>
                <a:rPr lang="en-US" sz="2800" dirty="0" smtClean="0">
                  <a:solidFill>
                    <a:srgbClr val="000000"/>
                  </a:solidFill>
                </a:rPr>
                <a:t>QĐ </a:t>
              </a:r>
              <a:r>
                <a:rPr lang="en-US" sz="2800" dirty="0" err="1" smtClean="0">
                  <a:solidFill>
                    <a:srgbClr val="000000"/>
                  </a:solidFill>
                </a:rPr>
                <a:t>hướng</a:t>
              </a:r>
              <a:r>
                <a:rPr lang="en-US" sz="2800" dirty="0" smtClean="0">
                  <a:solidFill>
                    <a:srgbClr val="000000"/>
                  </a:solidFill>
                </a:rPr>
                <a:t> </a:t>
              </a:r>
              <a:r>
                <a:rPr lang="en-US" sz="2800" dirty="0" err="1" smtClean="0">
                  <a:solidFill>
                    <a:srgbClr val="000000"/>
                  </a:solidFill>
                </a:rPr>
                <a:t>dẫn</a:t>
              </a:r>
              <a:endParaRPr lang="en-US" sz="2800" dirty="0">
                <a:solidFill>
                  <a:srgbClr val="000000"/>
                </a:solidFill>
              </a:endParaRPr>
            </a:p>
          </p:txBody>
        </p:sp>
        <p:grpSp>
          <p:nvGrpSpPr>
            <p:cNvPr id="5" name="Group 20"/>
            <p:cNvGrpSpPr>
              <a:grpSpLocks/>
            </p:cNvGrpSpPr>
            <p:nvPr/>
          </p:nvGrpSpPr>
          <p:grpSpPr bwMode="auto">
            <a:xfrm>
              <a:off x="1440" y="2139"/>
              <a:ext cx="336" cy="333"/>
              <a:chOff x="1289" y="582"/>
              <a:chExt cx="668" cy="668"/>
            </a:xfrm>
          </p:grpSpPr>
          <p:sp>
            <p:nvSpPr>
              <p:cNvPr id="119869" name="Oval 21"/>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70" name="Oval 2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71" name="Oval 2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72" name="Oval 2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73" name="Oval 2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68" name="Text Box 26"/>
            <p:cNvSpPr txBox="1">
              <a:spLocks noChangeArrowheads="1"/>
            </p:cNvSpPr>
            <p:nvPr/>
          </p:nvSpPr>
          <p:spPr bwMode="gray">
            <a:xfrm>
              <a:off x="1488" y="2147"/>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3</a:t>
              </a:r>
            </a:p>
          </p:txBody>
        </p:sp>
      </p:grpSp>
      <p:grpSp>
        <p:nvGrpSpPr>
          <p:cNvPr id="6" name="Group 27"/>
          <p:cNvGrpSpPr>
            <a:grpSpLocks/>
          </p:cNvGrpSpPr>
          <p:nvPr/>
        </p:nvGrpSpPr>
        <p:grpSpPr bwMode="auto">
          <a:xfrm>
            <a:off x="1919288" y="4124328"/>
            <a:ext cx="5334000" cy="584201"/>
            <a:chOff x="1209" y="2598"/>
            <a:chExt cx="3360" cy="368"/>
          </a:xfrm>
        </p:grpSpPr>
        <p:sp>
          <p:nvSpPr>
            <p:cNvPr id="119852" name="AutoShape 28"/>
            <p:cNvSpPr>
              <a:spLocks noChangeArrowheads="1"/>
            </p:cNvSpPr>
            <p:nvPr/>
          </p:nvSpPr>
          <p:spPr bwMode="gray">
            <a:xfrm>
              <a:off x="1209" y="2598"/>
              <a:ext cx="3360" cy="323"/>
            </a:xfrm>
            <a:prstGeom prst="roundRect">
              <a:avLst>
                <a:gd name="adj" fmla="val 16667"/>
              </a:avLst>
            </a:prstGeom>
            <a:gradFill rotWithShape="1">
              <a:gsLst>
                <a:gs pos="0">
                  <a:srgbClr val="A587E7"/>
                </a:gs>
                <a:gs pos="100000">
                  <a:srgbClr val="DED3F6"/>
                </a:gs>
              </a:gsLst>
              <a:lin ang="5400000" scaled="1"/>
            </a:gradFill>
            <a:ln w="9525">
              <a:noFill/>
              <a:round/>
              <a:headEnd/>
              <a:tailEnd/>
            </a:ln>
            <a:effectLst>
              <a:outerShdw dist="45791" dir="3378596" algn="ctr" rotWithShape="0">
                <a:srgbClr val="B2B2B2"/>
              </a:outerShdw>
            </a:effectLst>
          </p:spPr>
          <p:txBody>
            <a:bodyPr wrap="none" anchor="ctr"/>
            <a:lstStyle/>
            <a:p>
              <a:endParaRPr lang="vi-VN"/>
            </a:p>
          </p:txBody>
        </p:sp>
        <p:sp>
          <p:nvSpPr>
            <p:cNvPr id="119853" name="AutoShape 29"/>
            <p:cNvSpPr>
              <a:spLocks noChangeArrowheads="1"/>
            </p:cNvSpPr>
            <p:nvPr/>
          </p:nvSpPr>
          <p:spPr bwMode="gray">
            <a:xfrm>
              <a:off x="1238" y="2835"/>
              <a:ext cx="3312" cy="83"/>
            </a:xfrm>
            <a:prstGeom prst="roundRect">
              <a:avLst>
                <a:gd name="adj" fmla="val 50000"/>
              </a:avLst>
            </a:prstGeom>
            <a:gradFill rotWithShape="1">
              <a:gsLst>
                <a:gs pos="0">
                  <a:srgbClr val="DBCFF5"/>
                </a:gs>
                <a:gs pos="100000">
                  <a:srgbClr val="EAE3F9"/>
                </a:gs>
              </a:gsLst>
              <a:lin ang="5400000" scaled="1"/>
            </a:gradFill>
            <a:ln w="9525">
              <a:noFill/>
              <a:round/>
              <a:headEnd/>
              <a:tailEnd/>
            </a:ln>
            <a:effectLst/>
          </p:spPr>
          <p:txBody>
            <a:bodyPr wrap="none" anchor="ctr"/>
            <a:lstStyle/>
            <a:p>
              <a:endParaRPr lang="vi-VN"/>
            </a:p>
          </p:txBody>
        </p:sp>
        <p:sp>
          <p:nvSpPr>
            <p:cNvPr id="119854" name="AutoShape 30"/>
            <p:cNvSpPr>
              <a:spLocks noChangeArrowheads="1"/>
            </p:cNvSpPr>
            <p:nvPr/>
          </p:nvSpPr>
          <p:spPr bwMode="gray">
            <a:xfrm>
              <a:off x="1238" y="2605"/>
              <a:ext cx="3312" cy="83"/>
            </a:xfrm>
            <a:prstGeom prst="roundRect">
              <a:avLst>
                <a:gd name="adj" fmla="val 50000"/>
              </a:avLst>
            </a:prstGeom>
            <a:gradFill rotWithShape="1">
              <a:gsLst>
                <a:gs pos="0">
                  <a:srgbClr val="D7C9F5"/>
                </a:gs>
                <a:gs pos="100000">
                  <a:srgbClr val="B59CEC"/>
                </a:gs>
              </a:gsLst>
              <a:lin ang="5400000" scaled="1"/>
            </a:gradFill>
            <a:ln w="9525">
              <a:noFill/>
              <a:round/>
              <a:headEnd/>
              <a:tailEnd/>
            </a:ln>
            <a:effectLst/>
          </p:spPr>
          <p:txBody>
            <a:bodyPr wrap="none" anchor="ctr"/>
            <a:lstStyle/>
            <a:p>
              <a:endParaRPr lang="vi-VN"/>
            </a:p>
          </p:txBody>
        </p:sp>
        <p:sp>
          <p:nvSpPr>
            <p:cNvPr id="119855" name="Text Box 31"/>
            <p:cNvSpPr txBox="1">
              <a:spLocks noChangeArrowheads="1"/>
            </p:cNvSpPr>
            <p:nvPr/>
          </p:nvSpPr>
          <p:spPr bwMode="gray">
            <a:xfrm>
              <a:off x="1785" y="2636"/>
              <a:ext cx="2016" cy="330"/>
            </a:xfrm>
            <a:prstGeom prst="rect">
              <a:avLst/>
            </a:prstGeom>
            <a:noFill/>
            <a:ln w="9525" algn="ctr">
              <a:noFill/>
              <a:miter lim="800000"/>
              <a:headEnd/>
              <a:tailEnd/>
            </a:ln>
            <a:effectLst/>
          </p:spPr>
          <p:txBody>
            <a:bodyPr>
              <a:spAutoFit/>
            </a:bodyPr>
            <a:lstStyle/>
            <a:p>
              <a:pPr algn="ctr" eaLnBrk="0" hangingPunct="0"/>
              <a:r>
                <a:rPr lang="en-US" sz="2800" dirty="0" smtClean="0">
                  <a:solidFill>
                    <a:srgbClr val="000000"/>
                  </a:solidFill>
                </a:rPr>
                <a:t>QĐ </a:t>
              </a:r>
              <a:r>
                <a:rPr lang="en-US" sz="2800" dirty="0" err="1" smtClean="0">
                  <a:solidFill>
                    <a:srgbClr val="000000"/>
                  </a:solidFill>
                </a:rPr>
                <a:t>cấm</a:t>
              </a:r>
              <a:endParaRPr lang="en-US" sz="2800" dirty="0">
                <a:solidFill>
                  <a:srgbClr val="000000"/>
                </a:solidFill>
              </a:endParaRPr>
            </a:p>
          </p:txBody>
        </p:sp>
        <p:grpSp>
          <p:nvGrpSpPr>
            <p:cNvPr id="7" name="Group 32"/>
            <p:cNvGrpSpPr>
              <a:grpSpLocks/>
            </p:cNvGrpSpPr>
            <p:nvPr/>
          </p:nvGrpSpPr>
          <p:grpSpPr bwMode="auto">
            <a:xfrm>
              <a:off x="1449" y="2598"/>
              <a:ext cx="336" cy="333"/>
              <a:chOff x="1289" y="582"/>
              <a:chExt cx="668" cy="668"/>
            </a:xfrm>
          </p:grpSpPr>
          <p:sp>
            <p:nvSpPr>
              <p:cNvPr id="119858" name="Oval 33"/>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59" name="Oval 34"/>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60" name="Oval 35"/>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61" name="Oval 36"/>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62" name="Oval 37"/>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57" name="Text Box 38"/>
            <p:cNvSpPr txBox="1">
              <a:spLocks noChangeArrowheads="1"/>
            </p:cNvSpPr>
            <p:nvPr/>
          </p:nvSpPr>
          <p:spPr bwMode="gray">
            <a:xfrm>
              <a:off x="1497" y="2606"/>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4</a:t>
              </a:r>
            </a:p>
          </p:txBody>
        </p:sp>
      </p:grpSp>
      <p:grpSp>
        <p:nvGrpSpPr>
          <p:cNvPr id="11" name="Group 58"/>
          <p:cNvGrpSpPr>
            <a:grpSpLocks/>
          </p:cNvGrpSpPr>
          <p:nvPr/>
        </p:nvGrpSpPr>
        <p:grpSpPr bwMode="auto">
          <a:xfrm>
            <a:off x="1905000" y="1905001"/>
            <a:ext cx="5334000" cy="596901"/>
            <a:chOff x="1200" y="1200"/>
            <a:chExt cx="3360" cy="376"/>
          </a:xfrm>
        </p:grpSpPr>
        <p:sp>
          <p:nvSpPr>
            <p:cNvPr id="119816" name="AutoShape 59"/>
            <p:cNvSpPr>
              <a:spLocks noChangeArrowheads="1"/>
            </p:cNvSpPr>
            <p:nvPr/>
          </p:nvSpPr>
          <p:spPr bwMode="gray">
            <a:xfrm>
              <a:off x="1200" y="1208"/>
              <a:ext cx="3360" cy="323"/>
            </a:xfrm>
            <a:prstGeom prst="roundRect">
              <a:avLst>
                <a:gd name="adj" fmla="val 16667"/>
              </a:avLst>
            </a:prstGeom>
            <a:gradFill rotWithShape="1">
              <a:gsLst>
                <a:gs pos="0">
                  <a:srgbClr val="F2DE78"/>
                </a:gs>
                <a:gs pos="100000">
                  <a:srgbClr val="FAF2CA"/>
                </a:gs>
              </a:gsLst>
              <a:lin ang="5400000" scaled="1"/>
            </a:gradFill>
            <a:ln w="9525">
              <a:noFill/>
              <a:round/>
              <a:headEnd/>
              <a:tailEnd/>
            </a:ln>
            <a:effectLst>
              <a:outerShdw dist="45791" dir="3378596" algn="ctr" rotWithShape="0">
                <a:srgbClr val="B2B2B2"/>
              </a:outerShdw>
            </a:effectLst>
          </p:spPr>
          <p:txBody>
            <a:bodyPr wrap="none" anchor="ctr"/>
            <a:lstStyle/>
            <a:p>
              <a:endParaRPr lang="vi-VN"/>
            </a:p>
          </p:txBody>
        </p:sp>
        <p:sp>
          <p:nvSpPr>
            <p:cNvPr id="119817" name="AutoShape 60"/>
            <p:cNvSpPr>
              <a:spLocks noChangeArrowheads="1"/>
            </p:cNvSpPr>
            <p:nvPr/>
          </p:nvSpPr>
          <p:spPr bwMode="gray">
            <a:xfrm>
              <a:off x="1229" y="1445"/>
              <a:ext cx="3312" cy="83"/>
            </a:xfrm>
            <a:prstGeom prst="roundRect">
              <a:avLst>
                <a:gd name="adj" fmla="val 50000"/>
              </a:avLst>
            </a:prstGeom>
            <a:gradFill rotWithShape="1">
              <a:gsLst>
                <a:gs pos="0">
                  <a:srgbClr val="F8F6B4"/>
                </a:gs>
                <a:gs pos="100000">
                  <a:srgbClr val="FDFDEA"/>
                </a:gs>
              </a:gsLst>
              <a:lin ang="5400000" scaled="1"/>
            </a:gradFill>
            <a:ln w="9525">
              <a:noFill/>
              <a:round/>
              <a:headEnd/>
              <a:tailEnd/>
            </a:ln>
            <a:effectLst/>
          </p:spPr>
          <p:txBody>
            <a:bodyPr wrap="none" anchor="ctr"/>
            <a:lstStyle/>
            <a:p>
              <a:endParaRPr lang="vi-VN"/>
            </a:p>
          </p:txBody>
        </p:sp>
        <p:sp>
          <p:nvSpPr>
            <p:cNvPr id="119818" name="AutoShape 61"/>
            <p:cNvSpPr>
              <a:spLocks noChangeArrowheads="1"/>
            </p:cNvSpPr>
            <p:nvPr/>
          </p:nvSpPr>
          <p:spPr bwMode="gray">
            <a:xfrm>
              <a:off x="1229" y="1215"/>
              <a:ext cx="3312" cy="83"/>
            </a:xfrm>
            <a:prstGeom prst="roundRect">
              <a:avLst>
                <a:gd name="adj" fmla="val 50000"/>
              </a:avLst>
            </a:prstGeom>
            <a:gradFill rotWithShape="1">
              <a:gsLst>
                <a:gs pos="0">
                  <a:srgbClr val="FAFADE"/>
                </a:gs>
                <a:gs pos="100000">
                  <a:srgbClr val="EDED85"/>
                </a:gs>
              </a:gsLst>
              <a:lin ang="5400000" scaled="1"/>
            </a:gradFill>
            <a:ln w="9525">
              <a:noFill/>
              <a:round/>
              <a:headEnd/>
              <a:tailEnd/>
            </a:ln>
            <a:effectLst/>
          </p:spPr>
          <p:txBody>
            <a:bodyPr wrap="none" anchor="ctr"/>
            <a:lstStyle/>
            <a:p>
              <a:endParaRPr lang="vi-VN"/>
            </a:p>
          </p:txBody>
        </p:sp>
        <p:sp>
          <p:nvSpPr>
            <p:cNvPr id="119819" name="Text Box 62"/>
            <p:cNvSpPr txBox="1">
              <a:spLocks noChangeArrowheads="1"/>
            </p:cNvSpPr>
            <p:nvPr/>
          </p:nvSpPr>
          <p:spPr bwMode="gray">
            <a:xfrm>
              <a:off x="1776" y="1246"/>
              <a:ext cx="2016" cy="330"/>
            </a:xfrm>
            <a:prstGeom prst="rect">
              <a:avLst/>
            </a:prstGeom>
            <a:noFill/>
            <a:ln w="9525" algn="ctr">
              <a:noFill/>
              <a:miter lim="800000"/>
              <a:headEnd/>
              <a:tailEnd/>
            </a:ln>
            <a:effectLst/>
          </p:spPr>
          <p:txBody>
            <a:bodyPr>
              <a:spAutoFit/>
            </a:bodyPr>
            <a:lstStyle/>
            <a:p>
              <a:pPr algn="ctr" eaLnBrk="0" hangingPunct="0"/>
              <a:r>
                <a:rPr lang="en-US" sz="2800" dirty="0" smtClean="0">
                  <a:solidFill>
                    <a:srgbClr val="000000"/>
                  </a:solidFill>
                </a:rPr>
                <a:t>QĐ </a:t>
              </a:r>
              <a:r>
                <a:rPr lang="en-US" sz="2800" dirty="0" err="1" smtClean="0">
                  <a:solidFill>
                    <a:srgbClr val="000000"/>
                  </a:solidFill>
                </a:rPr>
                <a:t>cho</a:t>
              </a:r>
              <a:r>
                <a:rPr lang="en-US" sz="2800" dirty="0" smtClean="0">
                  <a:solidFill>
                    <a:srgbClr val="000000"/>
                  </a:solidFill>
                </a:rPr>
                <a:t> </a:t>
              </a:r>
              <a:r>
                <a:rPr lang="en-US" sz="2800" dirty="0" err="1" smtClean="0">
                  <a:solidFill>
                    <a:srgbClr val="000000"/>
                  </a:solidFill>
                </a:rPr>
                <a:t>phép</a:t>
              </a:r>
              <a:endParaRPr lang="en-US" sz="2800" dirty="0">
                <a:solidFill>
                  <a:srgbClr val="000000"/>
                </a:solidFill>
              </a:endParaRPr>
            </a:p>
          </p:txBody>
        </p:sp>
        <p:grpSp>
          <p:nvGrpSpPr>
            <p:cNvPr id="12" name="Group 63"/>
            <p:cNvGrpSpPr>
              <a:grpSpLocks/>
            </p:cNvGrpSpPr>
            <p:nvPr/>
          </p:nvGrpSpPr>
          <p:grpSpPr bwMode="auto">
            <a:xfrm>
              <a:off x="1440" y="1200"/>
              <a:ext cx="336" cy="333"/>
              <a:chOff x="1289" y="582"/>
              <a:chExt cx="668" cy="668"/>
            </a:xfrm>
          </p:grpSpPr>
          <p:sp>
            <p:nvSpPr>
              <p:cNvPr id="119829" name="Oval 64"/>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30" name="Oval 65"/>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31" name="Oval 66"/>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32" name="Oval 67"/>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33" name="Oval 68"/>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21" name="Text Box 69"/>
            <p:cNvSpPr txBox="1">
              <a:spLocks noChangeArrowheads="1"/>
            </p:cNvSpPr>
            <p:nvPr/>
          </p:nvSpPr>
          <p:spPr bwMode="gray">
            <a:xfrm>
              <a:off x="1488" y="1208"/>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1</a:t>
              </a:r>
            </a:p>
          </p:txBody>
        </p:sp>
        <p:grpSp>
          <p:nvGrpSpPr>
            <p:cNvPr id="13" name="Group 70"/>
            <p:cNvGrpSpPr>
              <a:grpSpLocks/>
            </p:cNvGrpSpPr>
            <p:nvPr/>
          </p:nvGrpSpPr>
          <p:grpSpPr bwMode="auto">
            <a:xfrm>
              <a:off x="1440" y="1200"/>
              <a:ext cx="336" cy="333"/>
              <a:chOff x="1289" y="582"/>
              <a:chExt cx="668" cy="668"/>
            </a:xfrm>
          </p:grpSpPr>
          <p:sp>
            <p:nvSpPr>
              <p:cNvPr id="119824" name="Oval 71"/>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25" name="Oval 7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26" name="Oval 7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27" name="Oval 7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28" name="Oval 7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23" name="Text Box 76"/>
            <p:cNvSpPr txBox="1">
              <a:spLocks noChangeArrowheads="1"/>
            </p:cNvSpPr>
            <p:nvPr/>
          </p:nvSpPr>
          <p:spPr bwMode="gray">
            <a:xfrm>
              <a:off x="1488" y="1208"/>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1</a:t>
              </a:r>
            </a:p>
          </p:txBody>
        </p:sp>
      </p:grpSp>
    </p:spTree>
    <p:extLst>
      <p:ext uri="{BB962C8B-B14F-4D97-AF65-F5344CB8AC3E}">
        <p14:creationId xmlns:p14="http://schemas.microsoft.com/office/powerpoint/2010/main" val="33494340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3"/>
          <p:cNvSpPr txBox="1">
            <a:spLocks noChangeArrowheads="1"/>
          </p:cNvSpPr>
          <p:nvPr/>
        </p:nvSpPr>
        <p:spPr bwMode="auto">
          <a:xfrm>
            <a:off x="432536" y="2800669"/>
            <a:ext cx="14827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2400" b="1" smtClean="0">
                <a:solidFill>
                  <a:srgbClr val="FFFFFF"/>
                </a:solidFill>
                <a:latin typeface="Arial" charset="0"/>
              </a:rPr>
              <a:t>GIẢ ĐỊNH</a:t>
            </a:r>
            <a:endParaRPr lang="en-US" sz="2400" b="1">
              <a:solidFill>
                <a:srgbClr val="FFFFFF"/>
              </a:solidFill>
              <a:latin typeface="Arial" charset="0"/>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45</a:t>
            </a:fld>
            <a:endParaRPr lang="en-US"/>
          </a:p>
        </p:txBody>
      </p:sp>
      <p:sp>
        <p:nvSpPr>
          <p:cNvPr id="11" name="TextBox 21"/>
          <p:cNvSpPr txBox="1">
            <a:spLocks noChangeArrowheads="1"/>
          </p:cNvSpPr>
          <p:nvPr/>
        </p:nvSpPr>
        <p:spPr bwMode="auto">
          <a:xfrm>
            <a:off x="1420082" y="253425"/>
            <a:ext cx="6823659" cy="584775"/>
          </a:xfrm>
          <a:prstGeom prst="rect">
            <a:avLst/>
          </a:prstGeom>
          <a:solidFill>
            <a:schemeClr val="accent2">
              <a:lumMod val="60000"/>
              <a:lumOff val="40000"/>
            </a:schemeClr>
          </a:solidFill>
          <a:ln>
            <a:noFill/>
          </a:ln>
          <a:scene3d>
            <a:camera prst="orthographicFront"/>
            <a:lightRig rig="threePt" dir="t"/>
          </a:scene3d>
          <a:sp3d>
            <a:bevelT w="114300" prst="artDeco"/>
          </a:sp3d>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3200" b="1" dirty="0" smtClean="0">
                <a:solidFill>
                  <a:srgbClr val="002060"/>
                </a:solidFill>
                <a:latin typeface="Verdana" pitchFamily="34" charset="0"/>
              </a:rPr>
              <a:t>CẤU TRÚC QUY PHẠM PL</a:t>
            </a:r>
            <a:endParaRPr lang="en-US" sz="3200" b="1" dirty="0">
              <a:solidFill>
                <a:srgbClr val="002060"/>
              </a:solidFill>
              <a:latin typeface="Verdana" pitchFamily="34" charset="0"/>
            </a:endParaRPr>
          </a:p>
        </p:txBody>
      </p:sp>
      <p:sp>
        <p:nvSpPr>
          <p:cNvPr id="10" name="Rectangle 9"/>
          <p:cNvSpPr/>
          <p:nvPr/>
        </p:nvSpPr>
        <p:spPr>
          <a:xfrm>
            <a:off x="558560" y="2962153"/>
            <a:ext cx="8128240" cy="1200329"/>
          </a:xfrm>
          <a:prstGeom prst="rect">
            <a:avLst/>
          </a:prstGeom>
          <a:solidFill>
            <a:schemeClr val="accent6">
              <a:lumMod val="40000"/>
              <a:lumOff val="60000"/>
            </a:schemeClr>
          </a:solidFill>
        </p:spPr>
        <p:txBody>
          <a:bodyPr wrap="square">
            <a:spAutoFit/>
          </a:bodyPr>
          <a:lstStyle/>
          <a:p>
            <a:r>
              <a:rPr lang="en-US" sz="2400" i="1" dirty="0">
                <a:latin typeface="Arial" pitchFamily="34" charset="0"/>
                <a:cs typeface="Arial" pitchFamily="34" charset="0"/>
              </a:rPr>
              <a:t>“</a:t>
            </a:r>
            <a:r>
              <a:rPr lang="en-US" sz="2400" i="1" dirty="0" err="1">
                <a:latin typeface="Arial" pitchFamily="34" charset="0"/>
                <a:cs typeface="Arial" pitchFamily="34" charset="0"/>
              </a:rPr>
              <a:t>Người</a:t>
            </a:r>
            <a:r>
              <a:rPr lang="en-US" sz="2400" i="1" dirty="0">
                <a:latin typeface="Arial" pitchFamily="34" charset="0"/>
                <a:cs typeface="Arial" pitchFamily="34" charset="0"/>
              </a:rPr>
              <a:t> </a:t>
            </a:r>
            <a:r>
              <a:rPr lang="en-US" sz="2400" i="1" dirty="0" err="1">
                <a:latin typeface="Arial" pitchFamily="34" charset="0"/>
                <a:cs typeface="Arial" pitchFamily="34" charset="0"/>
              </a:rPr>
              <a:t>điều</a:t>
            </a:r>
            <a:r>
              <a:rPr lang="en-US" sz="2400" i="1" dirty="0">
                <a:latin typeface="Arial" pitchFamily="34" charset="0"/>
                <a:cs typeface="Arial" pitchFamily="34" charset="0"/>
              </a:rPr>
              <a:t> </a:t>
            </a:r>
            <a:r>
              <a:rPr lang="en-US" sz="2400" i="1" dirty="0" err="1">
                <a:latin typeface="Arial" pitchFamily="34" charset="0"/>
                <a:cs typeface="Arial" pitchFamily="34" charset="0"/>
              </a:rPr>
              <a:t>khiển</a:t>
            </a:r>
            <a:r>
              <a:rPr lang="en-US" sz="2400" i="1" dirty="0">
                <a:latin typeface="Arial" pitchFamily="34" charset="0"/>
                <a:cs typeface="Arial" pitchFamily="34" charset="0"/>
              </a:rPr>
              <a:t>, </a:t>
            </a:r>
            <a:r>
              <a:rPr lang="en-US" sz="2400" i="1" dirty="0" err="1">
                <a:latin typeface="Arial" pitchFamily="34" charset="0"/>
                <a:cs typeface="Arial" pitchFamily="34" charset="0"/>
              </a:rPr>
              <a:t>người</a:t>
            </a:r>
            <a:r>
              <a:rPr lang="en-US" sz="2400" i="1" dirty="0">
                <a:latin typeface="Arial" pitchFamily="34" charset="0"/>
                <a:cs typeface="Arial" pitchFamily="34" charset="0"/>
              </a:rPr>
              <a:t> </a:t>
            </a:r>
            <a:r>
              <a:rPr lang="en-US" sz="2400" i="1" dirty="0" err="1">
                <a:latin typeface="Arial" pitchFamily="34" charset="0"/>
                <a:cs typeface="Arial" pitchFamily="34" charset="0"/>
              </a:rPr>
              <a:t>ngồi</a:t>
            </a:r>
            <a:r>
              <a:rPr lang="en-US" sz="2400" i="1" dirty="0">
                <a:latin typeface="Arial" pitchFamily="34" charset="0"/>
                <a:cs typeface="Arial" pitchFamily="34" charset="0"/>
              </a:rPr>
              <a:t> </a:t>
            </a:r>
            <a:r>
              <a:rPr lang="en-US" sz="2400" i="1" dirty="0" err="1">
                <a:latin typeface="Arial" pitchFamily="34" charset="0"/>
                <a:cs typeface="Arial" pitchFamily="34" charset="0"/>
              </a:rPr>
              <a:t>trên</a:t>
            </a:r>
            <a:r>
              <a:rPr lang="en-US" sz="2400" i="1" dirty="0">
                <a:latin typeface="Arial" pitchFamily="34" charset="0"/>
                <a:cs typeface="Arial" pitchFamily="34" charset="0"/>
              </a:rPr>
              <a:t> </a:t>
            </a:r>
            <a:r>
              <a:rPr lang="en-US" sz="2400" i="1" dirty="0" err="1">
                <a:latin typeface="Arial" pitchFamily="34" charset="0"/>
                <a:cs typeface="Arial" pitchFamily="34" charset="0"/>
              </a:rPr>
              <a:t>xe</a:t>
            </a:r>
            <a:r>
              <a:rPr lang="en-US" sz="2400" i="1" dirty="0">
                <a:latin typeface="Arial" pitchFamily="34" charset="0"/>
                <a:cs typeface="Arial" pitchFamily="34" charset="0"/>
              </a:rPr>
              <a:t> </a:t>
            </a:r>
            <a:r>
              <a:rPr lang="en-US" sz="2400" i="1" dirty="0" err="1">
                <a:latin typeface="Arial" pitchFamily="34" charset="0"/>
                <a:cs typeface="Arial" pitchFamily="34" charset="0"/>
              </a:rPr>
              <a:t>mô</a:t>
            </a:r>
            <a:r>
              <a:rPr lang="en-US" sz="2400" i="1" dirty="0">
                <a:latin typeface="Arial" pitchFamily="34" charset="0"/>
                <a:cs typeface="Arial" pitchFamily="34" charset="0"/>
              </a:rPr>
              <a:t> </a:t>
            </a:r>
            <a:r>
              <a:rPr lang="en-US" sz="2400" i="1" dirty="0" err="1">
                <a:latin typeface="Arial" pitchFamily="34" charset="0"/>
                <a:cs typeface="Arial" pitchFamily="34" charset="0"/>
              </a:rPr>
              <a:t>tô</a:t>
            </a:r>
            <a:r>
              <a:rPr lang="en-US" sz="2400" i="1" dirty="0">
                <a:latin typeface="Arial" pitchFamily="34" charset="0"/>
                <a:cs typeface="Arial" pitchFamily="34" charset="0"/>
              </a:rPr>
              <a:t> </a:t>
            </a:r>
            <a:r>
              <a:rPr lang="en-US" sz="2400" i="1" dirty="0" err="1">
                <a:latin typeface="Arial" pitchFamily="34" charset="0"/>
                <a:cs typeface="Arial" pitchFamily="34" charset="0"/>
              </a:rPr>
              <a:t>hai</a:t>
            </a:r>
            <a:r>
              <a:rPr lang="en-US" sz="2400" i="1" dirty="0">
                <a:latin typeface="Arial" pitchFamily="34" charset="0"/>
                <a:cs typeface="Arial" pitchFamily="34" charset="0"/>
              </a:rPr>
              <a:t> </a:t>
            </a:r>
            <a:r>
              <a:rPr lang="en-US" sz="2400" i="1" dirty="0" err="1">
                <a:latin typeface="Arial" pitchFamily="34" charset="0"/>
                <a:cs typeface="Arial" pitchFamily="34" charset="0"/>
              </a:rPr>
              <a:t>bánh</a:t>
            </a:r>
            <a:r>
              <a:rPr lang="en-US" sz="2400" i="1" dirty="0">
                <a:latin typeface="Arial" pitchFamily="34" charset="0"/>
                <a:cs typeface="Arial" pitchFamily="34" charset="0"/>
              </a:rPr>
              <a:t>, </a:t>
            </a:r>
            <a:r>
              <a:rPr lang="en-US" sz="2400" i="1" dirty="0" err="1">
                <a:latin typeface="Arial" pitchFamily="34" charset="0"/>
                <a:cs typeface="Arial" pitchFamily="34" charset="0"/>
              </a:rPr>
              <a:t>xe</a:t>
            </a:r>
            <a:r>
              <a:rPr lang="en-US" sz="2400" i="1" dirty="0">
                <a:latin typeface="Arial" pitchFamily="34" charset="0"/>
                <a:cs typeface="Arial" pitchFamily="34" charset="0"/>
              </a:rPr>
              <a:t> </a:t>
            </a:r>
            <a:r>
              <a:rPr lang="en-US" sz="2400" i="1" dirty="0" err="1">
                <a:latin typeface="Arial" pitchFamily="34" charset="0"/>
                <a:cs typeface="Arial" pitchFamily="34" charset="0"/>
              </a:rPr>
              <a:t>mô</a:t>
            </a:r>
            <a:r>
              <a:rPr lang="en-US" sz="2400" i="1" dirty="0">
                <a:latin typeface="Arial" pitchFamily="34" charset="0"/>
                <a:cs typeface="Arial" pitchFamily="34" charset="0"/>
              </a:rPr>
              <a:t> </a:t>
            </a:r>
            <a:r>
              <a:rPr lang="en-US" sz="2400" i="1" dirty="0" err="1">
                <a:latin typeface="Arial" pitchFamily="34" charset="0"/>
                <a:cs typeface="Arial" pitchFamily="34" charset="0"/>
              </a:rPr>
              <a:t>tô</a:t>
            </a:r>
            <a:r>
              <a:rPr lang="en-US" sz="2400" i="1" dirty="0">
                <a:latin typeface="Arial" pitchFamily="34" charset="0"/>
                <a:cs typeface="Arial" pitchFamily="34" charset="0"/>
              </a:rPr>
              <a:t> </a:t>
            </a:r>
            <a:r>
              <a:rPr lang="en-US" sz="2400" i="1" dirty="0" err="1">
                <a:latin typeface="Arial" pitchFamily="34" charset="0"/>
                <a:cs typeface="Arial" pitchFamily="34" charset="0"/>
              </a:rPr>
              <a:t>ba</a:t>
            </a:r>
            <a:r>
              <a:rPr lang="en-US" sz="2400" i="1" dirty="0">
                <a:latin typeface="Arial" pitchFamily="34" charset="0"/>
                <a:cs typeface="Arial" pitchFamily="34" charset="0"/>
              </a:rPr>
              <a:t> </a:t>
            </a:r>
            <a:r>
              <a:rPr lang="en-US" sz="2400" i="1" dirty="0" err="1">
                <a:latin typeface="Arial" pitchFamily="34" charset="0"/>
                <a:cs typeface="Arial" pitchFamily="34" charset="0"/>
              </a:rPr>
              <a:t>bánh</a:t>
            </a:r>
            <a:r>
              <a:rPr lang="en-US" sz="2400" i="1" dirty="0">
                <a:latin typeface="Arial" pitchFamily="34" charset="0"/>
                <a:cs typeface="Arial" pitchFamily="34" charset="0"/>
              </a:rPr>
              <a:t>, </a:t>
            </a:r>
            <a:r>
              <a:rPr lang="en-US" sz="2400" i="1" dirty="0" err="1">
                <a:latin typeface="Arial" pitchFamily="34" charset="0"/>
                <a:cs typeface="Arial" pitchFamily="34" charset="0"/>
              </a:rPr>
              <a:t>xe</a:t>
            </a:r>
            <a:r>
              <a:rPr lang="en-US" sz="2400" i="1" dirty="0">
                <a:latin typeface="Arial" pitchFamily="34" charset="0"/>
                <a:cs typeface="Arial" pitchFamily="34" charset="0"/>
              </a:rPr>
              <a:t> </a:t>
            </a:r>
            <a:r>
              <a:rPr lang="en-US" sz="2400" i="1" dirty="0" err="1">
                <a:latin typeface="Arial" pitchFamily="34" charset="0"/>
                <a:cs typeface="Arial" pitchFamily="34" charset="0"/>
              </a:rPr>
              <a:t>gắn</a:t>
            </a:r>
            <a:r>
              <a:rPr lang="en-US" sz="2400" i="1" dirty="0">
                <a:latin typeface="Arial" pitchFamily="34" charset="0"/>
                <a:cs typeface="Arial" pitchFamily="34" charset="0"/>
              </a:rPr>
              <a:t> </a:t>
            </a:r>
            <a:r>
              <a:rPr lang="en-US" sz="2400" i="1" dirty="0" err="1">
                <a:latin typeface="Arial" pitchFamily="34" charset="0"/>
                <a:cs typeface="Arial" pitchFamily="34" charset="0"/>
              </a:rPr>
              <a:t>máy</a:t>
            </a:r>
            <a:r>
              <a:rPr lang="en-US" sz="2400" i="1" dirty="0">
                <a:latin typeface="Arial" pitchFamily="34" charset="0"/>
                <a:cs typeface="Arial" pitchFamily="34" charset="0"/>
              </a:rPr>
              <a:t> </a:t>
            </a:r>
            <a:r>
              <a:rPr lang="en-US" sz="2400" i="1" dirty="0" err="1">
                <a:latin typeface="Arial" pitchFamily="34" charset="0"/>
                <a:cs typeface="Arial" pitchFamily="34" charset="0"/>
              </a:rPr>
              <a:t>phải</a:t>
            </a:r>
            <a:r>
              <a:rPr lang="en-US" sz="2400" i="1" dirty="0">
                <a:latin typeface="Arial" pitchFamily="34" charset="0"/>
                <a:cs typeface="Arial" pitchFamily="34" charset="0"/>
              </a:rPr>
              <a:t> </a:t>
            </a:r>
            <a:r>
              <a:rPr lang="en-US" sz="2400" i="1" dirty="0" err="1">
                <a:latin typeface="Arial" pitchFamily="34" charset="0"/>
                <a:cs typeface="Arial" pitchFamily="34" charset="0"/>
              </a:rPr>
              <a:t>đội</a:t>
            </a:r>
            <a:r>
              <a:rPr lang="en-US" sz="2400" i="1" dirty="0">
                <a:latin typeface="Arial" pitchFamily="34" charset="0"/>
                <a:cs typeface="Arial" pitchFamily="34" charset="0"/>
              </a:rPr>
              <a:t> </a:t>
            </a:r>
            <a:r>
              <a:rPr lang="en-US" sz="2400" i="1" dirty="0" err="1">
                <a:latin typeface="Arial" pitchFamily="34" charset="0"/>
                <a:cs typeface="Arial" pitchFamily="34" charset="0"/>
              </a:rPr>
              <a:t>mũ</a:t>
            </a:r>
            <a:r>
              <a:rPr lang="en-US" sz="2400" i="1" dirty="0">
                <a:latin typeface="Arial" pitchFamily="34" charset="0"/>
                <a:cs typeface="Arial" pitchFamily="34" charset="0"/>
              </a:rPr>
              <a:t> </a:t>
            </a:r>
            <a:r>
              <a:rPr lang="en-US" sz="2400" i="1" dirty="0" err="1">
                <a:latin typeface="Arial" pitchFamily="34" charset="0"/>
                <a:cs typeface="Arial" pitchFamily="34" charset="0"/>
              </a:rPr>
              <a:t>bảo</a:t>
            </a:r>
            <a:r>
              <a:rPr lang="en-US" sz="2400" i="1" dirty="0">
                <a:latin typeface="Arial" pitchFamily="34" charset="0"/>
                <a:cs typeface="Arial" pitchFamily="34" charset="0"/>
              </a:rPr>
              <a:t> </a:t>
            </a:r>
            <a:r>
              <a:rPr lang="en-US" sz="2400" i="1" dirty="0" err="1">
                <a:latin typeface="Arial" pitchFamily="34" charset="0"/>
                <a:cs typeface="Arial" pitchFamily="34" charset="0"/>
              </a:rPr>
              <a:t>hiểm</a:t>
            </a:r>
            <a:r>
              <a:rPr lang="en-US" sz="2400" i="1" dirty="0">
                <a:latin typeface="Arial" pitchFamily="34" charset="0"/>
                <a:cs typeface="Arial" pitchFamily="34" charset="0"/>
              </a:rPr>
              <a:t> </a:t>
            </a:r>
            <a:r>
              <a:rPr lang="en-US" sz="2400" i="1" dirty="0" err="1">
                <a:latin typeface="Arial" pitchFamily="34" charset="0"/>
                <a:cs typeface="Arial" pitchFamily="34" charset="0"/>
              </a:rPr>
              <a:t>có</a:t>
            </a:r>
            <a:r>
              <a:rPr lang="en-US" sz="2400" i="1" dirty="0">
                <a:latin typeface="Arial" pitchFamily="34" charset="0"/>
                <a:cs typeface="Arial" pitchFamily="34" charset="0"/>
              </a:rPr>
              <a:t> </a:t>
            </a:r>
            <a:r>
              <a:rPr lang="en-US" sz="2400" i="1" dirty="0" err="1">
                <a:latin typeface="Arial" pitchFamily="34" charset="0"/>
                <a:cs typeface="Arial" pitchFamily="34" charset="0"/>
              </a:rPr>
              <a:t>cài</a:t>
            </a:r>
            <a:r>
              <a:rPr lang="en-US" sz="2400" i="1" dirty="0">
                <a:latin typeface="Arial" pitchFamily="34" charset="0"/>
                <a:cs typeface="Arial" pitchFamily="34" charset="0"/>
              </a:rPr>
              <a:t> </a:t>
            </a:r>
            <a:r>
              <a:rPr lang="en-US" sz="2400" i="1" dirty="0" err="1">
                <a:latin typeface="Arial" pitchFamily="34" charset="0"/>
                <a:cs typeface="Arial" pitchFamily="34" charset="0"/>
              </a:rPr>
              <a:t>quai</a:t>
            </a:r>
            <a:r>
              <a:rPr lang="en-US" sz="2400" i="1" dirty="0">
                <a:latin typeface="Arial" pitchFamily="34" charset="0"/>
                <a:cs typeface="Arial" pitchFamily="34" charset="0"/>
              </a:rPr>
              <a:t> </a:t>
            </a:r>
            <a:r>
              <a:rPr lang="en-US" sz="2400" i="1" dirty="0" err="1">
                <a:latin typeface="Arial" pitchFamily="34" charset="0"/>
                <a:cs typeface="Arial" pitchFamily="34" charset="0"/>
              </a:rPr>
              <a:t>đúng</a:t>
            </a:r>
            <a:r>
              <a:rPr lang="en-US" sz="2400" i="1" dirty="0">
                <a:latin typeface="Arial" pitchFamily="34" charset="0"/>
                <a:cs typeface="Arial" pitchFamily="34" charset="0"/>
              </a:rPr>
              <a:t> </a:t>
            </a:r>
            <a:r>
              <a:rPr lang="en-US" sz="2400" i="1" dirty="0" err="1">
                <a:latin typeface="Arial" pitchFamily="34" charset="0"/>
                <a:cs typeface="Arial" pitchFamily="34" charset="0"/>
              </a:rPr>
              <a:t>quy</a:t>
            </a:r>
            <a:r>
              <a:rPr lang="en-US" sz="2400" i="1" dirty="0">
                <a:latin typeface="Arial" pitchFamily="34" charset="0"/>
                <a:cs typeface="Arial" pitchFamily="34" charset="0"/>
              </a:rPr>
              <a:t> </a:t>
            </a:r>
            <a:r>
              <a:rPr lang="en-US" sz="2400" i="1" dirty="0" err="1">
                <a:latin typeface="Arial" pitchFamily="34" charset="0"/>
                <a:cs typeface="Arial" pitchFamily="34" charset="0"/>
              </a:rPr>
              <a:t>cách</a:t>
            </a:r>
            <a:r>
              <a:rPr lang="en-US" sz="2400" i="1" dirty="0" smtClean="0">
                <a:latin typeface="Arial" pitchFamily="34" charset="0"/>
                <a:cs typeface="Arial" pitchFamily="34" charset="0"/>
              </a:rPr>
              <a:t>”. (</a:t>
            </a:r>
            <a:r>
              <a:rPr lang="en-US" sz="2400" i="1" dirty="0" err="1">
                <a:latin typeface="Arial" pitchFamily="34" charset="0"/>
                <a:cs typeface="Arial" pitchFamily="34" charset="0"/>
              </a:rPr>
              <a:t>Khoản</a:t>
            </a:r>
            <a:r>
              <a:rPr lang="en-US" sz="2400" i="1" dirty="0">
                <a:latin typeface="Arial" pitchFamily="34" charset="0"/>
                <a:cs typeface="Arial" pitchFamily="34" charset="0"/>
              </a:rPr>
              <a:t> 2, </a:t>
            </a:r>
            <a:r>
              <a:rPr lang="en-US" sz="2400" i="1" dirty="0" err="1">
                <a:latin typeface="Arial" pitchFamily="34" charset="0"/>
                <a:cs typeface="Arial" pitchFamily="34" charset="0"/>
              </a:rPr>
              <a:t>Điều</a:t>
            </a:r>
            <a:r>
              <a:rPr lang="en-US" sz="2400" i="1" dirty="0">
                <a:latin typeface="Arial" pitchFamily="34" charset="0"/>
                <a:cs typeface="Arial" pitchFamily="34" charset="0"/>
              </a:rPr>
              <a:t> 30, </a:t>
            </a:r>
            <a:r>
              <a:rPr lang="en-US" sz="2400" i="1" dirty="0" err="1">
                <a:latin typeface="Arial" pitchFamily="34" charset="0"/>
                <a:cs typeface="Arial" pitchFamily="34" charset="0"/>
              </a:rPr>
              <a:t>Luật</a:t>
            </a:r>
            <a:r>
              <a:rPr lang="en-US" sz="2400" i="1" dirty="0">
                <a:latin typeface="Arial" pitchFamily="34" charset="0"/>
                <a:cs typeface="Arial" pitchFamily="34" charset="0"/>
              </a:rPr>
              <a:t> GTĐB 2008)</a:t>
            </a:r>
          </a:p>
        </p:txBody>
      </p:sp>
      <p:sp>
        <p:nvSpPr>
          <p:cNvPr id="12" name="Rectangle 11"/>
          <p:cNvSpPr/>
          <p:nvPr/>
        </p:nvSpPr>
        <p:spPr>
          <a:xfrm>
            <a:off x="457200" y="4419600"/>
            <a:ext cx="8143568" cy="2246769"/>
          </a:xfrm>
          <a:prstGeom prst="rect">
            <a:avLst/>
          </a:prstGeom>
          <a:solidFill>
            <a:schemeClr val="accent6">
              <a:lumMod val="60000"/>
              <a:lumOff val="40000"/>
            </a:schemeClr>
          </a:solidFill>
        </p:spPr>
        <p:txBody>
          <a:bodyPr wrap="square">
            <a:spAutoFit/>
          </a:bodyPr>
          <a:lstStyle/>
          <a:p>
            <a:pPr algn="just"/>
            <a:r>
              <a:rPr lang="en-US" sz="2800" i="1" dirty="0" smtClean="0"/>
              <a:t>“</a:t>
            </a:r>
            <a:r>
              <a:rPr lang="vi-VN" sz="2800" i="1" dirty="0" smtClean="0"/>
              <a:t>Người </a:t>
            </a:r>
            <a:r>
              <a:rPr lang="vi-VN" sz="2800" i="1" dirty="0"/>
              <a:t>nào dùng vũ lực, đe doạ dùng vũ lực hoặc lợi dụng tình trạng không thể tự vệ được của nạn nhân hoặc thủ đoạn khác giao cấu với nạn </a:t>
            </a:r>
            <a:r>
              <a:rPr lang="vi-VN" sz="2800" i="1" dirty="0" smtClean="0"/>
              <a:t>nhân </a:t>
            </a:r>
            <a:r>
              <a:rPr lang="vi-VN" sz="2800" i="1" dirty="0"/>
              <a:t>trái với ý muốn của họ, thì bị phạt tù từ hai năm đến bảy </a:t>
            </a:r>
            <a:r>
              <a:rPr lang="vi-VN" sz="2800" i="1" dirty="0" smtClean="0"/>
              <a:t>năm</a:t>
            </a:r>
            <a:r>
              <a:rPr lang="en-US" sz="2800" i="1" dirty="0" smtClean="0"/>
              <a:t>”.</a:t>
            </a:r>
            <a:r>
              <a:rPr lang="en-US" sz="2800" dirty="0" smtClean="0"/>
              <a:t>	( </a:t>
            </a:r>
            <a:r>
              <a:rPr lang="en-US" sz="2800" dirty="0" err="1" smtClean="0"/>
              <a:t>Khoản</a:t>
            </a:r>
            <a:r>
              <a:rPr lang="en-US" sz="2800" dirty="0" smtClean="0"/>
              <a:t> 1, </a:t>
            </a:r>
            <a:r>
              <a:rPr lang="en-US" sz="2800" dirty="0" err="1" smtClean="0"/>
              <a:t>điều</a:t>
            </a:r>
            <a:r>
              <a:rPr lang="en-US" sz="2800" dirty="0" smtClean="0"/>
              <a:t> 111, BLHS 2009)</a:t>
            </a:r>
            <a:endParaRPr lang="en-US" sz="2800" dirty="0"/>
          </a:p>
        </p:txBody>
      </p:sp>
      <p:sp>
        <p:nvSpPr>
          <p:cNvPr id="14" name="Rectangle 13"/>
          <p:cNvSpPr/>
          <p:nvPr/>
        </p:nvSpPr>
        <p:spPr>
          <a:xfrm>
            <a:off x="14068" y="1123353"/>
            <a:ext cx="9036718" cy="135174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5" name="Freeform 14"/>
          <p:cNvSpPr/>
          <p:nvPr/>
        </p:nvSpPr>
        <p:spPr>
          <a:xfrm>
            <a:off x="2342080" y="925860"/>
            <a:ext cx="1712913" cy="196850"/>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266568"/>
              </a:gs>
              <a:gs pos="100000">
                <a:srgbClr val="3296A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6" name="Freeform 15"/>
          <p:cNvSpPr/>
          <p:nvPr/>
        </p:nvSpPr>
        <p:spPr>
          <a:xfrm flipV="1">
            <a:off x="2342080" y="2475260"/>
            <a:ext cx="1712913" cy="196850"/>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266568"/>
              </a:gs>
              <a:gs pos="99000">
                <a:srgbClr val="3296A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7" name="Freeform 16"/>
          <p:cNvSpPr/>
          <p:nvPr/>
        </p:nvSpPr>
        <p:spPr>
          <a:xfrm>
            <a:off x="2340493" y="925860"/>
            <a:ext cx="1652587" cy="1746250"/>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gradFill flip="none" rotWithShape="1">
            <a:gsLst>
              <a:gs pos="14565">
                <a:srgbClr val="5BB4BC">
                  <a:lumMod val="95000"/>
                </a:srgbClr>
              </a:gs>
              <a:gs pos="7100">
                <a:srgbClr val="3CA0AF"/>
              </a:gs>
              <a:gs pos="0">
                <a:srgbClr val="5CB5BB"/>
              </a:gs>
              <a:gs pos="70434">
                <a:srgbClr val="5CB4BB"/>
              </a:gs>
              <a:gs pos="89600">
                <a:srgbClr val="82DDDE"/>
              </a:gs>
              <a:gs pos="100000">
                <a:srgbClr val="58BAC3"/>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8" name="TextBox 12"/>
          <p:cNvSpPr txBox="1">
            <a:spLocks noChangeArrowheads="1"/>
          </p:cNvSpPr>
          <p:nvPr/>
        </p:nvSpPr>
        <p:spPr bwMode="auto">
          <a:xfrm>
            <a:off x="2408351" y="1321931"/>
            <a:ext cx="14827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2800" b="1" smtClean="0">
                <a:solidFill>
                  <a:srgbClr val="FFFFFF"/>
                </a:solidFill>
                <a:latin typeface="Arial" charset="0"/>
              </a:rPr>
              <a:t>CHẾ TÀI</a:t>
            </a:r>
            <a:endParaRPr lang="en-US" sz="2800" b="1">
              <a:solidFill>
                <a:srgbClr val="FFFFFF"/>
              </a:solidFill>
              <a:latin typeface="Arial" charset="0"/>
            </a:endParaRPr>
          </a:p>
        </p:txBody>
      </p:sp>
      <p:sp>
        <p:nvSpPr>
          <p:cNvPr id="19" name="Rectangle 34"/>
          <p:cNvSpPr>
            <a:spLocks noChangeArrowheads="1"/>
          </p:cNvSpPr>
          <p:nvPr/>
        </p:nvSpPr>
        <p:spPr bwMode="auto">
          <a:xfrm>
            <a:off x="4081577" y="1324323"/>
            <a:ext cx="47418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gn="just">
              <a:buFont typeface="Wingdings" pitchFamily="2" charset="2"/>
              <a:buChar char="Ø"/>
            </a:pPr>
            <a:r>
              <a:rPr lang="en-US" sz="2400" b="1" dirty="0" err="1" smtClean="0">
                <a:solidFill>
                  <a:srgbClr val="266568"/>
                </a:solidFill>
                <a:latin typeface="Arial" charset="0"/>
              </a:rPr>
              <a:t>Biện</a:t>
            </a:r>
            <a:r>
              <a:rPr lang="en-US" sz="2400" b="1" dirty="0" smtClean="0">
                <a:solidFill>
                  <a:srgbClr val="266568"/>
                </a:solidFill>
                <a:latin typeface="Arial" charset="0"/>
              </a:rPr>
              <a:t> </a:t>
            </a:r>
            <a:r>
              <a:rPr lang="en-US" sz="2400" b="1" dirty="0" err="1" smtClean="0">
                <a:solidFill>
                  <a:srgbClr val="266568"/>
                </a:solidFill>
                <a:latin typeface="Arial" charset="0"/>
              </a:rPr>
              <a:t>pháp</a:t>
            </a:r>
            <a:r>
              <a:rPr lang="en-US" sz="2400" b="1" dirty="0" smtClean="0">
                <a:solidFill>
                  <a:srgbClr val="266568"/>
                </a:solidFill>
                <a:latin typeface="Arial" charset="0"/>
              </a:rPr>
              <a:t> </a:t>
            </a:r>
            <a:r>
              <a:rPr lang="en-US" sz="2400" b="1" dirty="0" err="1" smtClean="0">
                <a:solidFill>
                  <a:srgbClr val="266568"/>
                </a:solidFill>
                <a:latin typeface="Arial" charset="0"/>
              </a:rPr>
              <a:t>cưỡng</a:t>
            </a:r>
            <a:r>
              <a:rPr lang="en-US" sz="2400" b="1" dirty="0" smtClean="0">
                <a:solidFill>
                  <a:srgbClr val="266568"/>
                </a:solidFill>
                <a:latin typeface="Arial" charset="0"/>
              </a:rPr>
              <a:t> </a:t>
            </a:r>
            <a:r>
              <a:rPr lang="en-US" sz="2400" b="1" dirty="0" err="1" smtClean="0">
                <a:solidFill>
                  <a:srgbClr val="266568"/>
                </a:solidFill>
                <a:latin typeface="Arial" charset="0"/>
              </a:rPr>
              <a:t>chế</a:t>
            </a:r>
            <a:r>
              <a:rPr lang="en-US" sz="2400" b="1" dirty="0" smtClean="0">
                <a:solidFill>
                  <a:srgbClr val="266568"/>
                </a:solidFill>
                <a:latin typeface="Arial" charset="0"/>
              </a:rPr>
              <a:t> </a:t>
            </a:r>
            <a:r>
              <a:rPr lang="en-US" sz="2400" b="1" dirty="0" err="1" smtClean="0">
                <a:solidFill>
                  <a:srgbClr val="266568"/>
                </a:solidFill>
                <a:latin typeface="Arial" charset="0"/>
              </a:rPr>
              <a:t>của</a:t>
            </a:r>
            <a:r>
              <a:rPr lang="en-US" sz="2400" b="1" dirty="0" smtClean="0">
                <a:solidFill>
                  <a:srgbClr val="266568"/>
                </a:solidFill>
                <a:latin typeface="Arial" charset="0"/>
              </a:rPr>
              <a:t> </a:t>
            </a:r>
            <a:r>
              <a:rPr lang="en-US" sz="2400" b="1" dirty="0" err="1" smtClean="0">
                <a:solidFill>
                  <a:srgbClr val="266568"/>
                </a:solidFill>
                <a:latin typeface="Arial" charset="0"/>
              </a:rPr>
              <a:t>Nhà</a:t>
            </a:r>
            <a:r>
              <a:rPr lang="en-US" sz="2400" b="1" dirty="0" smtClean="0">
                <a:solidFill>
                  <a:srgbClr val="266568"/>
                </a:solidFill>
                <a:latin typeface="Arial" charset="0"/>
              </a:rPr>
              <a:t> </a:t>
            </a:r>
            <a:r>
              <a:rPr lang="en-US" sz="2400" b="1" dirty="0" err="1" smtClean="0">
                <a:solidFill>
                  <a:srgbClr val="266568"/>
                </a:solidFill>
                <a:latin typeface="Arial" charset="0"/>
              </a:rPr>
              <a:t>nước</a:t>
            </a:r>
            <a:r>
              <a:rPr lang="en-US" sz="2400" b="1" dirty="0" smtClean="0">
                <a:solidFill>
                  <a:srgbClr val="266568"/>
                </a:solidFill>
                <a:latin typeface="Arial" charset="0"/>
              </a:rPr>
              <a:t> </a:t>
            </a:r>
            <a:r>
              <a:rPr lang="en-US" sz="2400" b="1" dirty="0" err="1" smtClean="0">
                <a:solidFill>
                  <a:srgbClr val="266568"/>
                </a:solidFill>
                <a:latin typeface="Arial" charset="0"/>
              </a:rPr>
              <a:t>khi</a:t>
            </a:r>
            <a:r>
              <a:rPr lang="en-US" sz="2400" b="1" dirty="0" smtClean="0">
                <a:solidFill>
                  <a:srgbClr val="266568"/>
                </a:solidFill>
                <a:latin typeface="Arial" charset="0"/>
              </a:rPr>
              <a:t> </a:t>
            </a:r>
            <a:r>
              <a:rPr lang="en-US" sz="2400" b="1" dirty="0" err="1" smtClean="0">
                <a:solidFill>
                  <a:srgbClr val="266568"/>
                </a:solidFill>
                <a:latin typeface="Arial" charset="0"/>
              </a:rPr>
              <a:t>chủ</a:t>
            </a:r>
            <a:r>
              <a:rPr lang="en-US" sz="2400" b="1" dirty="0" smtClean="0">
                <a:solidFill>
                  <a:srgbClr val="266568"/>
                </a:solidFill>
                <a:latin typeface="Arial" charset="0"/>
              </a:rPr>
              <a:t> </a:t>
            </a:r>
            <a:r>
              <a:rPr lang="en-US" sz="2400" b="1" dirty="0" err="1" smtClean="0">
                <a:solidFill>
                  <a:srgbClr val="266568"/>
                </a:solidFill>
                <a:latin typeface="Arial" charset="0"/>
              </a:rPr>
              <a:t>thể</a:t>
            </a:r>
            <a:r>
              <a:rPr lang="en-US" sz="2400" b="1" dirty="0" smtClean="0">
                <a:solidFill>
                  <a:srgbClr val="266568"/>
                </a:solidFill>
                <a:latin typeface="Arial" charset="0"/>
              </a:rPr>
              <a:t> </a:t>
            </a:r>
            <a:r>
              <a:rPr lang="en-US" sz="2400" b="1" dirty="0" err="1" smtClean="0">
                <a:solidFill>
                  <a:srgbClr val="266568"/>
                </a:solidFill>
                <a:latin typeface="Arial" charset="0"/>
              </a:rPr>
              <a:t>không</a:t>
            </a:r>
            <a:r>
              <a:rPr lang="en-US" sz="2400" b="1" dirty="0" smtClean="0">
                <a:solidFill>
                  <a:srgbClr val="266568"/>
                </a:solidFill>
                <a:latin typeface="Arial" charset="0"/>
              </a:rPr>
              <a:t> </a:t>
            </a:r>
            <a:r>
              <a:rPr lang="en-US" sz="2400" b="1" dirty="0" err="1" smtClean="0">
                <a:solidFill>
                  <a:srgbClr val="266568"/>
                </a:solidFill>
                <a:latin typeface="Arial" charset="0"/>
              </a:rPr>
              <a:t>thực</a:t>
            </a:r>
            <a:r>
              <a:rPr lang="en-US" sz="2400" b="1" dirty="0" smtClean="0">
                <a:solidFill>
                  <a:srgbClr val="266568"/>
                </a:solidFill>
                <a:latin typeface="Arial" charset="0"/>
              </a:rPr>
              <a:t> </a:t>
            </a:r>
            <a:r>
              <a:rPr lang="en-US" sz="2400" b="1" dirty="0" err="1" smtClean="0">
                <a:solidFill>
                  <a:srgbClr val="266568"/>
                </a:solidFill>
                <a:latin typeface="Arial" charset="0"/>
              </a:rPr>
              <a:t>hiện</a:t>
            </a:r>
            <a:r>
              <a:rPr lang="en-US" sz="2400" b="1" dirty="0" smtClean="0">
                <a:solidFill>
                  <a:srgbClr val="266568"/>
                </a:solidFill>
                <a:latin typeface="Arial" charset="0"/>
              </a:rPr>
              <a:t> </a:t>
            </a:r>
            <a:r>
              <a:rPr lang="en-US" sz="2400" b="1" dirty="0" err="1" smtClean="0">
                <a:solidFill>
                  <a:srgbClr val="266568"/>
                </a:solidFill>
                <a:latin typeface="Arial" charset="0"/>
              </a:rPr>
              <a:t>đúng</a:t>
            </a:r>
            <a:r>
              <a:rPr lang="en-US" sz="2400" b="1" dirty="0" smtClean="0">
                <a:solidFill>
                  <a:srgbClr val="266568"/>
                </a:solidFill>
                <a:latin typeface="Arial" charset="0"/>
              </a:rPr>
              <a:t> </a:t>
            </a:r>
            <a:r>
              <a:rPr lang="en-US" sz="2400" b="1" dirty="0" err="1" smtClean="0">
                <a:solidFill>
                  <a:srgbClr val="266568"/>
                </a:solidFill>
                <a:latin typeface="Arial" charset="0"/>
              </a:rPr>
              <a:t>yêu</a:t>
            </a:r>
            <a:r>
              <a:rPr lang="en-US" sz="2400" b="1" dirty="0" smtClean="0">
                <a:solidFill>
                  <a:srgbClr val="266568"/>
                </a:solidFill>
                <a:latin typeface="Arial" charset="0"/>
              </a:rPr>
              <a:t> </a:t>
            </a:r>
            <a:r>
              <a:rPr lang="en-US" sz="2400" b="1" dirty="0" err="1" smtClean="0">
                <a:solidFill>
                  <a:srgbClr val="266568"/>
                </a:solidFill>
                <a:latin typeface="Arial" charset="0"/>
              </a:rPr>
              <a:t>cầu</a:t>
            </a:r>
            <a:r>
              <a:rPr lang="en-US" sz="2400" b="1" dirty="0" smtClean="0">
                <a:solidFill>
                  <a:srgbClr val="266568"/>
                </a:solidFill>
                <a:latin typeface="Arial" charset="0"/>
              </a:rPr>
              <a:t> </a:t>
            </a:r>
            <a:r>
              <a:rPr lang="en-US" sz="2400" b="1" dirty="0" err="1" smtClean="0">
                <a:solidFill>
                  <a:srgbClr val="266568"/>
                </a:solidFill>
                <a:latin typeface="Arial" charset="0"/>
              </a:rPr>
              <a:t>quy</a:t>
            </a:r>
            <a:r>
              <a:rPr lang="en-US" sz="2400" b="1" dirty="0" smtClean="0">
                <a:solidFill>
                  <a:srgbClr val="266568"/>
                </a:solidFill>
                <a:latin typeface="Arial" charset="0"/>
              </a:rPr>
              <a:t> </a:t>
            </a:r>
            <a:r>
              <a:rPr lang="en-US" sz="2400" b="1" dirty="0" err="1" smtClean="0">
                <a:solidFill>
                  <a:srgbClr val="266568"/>
                </a:solidFill>
                <a:latin typeface="Arial" charset="0"/>
              </a:rPr>
              <a:t>định</a:t>
            </a:r>
            <a:r>
              <a:rPr lang="en-US" sz="2400" b="1" dirty="0" smtClean="0">
                <a:solidFill>
                  <a:srgbClr val="266568"/>
                </a:solidFill>
                <a:latin typeface="Arial" charset="0"/>
              </a:rPr>
              <a:t>.</a:t>
            </a:r>
            <a:endParaRPr lang="en-US" sz="2400" b="1" dirty="0">
              <a:solidFill>
                <a:srgbClr val="266568"/>
              </a:solidFill>
              <a:latin typeface="Arial" charset="0"/>
            </a:endParaRPr>
          </a:p>
        </p:txBody>
      </p:sp>
      <p:cxnSp>
        <p:nvCxnSpPr>
          <p:cNvPr id="20" name="Straight Connector 19"/>
          <p:cNvCxnSpPr/>
          <p:nvPr/>
        </p:nvCxnSpPr>
        <p:spPr>
          <a:xfrm>
            <a:off x="4495800" y="6172200"/>
            <a:ext cx="396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p:cNvCxnSpPr/>
          <p:nvPr/>
        </p:nvCxnSpPr>
        <p:spPr>
          <a:xfrm>
            <a:off x="533400" y="6553200"/>
            <a:ext cx="22098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6277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1500"/>
                                        <p:tgtEl>
                                          <p:spTgt spid="14"/>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1500"/>
                                        <p:tgtEl>
                                          <p:spTgt spid="15"/>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outVertical)">
                                      <p:cBhvr>
                                        <p:cTn id="13" dur="1500"/>
                                        <p:tgtEl>
                                          <p:spTgt spid="1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outVertical)">
                                      <p:cBhvr>
                                        <p:cTn id="16" dur="1500"/>
                                        <p:tgtEl>
                                          <p:spTgt spid="17"/>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outVertical)">
                                      <p:cBhvr>
                                        <p:cTn id="19" dur="1500"/>
                                        <p:tgtEl>
                                          <p:spTgt spid="18"/>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outVertical)">
                                      <p:cBhvr>
                                        <p:cTn id="22" dur="1500"/>
                                        <p:tgtEl>
                                          <p:spTgt spid="1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1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ircle(in)">
                                      <p:cBhvr>
                                        <p:cTn id="30" dur="2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animBg="1"/>
      <p:bldP spid="14" grpId="0" animBg="1"/>
      <p:bldP spid="15" grpId="0" animBg="1"/>
      <p:bldP spid="16" grpId="0" animBg="1"/>
      <p:bldP spid="17" grpId="0" animBg="1"/>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nchorCtr="1"/>
          <a:lstStyle/>
          <a:p>
            <a:pPr eaLnBrk="1" hangingPunct="1"/>
            <a:r>
              <a:rPr lang="en-US" dirty="0" err="1" smtClean="0">
                <a:solidFill>
                  <a:srgbClr val="808080"/>
                </a:solidFill>
              </a:rPr>
              <a:t>Phân</a:t>
            </a:r>
            <a:r>
              <a:rPr lang="en-US" dirty="0" smtClean="0">
                <a:solidFill>
                  <a:srgbClr val="808080"/>
                </a:solidFill>
              </a:rPr>
              <a:t> </a:t>
            </a:r>
            <a:r>
              <a:rPr lang="en-US" dirty="0" err="1" smtClean="0">
                <a:solidFill>
                  <a:srgbClr val="808080"/>
                </a:solidFill>
              </a:rPr>
              <a:t>loại</a:t>
            </a:r>
            <a:r>
              <a:rPr lang="en-US" dirty="0" smtClean="0">
                <a:solidFill>
                  <a:srgbClr val="808080"/>
                </a:solidFill>
              </a:rPr>
              <a:t> </a:t>
            </a:r>
            <a:r>
              <a:rPr lang="en-US" dirty="0" err="1" smtClean="0">
                <a:solidFill>
                  <a:srgbClr val="808080"/>
                </a:solidFill>
              </a:rPr>
              <a:t>chế</a:t>
            </a:r>
            <a:r>
              <a:rPr lang="en-US" dirty="0" smtClean="0">
                <a:solidFill>
                  <a:srgbClr val="808080"/>
                </a:solidFill>
              </a:rPr>
              <a:t> </a:t>
            </a:r>
            <a:r>
              <a:rPr lang="en-US" dirty="0" err="1" smtClean="0">
                <a:solidFill>
                  <a:srgbClr val="808080"/>
                </a:solidFill>
              </a:rPr>
              <a:t>tài</a:t>
            </a:r>
            <a:endParaRPr lang="en-US" dirty="0" smtClean="0">
              <a:solidFill>
                <a:srgbClr val="808080"/>
              </a:solidFill>
            </a:endParaRPr>
          </a:p>
        </p:txBody>
      </p:sp>
      <p:grpSp>
        <p:nvGrpSpPr>
          <p:cNvPr id="2" name="Group 3"/>
          <p:cNvGrpSpPr>
            <a:grpSpLocks/>
          </p:cNvGrpSpPr>
          <p:nvPr/>
        </p:nvGrpSpPr>
        <p:grpSpPr bwMode="auto">
          <a:xfrm>
            <a:off x="1919288" y="2667002"/>
            <a:ext cx="5334000" cy="584201"/>
            <a:chOff x="1209" y="1680"/>
            <a:chExt cx="3360" cy="368"/>
          </a:xfrm>
        </p:grpSpPr>
        <p:sp>
          <p:nvSpPr>
            <p:cNvPr id="119874" name="AutoShape 4"/>
            <p:cNvSpPr>
              <a:spLocks noChangeArrowheads="1"/>
            </p:cNvSpPr>
            <p:nvPr/>
          </p:nvSpPr>
          <p:spPr bwMode="gray">
            <a:xfrm>
              <a:off x="1209" y="1680"/>
              <a:ext cx="3360" cy="323"/>
            </a:xfrm>
            <a:prstGeom prst="roundRect">
              <a:avLst>
                <a:gd name="adj" fmla="val 16667"/>
              </a:avLst>
            </a:prstGeom>
            <a:gradFill rotWithShape="1">
              <a:gsLst>
                <a:gs pos="0">
                  <a:srgbClr val="48BE67"/>
                </a:gs>
                <a:gs pos="100000">
                  <a:srgbClr val="BCE7C8"/>
                </a:gs>
              </a:gsLst>
              <a:lin ang="5400000" scaled="1"/>
            </a:gradFill>
            <a:ln w="9525">
              <a:noFill/>
              <a:round/>
              <a:headEnd/>
              <a:tailEnd/>
            </a:ln>
            <a:effectLst>
              <a:outerShdw dist="45791" dir="3378596" algn="ctr" rotWithShape="0">
                <a:srgbClr val="B2B2B2"/>
              </a:outerShdw>
            </a:effectLst>
          </p:spPr>
          <p:txBody>
            <a:bodyPr wrap="none" anchor="ctr"/>
            <a:lstStyle/>
            <a:p>
              <a:endParaRPr lang="vi-VN"/>
            </a:p>
          </p:txBody>
        </p:sp>
        <p:sp>
          <p:nvSpPr>
            <p:cNvPr id="119875" name="AutoShape 5"/>
            <p:cNvSpPr>
              <a:spLocks noChangeArrowheads="1"/>
            </p:cNvSpPr>
            <p:nvPr/>
          </p:nvSpPr>
          <p:spPr bwMode="gray">
            <a:xfrm>
              <a:off x="1238" y="1917"/>
              <a:ext cx="3312" cy="83"/>
            </a:xfrm>
            <a:prstGeom prst="roundRect">
              <a:avLst>
                <a:gd name="adj" fmla="val 50000"/>
              </a:avLst>
            </a:prstGeom>
            <a:gradFill rotWithShape="1">
              <a:gsLst>
                <a:gs pos="0">
                  <a:srgbClr val="9FE9AA"/>
                </a:gs>
                <a:gs pos="100000">
                  <a:srgbClr val="D6F6DB"/>
                </a:gs>
              </a:gsLst>
              <a:lin ang="5400000" scaled="1"/>
            </a:gradFill>
            <a:ln w="9525">
              <a:noFill/>
              <a:round/>
              <a:headEnd/>
              <a:tailEnd/>
            </a:ln>
            <a:effectLst/>
          </p:spPr>
          <p:txBody>
            <a:bodyPr wrap="none" anchor="ctr"/>
            <a:lstStyle/>
            <a:p>
              <a:endParaRPr lang="vi-VN"/>
            </a:p>
          </p:txBody>
        </p:sp>
        <p:sp>
          <p:nvSpPr>
            <p:cNvPr id="119876" name="AutoShape 6"/>
            <p:cNvSpPr>
              <a:spLocks noChangeArrowheads="1"/>
            </p:cNvSpPr>
            <p:nvPr/>
          </p:nvSpPr>
          <p:spPr bwMode="gray">
            <a:xfrm>
              <a:off x="1238" y="1687"/>
              <a:ext cx="3312" cy="83"/>
            </a:xfrm>
            <a:prstGeom prst="roundRect">
              <a:avLst>
                <a:gd name="adj" fmla="val 50000"/>
              </a:avLst>
            </a:prstGeom>
            <a:gradFill rotWithShape="1">
              <a:gsLst>
                <a:gs pos="0">
                  <a:srgbClr val="C4EDD1"/>
                </a:gs>
                <a:gs pos="100000">
                  <a:srgbClr val="4DC976"/>
                </a:gs>
              </a:gsLst>
              <a:lin ang="5400000" scaled="1"/>
            </a:gradFill>
            <a:ln w="9525">
              <a:noFill/>
              <a:round/>
              <a:headEnd/>
              <a:tailEnd/>
            </a:ln>
            <a:effectLst/>
          </p:spPr>
          <p:txBody>
            <a:bodyPr wrap="none" anchor="ctr"/>
            <a:lstStyle/>
            <a:p>
              <a:endParaRPr lang="vi-VN"/>
            </a:p>
          </p:txBody>
        </p:sp>
        <p:sp>
          <p:nvSpPr>
            <p:cNvPr id="119877" name="Text Box 7"/>
            <p:cNvSpPr txBox="1">
              <a:spLocks noChangeArrowheads="1"/>
            </p:cNvSpPr>
            <p:nvPr/>
          </p:nvSpPr>
          <p:spPr bwMode="gray">
            <a:xfrm>
              <a:off x="1785" y="1718"/>
              <a:ext cx="2016" cy="330"/>
            </a:xfrm>
            <a:prstGeom prst="rect">
              <a:avLst/>
            </a:prstGeom>
            <a:noFill/>
            <a:ln w="9525" algn="ctr">
              <a:noFill/>
              <a:miter lim="800000"/>
              <a:headEnd/>
              <a:tailEnd/>
            </a:ln>
            <a:effectLst/>
          </p:spPr>
          <p:txBody>
            <a:bodyPr>
              <a:spAutoFit/>
            </a:bodyPr>
            <a:lstStyle/>
            <a:p>
              <a:pPr algn="ctr" eaLnBrk="0" hangingPunct="0"/>
              <a:r>
                <a:rPr lang="en-US" sz="2800" dirty="0" err="1" smtClean="0">
                  <a:solidFill>
                    <a:srgbClr val="000000"/>
                  </a:solidFill>
                </a:rPr>
                <a:t>Chế</a:t>
              </a:r>
              <a:r>
                <a:rPr lang="en-US" sz="2800" dirty="0" smtClean="0">
                  <a:solidFill>
                    <a:srgbClr val="000000"/>
                  </a:solidFill>
                </a:rPr>
                <a:t> </a:t>
              </a:r>
              <a:r>
                <a:rPr lang="en-US" sz="2800" dirty="0" err="1" smtClean="0">
                  <a:solidFill>
                    <a:srgbClr val="000000"/>
                  </a:solidFill>
                </a:rPr>
                <a:t>tài</a:t>
              </a:r>
              <a:r>
                <a:rPr lang="en-US" sz="2800" dirty="0" smtClean="0">
                  <a:solidFill>
                    <a:srgbClr val="000000"/>
                  </a:solidFill>
                </a:rPr>
                <a:t> </a:t>
              </a:r>
              <a:r>
                <a:rPr lang="en-US" sz="2800" dirty="0" err="1" smtClean="0">
                  <a:solidFill>
                    <a:srgbClr val="000000"/>
                  </a:solidFill>
                </a:rPr>
                <a:t>hình</a:t>
              </a:r>
              <a:r>
                <a:rPr lang="en-US" sz="2800" dirty="0" smtClean="0">
                  <a:solidFill>
                    <a:srgbClr val="000000"/>
                  </a:solidFill>
                </a:rPr>
                <a:t> </a:t>
              </a:r>
              <a:r>
                <a:rPr lang="en-US" sz="2800" dirty="0" err="1" smtClean="0">
                  <a:solidFill>
                    <a:srgbClr val="000000"/>
                  </a:solidFill>
                </a:rPr>
                <a:t>sự</a:t>
              </a:r>
              <a:endParaRPr lang="en-US" sz="2800" dirty="0">
                <a:solidFill>
                  <a:srgbClr val="000000"/>
                </a:solidFill>
              </a:endParaRPr>
            </a:p>
          </p:txBody>
        </p:sp>
        <p:grpSp>
          <p:nvGrpSpPr>
            <p:cNvPr id="3" name="Group 8"/>
            <p:cNvGrpSpPr>
              <a:grpSpLocks/>
            </p:cNvGrpSpPr>
            <p:nvPr/>
          </p:nvGrpSpPr>
          <p:grpSpPr bwMode="auto">
            <a:xfrm>
              <a:off x="1449" y="1680"/>
              <a:ext cx="336" cy="333"/>
              <a:chOff x="1289" y="582"/>
              <a:chExt cx="668" cy="668"/>
            </a:xfrm>
          </p:grpSpPr>
          <p:sp>
            <p:nvSpPr>
              <p:cNvPr id="119880" name="Oval 9"/>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81" name="Oval 10"/>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82" name="Oval 11"/>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83" name="Oval 12"/>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84" name="Oval 13"/>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79" name="Text Box 14"/>
            <p:cNvSpPr txBox="1">
              <a:spLocks noChangeArrowheads="1"/>
            </p:cNvSpPr>
            <p:nvPr/>
          </p:nvSpPr>
          <p:spPr bwMode="gray">
            <a:xfrm>
              <a:off x="1497" y="1688"/>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2</a:t>
              </a:r>
            </a:p>
          </p:txBody>
        </p:sp>
      </p:grpSp>
      <p:grpSp>
        <p:nvGrpSpPr>
          <p:cNvPr id="4" name="Group 15"/>
          <p:cNvGrpSpPr>
            <a:grpSpLocks/>
          </p:cNvGrpSpPr>
          <p:nvPr/>
        </p:nvGrpSpPr>
        <p:grpSpPr bwMode="auto">
          <a:xfrm>
            <a:off x="1905000" y="3395661"/>
            <a:ext cx="5334000" cy="596899"/>
            <a:chOff x="1200" y="2139"/>
            <a:chExt cx="3360" cy="376"/>
          </a:xfrm>
        </p:grpSpPr>
        <p:sp>
          <p:nvSpPr>
            <p:cNvPr id="119863" name="AutoShape 16"/>
            <p:cNvSpPr>
              <a:spLocks noChangeArrowheads="1"/>
            </p:cNvSpPr>
            <p:nvPr/>
          </p:nvSpPr>
          <p:spPr bwMode="gray">
            <a:xfrm>
              <a:off x="1200" y="2147"/>
              <a:ext cx="3360" cy="323"/>
            </a:xfrm>
            <a:prstGeom prst="roundRect">
              <a:avLst>
                <a:gd name="adj" fmla="val 16667"/>
              </a:avLst>
            </a:prstGeom>
            <a:gradFill rotWithShape="1">
              <a:gsLst>
                <a:gs pos="0">
                  <a:srgbClr val="80D4F2"/>
                </a:gs>
                <a:gs pos="100000">
                  <a:srgbClr val="B2E5F7"/>
                </a:gs>
              </a:gsLst>
              <a:lin ang="5400000" scaled="1"/>
            </a:gradFill>
            <a:ln w="9525">
              <a:noFill/>
              <a:round/>
              <a:headEnd/>
              <a:tailEnd/>
            </a:ln>
            <a:effectLst>
              <a:outerShdw dist="45791" dir="3378596" algn="ctr" rotWithShape="0">
                <a:srgbClr val="B2B2B2"/>
              </a:outerShdw>
            </a:effectLst>
          </p:spPr>
          <p:txBody>
            <a:bodyPr wrap="none" anchor="ctr"/>
            <a:lstStyle/>
            <a:p>
              <a:endParaRPr lang="vi-VN"/>
            </a:p>
          </p:txBody>
        </p:sp>
        <p:sp>
          <p:nvSpPr>
            <p:cNvPr id="119864" name="AutoShape 17"/>
            <p:cNvSpPr>
              <a:spLocks noChangeArrowheads="1"/>
            </p:cNvSpPr>
            <p:nvPr/>
          </p:nvSpPr>
          <p:spPr bwMode="gray">
            <a:xfrm>
              <a:off x="1229" y="2384"/>
              <a:ext cx="3312" cy="83"/>
            </a:xfrm>
            <a:prstGeom prst="roundRect">
              <a:avLst>
                <a:gd name="adj" fmla="val 50000"/>
              </a:avLst>
            </a:prstGeom>
            <a:gradFill rotWithShape="1">
              <a:gsLst>
                <a:gs pos="0">
                  <a:srgbClr val="ADE2F5"/>
                </a:gs>
                <a:gs pos="100000">
                  <a:srgbClr val="D5F0FA"/>
                </a:gs>
              </a:gsLst>
              <a:lin ang="5400000" scaled="1"/>
            </a:gradFill>
            <a:ln w="9525">
              <a:noFill/>
              <a:round/>
              <a:headEnd/>
              <a:tailEnd/>
            </a:ln>
            <a:effectLst/>
          </p:spPr>
          <p:txBody>
            <a:bodyPr wrap="none" anchor="ctr"/>
            <a:lstStyle/>
            <a:p>
              <a:endParaRPr lang="vi-VN"/>
            </a:p>
          </p:txBody>
        </p:sp>
        <p:sp>
          <p:nvSpPr>
            <p:cNvPr id="119865" name="AutoShape 18"/>
            <p:cNvSpPr>
              <a:spLocks noChangeArrowheads="1"/>
            </p:cNvSpPr>
            <p:nvPr/>
          </p:nvSpPr>
          <p:spPr bwMode="gray">
            <a:xfrm>
              <a:off x="1229" y="2154"/>
              <a:ext cx="3312" cy="83"/>
            </a:xfrm>
            <a:prstGeom prst="roundRect">
              <a:avLst>
                <a:gd name="adj" fmla="val 50000"/>
              </a:avLst>
            </a:prstGeom>
            <a:gradFill rotWithShape="1">
              <a:gsLst>
                <a:gs pos="0">
                  <a:srgbClr val="D5F1FB"/>
                </a:gs>
                <a:gs pos="100000">
                  <a:srgbClr val="80D4F2">
                    <a:alpha val="0"/>
                  </a:srgbClr>
                </a:gs>
              </a:gsLst>
              <a:lin ang="5400000" scaled="1"/>
            </a:gradFill>
            <a:ln w="9525">
              <a:noFill/>
              <a:round/>
              <a:headEnd/>
              <a:tailEnd/>
            </a:ln>
            <a:effectLst/>
          </p:spPr>
          <p:txBody>
            <a:bodyPr wrap="none" anchor="ctr"/>
            <a:lstStyle/>
            <a:p>
              <a:endParaRPr lang="vi-VN"/>
            </a:p>
          </p:txBody>
        </p:sp>
        <p:sp>
          <p:nvSpPr>
            <p:cNvPr id="119866" name="Text Box 19"/>
            <p:cNvSpPr txBox="1">
              <a:spLocks noChangeArrowheads="1"/>
            </p:cNvSpPr>
            <p:nvPr/>
          </p:nvSpPr>
          <p:spPr bwMode="gray">
            <a:xfrm>
              <a:off x="1776" y="2185"/>
              <a:ext cx="2016" cy="330"/>
            </a:xfrm>
            <a:prstGeom prst="rect">
              <a:avLst/>
            </a:prstGeom>
            <a:noFill/>
            <a:ln w="9525" algn="ctr">
              <a:noFill/>
              <a:miter lim="800000"/>
              <a:headEnd/>
              <a:tailEnd/>
            </a:ln>
            <a:effectLst/>
          </p:spPr>
          <p:txBody>
            <a:bodyPr>
              <a:spAutoFit/>
            </a:bodyPr>
            <a:lstStyle/>
            <a:p>
              <a:pPr algn="ctr" eaLnBrk="0" hangingPunct="0"/>
              <a:r>
                <a:rPr lang="en-US" sz="2800" dirty="0" err="1" smtClean="0">
                  <a:solidFill>
                    <a:srgbClr val="000000"/>
                  </a:solidFill>
                </a:rPr>
                <a:t>Chế</a:t>
              </a:r>
              <a:r>
                <a:rPr lang="en-US" sz="2800" dirty="0" smtClean="0">
                  <a:solidFill>
                    <a:srgbClr val="000000"/>
                  </a:solidFill>
                </a:rPr>
                <a:t> </a:t>
              </a:r>
              <a:r>
                <a:rPr lang="en-US" sz="2800" dirty="0" err="1" smtClean="0">
                  <a:solidFill>
                    <a:srgbClr val="000000"/>
                  </a:solidFill>
                </a:rPr>
                <a:t>tài</a:t>
              </a:r>
              <a:r>
                <a:rPr lang="en-US" sz="2800" dirty="0" smtClean="0">
                  <a:solidFill>
                    <a:srgbClr val="000000"/>
                  </a:solidFill>
                </a:rPr>
                <a:t> </a:t>
              </a:r>
              <a:r>
                <a:rPr lang="en-US" sz="2800" dirty="0" err="1" smtClean="0">
                  <a:solidFill>
                    <a:srgbClr val="000000"/>
                  </a:solidFill>
                </a:rPr>
                <a:t>hành</a:t>
              </a:r>
              <a:r>
                <a:rPr lang="en-US" sz="2800" dirty="0" smtClean="0">
                  <a:solidFill>
                    <a:srgbClr val="000000"/>
                  </a:solidFill>
                </a:rPr>
                <a:t> </a:t>
              </a:r>
              <a:r>
                <a:rPr lang="en-US" sz="2800" dirty="0" err="1" smtClean="0">
                  <a:solidFill>
                    <a:srgbClr val="000000"/>
                  </a:solidFill>
                </a:rPr>
                <a:t>chính</a:t>
              </a:r>
              <a:endParaRPr lang="en-US" sz="2800" dirty="0">
                <a:solidFill>
                  <a:srgbClr val="000000"/>
                </a:solidFill>
              </a:endParaRPr>
            </a:p>
          </p:txBody>
        </p:sp>
        <p:grpSp>
          <p:nvGrpSpPr>
            <p:cNvPr id="5" name="Group 20"/>
            <p:cNvGrpSpPr>
              <a:grpSpLocks/>
            </p:cNvGrpSpPr>
            <p:nvPr/>
          </p:nvGrpSpPr>
          <p:grpSpPr bwMode="auto">
            <a:xfrm>
              <a:off x="1440" y="2139"/>
              <a:ext cx="336" cy="333"/>
              <a:chOff x="1289" y="582"/>
              <a:chExt cx="668" cy="668"/>
            </a:xfrm>
          </p:grpSpPr>
          <p:sp>
            <p:nvSpPr>
              <p:cNvPr id="119869" name="Oval 21"/>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70" name="Oval 2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71" name="Oval 2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72" name="Oval 2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73" name="Oval 2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68" name="Text Box 26"/>
            <p:cNvSpPr txBox="1">
              <a:spLocks noChangeArrowheads="1"/>
            </p:cNvSpPr>
            <p:nvPr/>
          </p:nvSpPr>
          <p:spPr bwMode="gray">
            <a:xfrm>
              <a:off x="1488" y="2147"/>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3</a:t>
              </a:r>
            </a:p>
          </p:txBody>
        </p:sp>
      </p:grpSp>
      <p:grpSp>
        <p:nvGrpSpPr>
          <p:cNvPr id="6" name="Group 27"/>
          <p:cNvGrpSpPr>
            <a:grpSpLocks/>
          </p:cNvGrpSpPr>
          <p:nvPr/>
        </p:nvGrpSpPr>
        <p:grpSpPr bwMode="auto">
          <a:xfrm>
            <a:off x="1919288" y="4124328"/>
            <a:ext cx="5334000" cy="584201"/>
            <a:chOff x="1209" y="2598"/>
            <a:chExt cx="3360" cy="368"/>
          </a:xfrm>
        </p:grpSpPr>
        <p:sp>
          <p:nvSpPr>
            <p:cNvPr id="119852" name="AutoShape 28"/>
            <p:cNvSpPr>
              <a:spLocks noChangeArrowheads="1"/>
            </p:cNvSpPr>
            <p:nvPr/>
          </p:nvSpPr>
          <p:spPr bwMode="gray">
            <a:xfrm>
              <a:off x="1209" y="2598"/>
              <a:ext cx="3360" cy="323"/>
            </a:xfrm>
            <a:prstGeom prst="roundRect">
              <a:avLst>
                <a:gd name="adj" fmla="val 16667"/>
              </a:avLst>
            </a:prstGeom>
            <a:gradFill rotWithShape="1">
              <a:gsLst>
                <a:gs pos="0">
                  <a:srgbClr val="A587E7"/>
                </a:gs>
                <a:gs pos="100000">
                  <a:srgbClr val="DED3F6"/>
                </a:gs>
              </a:gsLst>
              <a:lin ang="5400000" scaled="1"/>
            </a:gradFill>
            <a:ln w="9525">
              <a:noFill/>
              <a:round/>
              <a:headEnd/>
              <a:tailEnd/>
            </a:ln>
            <a:effectLst>
              <a:outerShdw dist="45791" dir="3378596" algn="ctr" rotWithShape="0">
                <a:srgbClr val="B2B2B2"/>
              </a:outerShdw>
            </a:effectLst>
          </p:spPr>
          <p:txBody>
            <a:bodyPr wrap="none" anchor="ctr"/>
            <a:lstStyle/>
            <a:p>
              <a:endParaRPr lang="vi-VN"/>
            </a:p>
          </p:txBody>
        </p:sp>
        <p:sp>
          <p:nvSpPr>
            <p:cNvPr id="119853" name="AutoShape 29"/>
            <p:cNvSpPr>
              <a:spLocks noChangeArrowheads="1"/>
            </p:cNvSpPr>
            <p:nvPr/>
          </p:nvSpPr>
          <p:spPr bwMode="gray">
            <a:xfrm>
              <a:off x="1238" y="2835"/>
              <a:ext cx="3312" cy="83"/>
            </a:xfrm>
            <a:prstGeom prst="roundRect">
              <a:avLst>
                <a:gd name="adj" fmla="val 50000"/>
              </a:avLst>
            </a:prstGeom>
            <a:gradFill rotWithShape="1">
              <a:gsLst>
                <a:gs pos="0">
                  <a:srgbClr val="DBCFF5"/>
                </a:gs>
                <a:gs pos="100000">
                  <a:srgbClr val="EAE3F9"/>
                </a:gs>
              </a:gsLst>
              <a:lin ang="5400000" scaled="1"/>
            </a:gradFill>
            <a:ln w="9525">
              <a:noFill/>
              <a:round/>
              <a:headEnd/>
              <a:tailEnd/>
            </a:ln>
            <a:effectLst/>
          </p:spPr>
          <p:txBody>
            <a:bodyPr wrap="none" anchor="ctr"/>
            <a:lstStyle/>
            <a:p>
              <a:endParaRPr lang="vi-VN"/>
            </a:p>
          </p:txBody>
        </p:sp>
        <p:sp>
          <p:nvSpPr>
            <p:cNvPr id="119854" name="AutoShape 30"/>
            <p:cNvSpPr>
              <a:spLocks noChangeArrowheads="1"/>
            </p:cNvSpPr>
            <p:nvPr/>
          </p:nvSpPr>
          <p:spPr bwMode="gray">
            <a:xfrm>
              <a:off x="1238" y="2605"/>
              <a:ext cx="3312" cy="83"/>
            </a:xfrm>
            <a:prstGeom prst="roundRect">
              <a:avLst>
                <a:gd name="adj" fmla="val 50000"/>
              </a:avLst>
            </a:prstGeom>
            <a:gradFill rotWithShape="1">
              <a:gsLst>
                <a:gs pos="0">
                  <a:srgbClr val="D7C9F5"/>
                </a:gs>
                <a:gs pos="100000">
                  <a:srgbClr val="B59CEC"/>
                </a:gs>
              </a:gsLst>
              <a:lin ang="5400000" scaled="1"/>
            </a:gradFill>
            <a:ln w="9525">
              <a:noFill/>
              <a:round/>
              <a:headEnd/>
              <a:tailEnd/>
            </a:ln>
            <a:effectLst/>
          </p:spPr>
          <p:txBody>
            <a:bodyPr wrap="none" anchor="ctr"/>
            <a:lstStyle/>
            <a:p>
              <a:endParaRPr lang="vi-VN"/>
            </a:p>
          </p:txBody>
        </p:sp>
        <p:sp>
          <p:nvSpPr>
            <p:cNvPr id="119855" name="Text Box 31"/>
            <p:cNvSpPr txBox="1">
              <a:spLocks noChangeArrowheads="1"/>
            </p:cNvSpPr>
            <p:nvPr/>
          </p:nvSpPr>
          <p:spPr bwMode="gray">
            <a:xfrm>
              <a:off x="1785" y="2636"/>
              <a:ext cx="2016" cy="330"/>
            </a:xfrm>
            <a:prstGeom prst="rect">
              <a:avLst/>
            </a:prstGeom>
            <a:noFill/>
            <a:ln w="9525" algn="ctr">
              <a:noFill/>
              <a:miter lim="800000"/>
              <a:headEnd/>
              <a:tailEnd/>
            </a:ln>
            <a:effectLst/>
          </p:spPr>
          <p:txBody>
            <a:bodyPr>
              <a:spAutoFit/>
            </a:bodyPr>
            <a:lstStyle/>
            <a:p>
              <a:pPr algn="ctr" eaLnBrk="0" hangingPunct="0"/>
              <a:r>
                <a:rPr lang="en-US" sz="2800" dirty="0" err="1" smtClean="0">
                  <a:solidFill>
                    <a:srgbClr val="000000"/>
                  </a:solidFill>
                </a:rPr>
                <a:t>Chế</a:t>
              </a:r>
              <a:r>
                <a:rPr lang="en-US" sz="2800" dirty="0" smtClean="0">
                  <a:solidFill>
                    <a:srgbClr val="000000"/>
                  </a:solidFill>
                </a:rPr>
                <a:t> </a:t>
              </a:r>
              <a:r>
                <a:rPr lang="en-US" sz="2800" dirty="0" err="1" smtClean="0">
                  <a:solidFill>
                    <a:srgbClr val="000000"/>
                  </a:solidFill>
                </a:rPr>
                <a:t>tài</a:t>
              </a:r>
              <a:r>
                <a:rPr lang="en-US" sz="2800" dirty="0" smtClean="0">
                  <a:solidFill>
                    <a:srgbClr val="000000"/>
                  </a:solidFill>
                </a:rPr>
                <a:t> </a:t>
              </a:r>
              <a:r>
                <a:rPr lang="en-US" sz="2800" dirty="0" err="1" smtClean="0">
                  <a:solidFill>
                    <a:srgbClr val="000000"/>
                  </a:solidFill>
                </a:rPr>
                <a:t>kỷ</a:t>
              </a:r>
              <a:r>
                <a:rPr lang="en-US" sz="2800" dirty="0" smtClean="0">
                  <a:solidFill>
                    <a:srgbClr val="000000"/>
                  </a:solidFill>
                </a:rPr>
                <a:t> </a:t>
              </a:r>
              <a:r>
                <a:rPr lang="en-US" sz="2800" dirty="0" err="1" smtClean="0">
                  <a:solidFill>
                    <a:srgbClr val="000000"/>
                  </a:solidFill>
                </a:rPr>
                <a:t>luật</a:t>
              </a:r>
              <a:endParaRPr lang="en-US" sz="2800" dirty="0">
                <a:solidFill>
                  <a:srgbClr val="000000"/>
                </a:solidFill>
              </a:endParaRPr>
            </a:p>
          </p:txBody>
        </p:sp>
        <p:grpSp>
          <p:nvGrpSpPr>
            <p:cNvPr id="7" name="Group 32"/>
            <p:cNvGrpSpPr>
              <a:grpSpLocks/>
            </p:cNvGrpSpPr>
            <p:nvPr/>
          </p:nvGrpSpPr>
          <p:grpSpPr bwMode="auto">
            <a:xfrm>
              <a:off x="1449" y="2598"/>
              <a:ext cx="336" cy="333"/>
              <a:chOff x="1289" y="582"/>
              <a:chExt cx="668" cy="668"/>
            </a:xfrm>
          </p:grpSpPr>
          <p:sp>
            <p:nvSpPr>
              <p:cNvPr id="119858" name="Oval 33"/>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59" name="Oval 34"/>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60" name="Oval 35"/>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61" name="Oval 36"/>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62" name="Oval 37"/>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57" name="Text Box 38"/>
            <p:cNvSpPr txBox="1">
              <a:spLocks noChangeArrowheads="1"/>
            </p:cNvSpPr>
            <p:nvPr/>
          </p:nvSpPr>
          <p:spPr bwMode="gray">
            <a:xfrm>
              <a:off x="1497" y="2606"/>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4</a:t>
              </a:r>
            </a:p>
          </p:txBody>
        </p:sp>
      </p:grpSp>
      <p:grpSp>
        <p:nvGrpSpPr>
          <p:cNvPr id="11" name="Group 58"/>
          <p:cNvGrpSpPr>
            <a:grpSpLocks/>
          </p:cNvGrpSpPr>
          <p:nvPr/>
        </p:nvGrpSpPr>
        <p:grpSpPr bwMode="auto">
          <a:xfrm>
            <a:off x="1905000" y="1905001"/>
            <a:ext cx="5334000" cy="596901"/>
            <a:chOff x="1200" y="1200"/>
            <a:chExt cx="3360" cy="376"/>
          </a:xfrm>
        </p:grpSpPr>
        <p:sp>
          <p:nvSpPr>
            <p:cNvPr id="119816" name="AutoShape 59"/>
            <p:cNvSpPr>
              <a:spLocks noChangeArrowheads="1"/>
            </p:cNvSpPr>
            <p:nvPr/>
          </p:nvSpPr>
          <p:spPr bwMode="gray">
            <a:xfrm>
              <a:off x="1200" y="1208"/>
              <a:ext cx="3360" cy="323"/>
            </a:xfrm>
            <a:prstGeom prst="roundRect">
              <a:avLst>
                <a:gd name="adj" fmla="val 16667"/>
              </a:avLst>
            </a:prstGeom>
            <a:gradFill rotWithShape="1">
              <a:gsLst>
                <a:gs pos="0">
                  <a:srgbClr val="F2DE78"/>
                </a:gs>
                <a:gs pos="100000">
                  <a:srgbClr val="FAF2CA"/>
                </a:gs>
              </a:gsLst>
              <a:lin ang="5400000" scaled="1"/>
            </a:gradFill>
            <a:ln w="9525">
              <a:noFill/>
              <a:round/>
              <a:headEnd/>
              <a:tailEnd/>
            </a:ln>
            <a:effectLst>
              <a:outerShdw dist="45791" dir="3378596" algn="ctr" rotWithShape="0">
                <a:srgbClr val="B2B2B2"/>
              </a:outerShdw>
            </a:effectLst>
          </p:spPr>
          <p:txBody>
            <a:bodyPr wrap="none" anchor="ctr"/>
            <a:lstStyle/>
            <a:p>
              <a:endParaRPr lang="vi-VN"/>
            </a:p>
          </p:txBody>
        </p:sp>
        <p:sp>
          <p:nvSpPr>
            <p:cNvPr id="119817" name="AutoShape 60"/>
            <p:cNvSpPr>
              <a:spLocks noChangeArrowheads="1"/>
            </p:cNvSpPr>
            <p:nvPr/>
          </p:nvSpPr>
          <p:spPr bwMode="gray">
            <a:xfrm>
              <a:off x="1229" y="1445"/>
              <a:ext cx="3312" cy="83"/>
            </a:xfrm>
            <a:prstGeom prst="roundRect">
              <a:avLst>
                <a:gd name="adj" fmla="val 50000"/>
              </a:avLst>
            </a:prstGeom>
            <a:gradFill rotWithShape="1">
              <a:gsLst>
                <a:gs pos="0">
                  <a:srgbClr val="F8F6B4"/>
                </a:gs>
                <a:gs pos="100000">
                  <a:srgbClr val="FDFDEA"/>
                </a:gs>
              </a:gsLst>
              <a:lin ang="5400000" scaled="1"/>
            </a:gradFill>
            <a:ln w="9525">
              <a:noFill/>
              <a:round/>
              <a:headEnd/>
              <a:tailEnd/>
            </a:ln>
            <a:effectLst/>
          </p:spPr>
          <p:txBody>
            <a:bodyPr wrap="none" anchor="ctr"/>
            <a:lstStyle/>
            <a:p>
              <a:endParaRPr lang="vi-VN"/>
            </a:p>
          </p:txBody>
        </p:sp>
        <p:sp>
          <p:nvSpPr>
            <p:cNvPr id="119818" name="AutoShape 61"/>
            <p:cNvSpPr>
              <a:spLocks noChangeArrowheads="1"/>
            </p:cNvSpPr>
            <p:nvPr/>
          </p:nvSpPr>
          <p:spPr bwMode="gray">
            <a:xfrm>
              <a:off x="1229" y="1215"/>
              <a:ext cx="3312" cy="83"/>
            </a:xfrm>
            <a:prstGeom prst="roundRect">
              <a:avLst>
                <a:gd name="adj" fmla="val 50000"/>
              </a:avLst>
            </a:prstGeom>
            <a:gradFill rotWithShape="1">
              <a:gsLst>
                <a:gs pos="0">
                  <a:srgbClr val="FAFADE"/>
                </a:gs>
                <a:gs pos="100000">
                  <a:srgbClr val="EDED85"/>
                </a:gs>
              </a:gsLst>
              <a:lin ang="5400000" scaled="1"/>
            </a:gradFill>
            <a:ln w="9525">
              <a:noFill/>
              <a:round/>
              <a:headEnd/>
              <a:tailEnd/>
            </a:ln>
            <a:effectLst/>
          </p:spPr>
          <p:txBody>
            <a:bodyPr wrap="none" anchor="ctr"/>
            <a:lstStyle/>
            <a:p>
              <a:endParaRPr lang="vi-VN"/>
            </a:p>
          </p:txBody>
        </p:sp>
        <p:sp>
          <p:nvSpPr>
            <p:cNvPr id="119819" name="Text Box 62"/>
            <p:cNvSpPr txBox="1">
              <a:spLocks noChangeArrowheads="1"/>
            </p:cNvSpPr>
            <p:nvPr/>
          </p:nvSpPr>
          <p:spPr bwMode="gray">
            <a:xfrm>
              <a:off x="1776" y="1246"/>
              <a:ext cx="2016" cy="330"/>
            </a:xfrm>
            <a:prstGeom prst="rect">
              <a:avLst/>
            </a:prstGeom>
            <a:noFill/>
            <a:ln w="9525" algn="ctr">
              <a:noFill/>
              <a:miter lim="800000"/>
              <a:headEnd/>
              <a:tailEnd/>
            </a:ln>
            <a:effectLst/>
          </p:spPr>
          <p:txBody>
            <a:bodyPr>
              <a:spAutoFit/>
            </a:bodyPr>
            <a:lstStyle/>
            <a:p>
              <a:pPr algn="ctr" eaLnBrk="0" hangingPunct="0"/>
              <a:r>
                <a:rPr lang="en-US" sz="2800" dirty="0" err="1" smtClean="0">
                  <a:solidFill>
                    <a:srgbClr val="000000"/>
                  </a:solidFill>
                </a:rPr>
                <a:t>Chế</a:t>
              </a:r>
              <a:r>
                <a:rPr lang="en-US" sz="2800" dirty="0" smtClean="0">
                  <a:solidFill>
                    <a:srgbClr val="000000"/>
                  </a:solidFill>
                </a:rPr>
                <a:t> </a:t>
              </a:r>
              <a:r>
                <a:rPr lang="en-US" sz="2800" dirty="0" err="1" smtClean="0">
                  <a:solidFill>
                    <a:srgbClr val="000000"/>
                  </a:solidFill>
                </a:rPr>
                <a:t>tài</a:t>
              </a:r>
              <a:r>
                <a:rPr lang="en-US" sz="2800" dirty="0" smtClean="0">
                  <a:solidFill>
                    <a:srgbClr val="000000"/>
                  </a:solidFill>
                </a:rPr>
                <a:t> </a:t>
              </a:r>
              <a:r>
                <a:rPr lang="en-US" sz="2800" dirty="0" err="1" smtClean="0">
                  <a:solidFill>
                    <a:srgbClr val="000000"/>
                  </a:solidFill>
                </a:rPr>
                <a:t>dân</a:t>
              </a:r>
              <a:r>
                <a:rPr lang="en-US" sz="2800" dirty="0" smtClean="0">
                  <a:solidFill>
                    <a:srgbClr val="000000"/>
                  </a:solidFill>
                </a:rPr>
                <a:t> </a:t>
              </a:r>
              <a:r>
                <a:rPr lang="en-US" sz="2800" dirty="0" err="1" smtClean="0">
                  <a:solidFill>
                    <a:srgbClr val="000000"/>
                  </a:solidFill>
                </a:rPr>
                <a:t>sự</a:t>
              </a:r>
              <a:endParaRPr lang="en-US" sz="2800" dirty="0">
                <a:solidFill>
                  <a:srgbClr val="000000"/>
                </a:solidFill>
              </a:endParaRPr>
            </a:p>
          </p:txBody>
        </p:sp>
        <p:grpSp>
          <p:nvGrpSpPr>
            <p:cNvPr id="12" name="Group 63"/>
            <p:cNvGrpSpPr>
              <a:grpSpLocks/>
            </p:cNvGrpSpPr>
            <p:nvPr/>
          </p:nvGrpSpPr>
          <p:grpSpPr bwMode="auto">
            <a:xfrm>
              <a:off x="1440" y="1200"/>
              <a:ext cx="336" cy="333"/>
              <a:chOff x="1289" y="582"/>
              <a:chExt cx="668" cy="668"/>
            </a:xfrm>
          </p:grpSpPr>
          <p:sp>
            <p:nvSpPr>
              <p:cNvPr id="119829" name="Oval 64"/>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30" name="Oval 65"/>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31" name="Oval 66"/>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32" name="Oval 67"/>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33" name="Oval 68"/>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21" name="Text Box 69"/>
            <p:cNvSpPr txBox="1">
              <a:spLocks noChangeArrowheads="1"/>
            </p:cNvSpPr>
            <p:nvPr/>
          </p:nvSpPr>
          <p:spPr bwMode="gray">
            <a:xfrm>
              <a:off x="1488" y="1208"/>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1</a:t>
              </a:r>
            </a:p>
          </p:txBody>
        </p:sp>
        <p:grpSp>
          <p:nvGrpSpPr>
            <p:cNvPr id="13" name="Group 70"/>
            <p:cNvGrpSpPr>
              <a:grpSpLocks/>
            </p:cNvGrpSpPr>
            <p:nvPr/>
          </p:nvGrpSpPr>
          <p:grpSpPr bwMode="auto">
            <a:xfrm>
              <a:off x="1440" y="1200"/>
              <a:ext cx="336" cy="333"/>
              <a:chOff x="1289" y="582"/>
              <a:chExt cx="668" cy="668"/>
            </a:xfrm>
          </p:grpSpPr>
          <p:sp>
            <p:nvSpPr>
              <p:cNvPr id="119824" name="Oval 71"/>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vi-VN"/>
              </a:p>
            </p:txBody>
          </p:sp>
          <p:sp>
            <p:nvSpPr>
              <p:cNvPr id="119825" name="Oval 7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a:effectLst/>
            </p:spPr>
            <p:txBody>
              <a:bodyPr vert="eaVert" wrap="none" anchor="ctr"/>
              <a:lstStyle/>
              <a:p>
                <a:endParaRPr lang="vi-VN"/>
              </a:p>
            </p:txBody>
          </p:sp>
          <p:sp>
            <p:nvSpPr>
              <p:cNvPr id="119826" name="Oval 7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a:effectLst/>
            </p:spPr>
            <p:txBody>
              <a:bodyPr vert="eaVert" wrap="none" anchor="ctr"/>
              <a:lstStyle/>
              <a:p>
                <a:endParaRPr lang="vi-VN"/>
              </a:p>
            </p:txBody>
          </p:sp>
          <p:sp>
            <p:nvSpPr>
              <p:cNvPr id="119827" name="Oval 7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a:effectLst/>
            </p:spPr>
            <p:txBody>
              <a:bodyPr vert="eaVert" wrap="none" anchor="ctr"/>
              <a:lstStyle/>
              <a:p>
                <a:endParaRPr lang="vi-VN"/>
              </a:p>
            </p:txBody>
          </p:sp>
          <p:sp>
            <p:nvSpPr>
              <p:cNvPr id="119828" name="Oval 7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a:effectLst/>
            </p:spPr>
            <p:txBody>
              <a:bodyPr vert="eaVert" wrap="none" anchor="ctr"/>
              <a:lstStyle/>
              <a:p>
                <a:pPr algn="ctr" eaLnBrk="0" hangingPunct="0"/>
                <a:endParaRPr lang="vi-VN"/>
              </a:p>
            </p:txBody>
          </p:sp>
        </p:grpSp>
        <p:sp>
          <p:nvSpPr>
            <p:cNvPr id="119823" name="Text Box 76"/>
            <p:cNvSpPr txBox="1">
              <a:spLocks noChangeArrowheads="1"/>
            </p:cNvSpPr>
            <p:nvPr/>
          </p:nvSpPr>
          <p:spPr bwMode="gray">
            <a:xfrm>
              <a:off x="1488" y="1208"/>
              <a:ext cx="240" cy="288"/>
            </a:xfrm>
            <a:prstGeom prst="rect">
              <a:avLst/>
            </a:prstGeom>
            <a:noFill/>
            <a:ln w="9525" algn="ctr">
              <a:noFill/>
              <a:miter lim="800000"/>
              <a:headEnd/>
              <a:tailEnd/>
            </a:ln>
            <a:effectLst/>
          </p:spPr>
          <p:txBody>
            <a:bodyPr>
              <a:spAutoFit/>
            </a:bodyPr>
            <a:lstStyle/>
            <a:p>
              <a:pPr algn="ctr" eaLnBrk="0" hangingPunct="0"/>
              <a:r>
                <a:rPr lang="en-US" sz="2400">
                  <a:solidFill>
                    <a:srgbClr val="000000"/>
                  </a:solidFill>
                </a:rPr>
                <a:t>1</a:t>
              </a:r>
            </a:p>
          </p:txBody>
        </p:sp>
      </p:grpSp>
    </p:spTree>
    <p:extLst>
      <p:ext uri="{BB962C8B-B14F-4D97-AF65-F5344CB8AC3E}">
        <p14:creationId xmlns:p14="http://schemas.microsoft.com/office/powerpoint/2010/main" val="27799525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dirty="0">
                <a:solidFill>
                  <a:srgbClr val="002060"/>
                </a:solidFill>
                <a:latin typeface="Arial" pitchFamily="34" charset="0"/>
                <a:cs typeface="Arial" pitchFamily="34" charset="0"/>
              </a:rPr>
              <a:t>PHÂN LOẠI QUY PHẠM PHÁP LUẬT</a:t>
            </a:r>
            <a:endParaRPr lang="vi-VN" sz="3600" b="1" kern="0" dirty="0">
              <a:solidFill>
                <a:srgbClr val="002060"/>
              </a:solidFill>
              <a:latin typeface="Arial" pitchFamily="34" charset="0"/>
              <a:cs typeface="Arial" pitchFamily="34" charset="0"/>
            </a:endParaRPr>
          </a:p>
        </p:txBody>
      </p:sp>
      <p:graphicFrame>
        <p:nvGraphicFramePr>
          <p:cNvPr id="7" name="Content Placeholder 4"/>
          <p:cNvGraphicFramePr>
            <a:graphicFrameLocks noGrp="1"/>
          </p:cNvGraphicFramePr>
          <p:nvPr>
            <p:ph idx="1"/>
            <p:extLst/>
          </p:nvPr>
        </p:nvGraphicFramePr>
        <p:xfrm>
          <a:off x="0" y="990600"/>
          <a:ext cx="9144000" cy="586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0001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7"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hinh"/>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838200"/>
            <a:ext cx="8856663"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438400" y="2373313"/>
            <a:ext cx="4572000" cy="3200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dirty="0" err="1">
                <a:latin typeface="Arial" pitchFamily="34" charset="0"/>
                <a:cs typeface="Arial" pitchFamily="34" charset="0"/>
              </a:rPr>
              <a:t>Là</a:t>
            </a:r>
            <a:r>
              <a:rPr lang="en-US" sz="3200" dirty="0">
                <a:latin typeface="Arial" pitchFamily="34" charset="0"/>
                <a:cs typeface="Arial" pitchFamily="34" charset="0"/>
              </a:rPr>
              <a:t> </a:t>
            </a:r>
            <a:r>
              <a:rPr lang="en-US" sz="3200" dirty="0" err="1">
                <a:latin typeface="Arial" pitchFamily="34" charset="0"/>
                <a:cs typeface="Arial" pitchFamily="34" charset="0"/>
              </a:rPr>
              <a:t>việc</a:t>
            </a:r>
            <a:r>
              <a:rPr lang="en-US" sz="3200" dirty="0">
                <a:latin typeface="Arial" pitchFamily="34" charset="0"/>
                <a:cs typeface="Arial" pitchFamily="34" charset="0"/>
              </a:rPr>
              <a:t> </a:t>
            </a:r>
            <a:r>
              <a:rPr lang="en-US" sz="3200" dirty="0" err="1">
                <a:latin typeface="Arial" pitchFamily="34" charset="0"/>
                <a:cs typeface="Arial" pitchFamily="34" charset="0"/>
              </a:rPr>
              <a:t>các</a:t>
            </a:r>
            <a:r>
              <a:rPr lang="en-US" sz="3200" dirty="0">
                <a:latin typeface="Arial" pitchFamily="34" charset="0"/>
                <a:cs typeface="Arial" pitchFamily="34" charset="0"/>
              </a:rPr>
              <a:t> </a:t>
            </a:r>
            <a:r>
              <a:rPr lang="en-US" sz="3200" dirty="0" err="1">
                <a:latin typeface="Arial" pitchFamily="34" charset="0"/>
                <a:cs typeface="Arial" pitchFamily="34" charset="0"/>
              </a:rPr>
              <a:t>chủ</a:t>
            </a:r>
            <a:r>
              <a:rPr lang="en-US" sz="3200" dirty="0">
                <a:latin typeface="Arial" pitchFamily="34" charset="0"/>
                <a:cs typeface="Arial" pitchFamily="34" charset="0"/>
              </a:rPr>
              <a:t> </a:t>
            </a:r>
            <a:r>
              <a:rPr lang="en-US" sz="3200" dirty="0" err="1">
                <a:latin typeface="Arial" pitchFamily="34" charset="0"/>
                <a:cs typeface="Arial" pitchFamily="34" charset="0"/>
              </a:rPr>
              <a:t>thể</a:t>
            </a:r>
            <a:r>
              <a:rPr lang="en-US" sz="3200" dirty="0">
                <a:latin typeface="Arial" pitchFamily="34" charset="0"/>
                <a:cs typeface="Arial" pitchFamily="34" charset="0"/>
              </a:rPr>
              <a:t> </a:t>
            </a:r>
            <a:r>
              <a:rPr lang="en-US" sz="3200" dirty="0" err="1">
                <a:latin typeface="Arial" pitchFamily="34" charset="0"/>
                <a:cs typeface="Arial" pitchFamily="34" charset="0"/>
              </a:rPr>
              <a:t>thực</a:t>
            </a:r>
            <a:r>
              <a:rPr lang="en-US" sz="3200" dirty="0">
                <a:latin typeface="Arial" pitchFamily="34" charset="0"/>
                <a:cs typeface="Arial" pitchFamily="34" charset="0"/>
              </a:rPr>
              <a:t> </a:t>
            </a:r>
            <a:r>
              <a:rPr lang="en-US" sz="3200" dirty="0" err="1">
                <a:latin typeface="Arial" pitchFamily="34" charset="0"/>
                <a:cs typeface="Arial" pitchFamily="34" charset="0"/>
              </a:rPr>
              <a:t>hiện</a:t>
            </a:r>
            <a:r>
              <a:rPr lang="en-US" sz="3200" dirty="0">
                <a:latin typeface="Arial" pitchFamily="34" charset="0"/>
                <a:cs typeface="Arial" pitchFamily="34" charset="0"/>
              </a:rPr>
              <a:t> </a:t>
            </a:r>
            <a:r>
              <a:rPr lang="en-US" sz="3200" dirty="0" err="1">
                <a:latin typeface="Arial" pitchFamily="34" charset="0"/>
                <a:cs typeface="Arial" pitchFamily="34" charset="0"/>
              </a:rPr>
              <a:t>các</a:t>
            </a:r>
            <a:r>
              <a:rPr lang="en-US" sz="3200" dirty="0">
                <a:latin typeface="Arial" pitchFamily="34" charset="0"/>
                <a:cs typeface="Arial" pitchFamily="34" charset="0"/>
              </a:rPr>
              <a:t> </a:t>
            </a:r>
            <a:r>
              <a:rPr lang="en-US" sz="3200" dirty="0" err="1">
                <a:latin typeface="Arial" pitchFamily="34" charset="0"/>
                <a:cs typeface="Arial" pitchFamily="34" charset="0"/>
              </a:rPr>
              <a:t>quy</a:t>
            </a:r>
            <a:r>
              <a:rPr lang="en-US" sz="3200" dirty="0">
                <a:latin typeface="Arial" pitchFamily="34" charset="0"/>
                <a:cs typeface="Arial" pitchFamily="34" charset="0"/>
              </a:rPr>
              <a:t> </a:t>
            </a:r>
            <a:r>
              <a:rPr lang="en-US" sz="3200" dirty="0" err="1">
                <a:latin typeface="Arial" pitchFamily="34" charset="0"/>
                <a:cs typeface="Arial" pitchFamily="34" charset="0"/>
              </a:rPr>
              <a:t>định</a:t>
            </a:r>
            <a:r>
              <a:rPr lang="en-US" sz="3200" dirty="0">
                <a:latin typeface="Arial" pitchFamily="34" charset="0"/>
                <a:cs typeface="Arial" pitchFamily="34" charset="0"/>
              </a:rPr>
              <a:t> </a:t>
            </a:r>
            <a:r>
              <a:rPr lang="en-US" sz="3200" dirty="0" err="1">
                <a:latin typeface="Arial" pitchFamily="34" charset="0"/>
                <a:cs typeface="Arial" pitchFamily="34" charset="0"/>
              </a:rPr>
              <a:t>pháp</a:t>
            </a:r>
            <a:r>
              <a:rPr lang="en-US" sz="3200" dirty="0">
                <a:latin typeface="Arial" pitchFamily="34" charset="0"/>
                <a:cs typeface="Arial" pitchFamily="34" charset="0"/>
              </a:rPr>
              <a:t> </a:t>
            </a:r>
            <a:r>
              <a:rPr lang="en-US" sz="3200" dirty="0" err="1">
                <a:latin typeface="Arial" pitchFamily="34" charset="0"/>
                <a:cs typeface="Arial" pitchFamily="34" charset="0"/>
              </a:rPr>
              <a:t>luật</a:t>
            </a:r>
            <a:r>
              <a:rPr lang="en-US" sz="3200" dirty="0">
                <a:latin typeface="Arial" pitchFamily="34" charset="0"/>
                <a:cs typeface="Arial" pitchFamily="34" charset="0"/>
              </a:rPr>
              <a:t> </a:t>
            </a:r>
            <a:r>
              <a:rPr lang="en-US" sz="3200" dirty="0" err="1">
                <a:latin typeface="Arial" pitchFamily="34" charset="0"/>
                <a:cs typeface="Arial" pitchFamily="34" charset="0"/>
              </a:rPr>
              <a:t>bằng</a:t>
            </a:r>
            <a:r>
              <a:rPr lang="en-US" sz="3200" dirty="0">
                <a:latin typeface="Arial" pitchFamily="34" charset="0"/>
                <a:cs typeface="Arial" pitchFamily="34" charset="0"/>
              </a:rPr>
              <a:t> </a:t>
            </a:r>
            <a:r>
              <a:rPr lang="en-US" sz="3200" dirty="0" err="1">
                <a:latin typeface="Arial" pitchFamily="34" charset="0"/>
                <a:cs typeface="Arial" pitchFamily="34" charset="0"/>
              </a:rPr>
              <a:t>những</a:t>
            </a:r>
            <a:r>
              <a:rPr lang="en-US" sz="3200" dirty="0">
                <a:latin typeface="Arial" pitchFamily="34" charset="0"/>
                <a:cs typeface="Arial" pitchFamily="34" charset="0"/>
              </a:rPr>
              <a:t> </a:t>
            </a:r>
            <a:r>
              <a:rPr lang="en-US" sz="3200" dirty="0" err="1">
                <a:latin typeface="Arial" pitchFamily="34" charset="0"/>
                <a:cs typeface="Arial" pitchFamily="34" charset="0"/>
              </a:rPr>
              <a:t>hành</a:t>
            </a:r>
            <a:r>
              <a:rPr lang="en-US" sz="3200" dirty="0">
                <a:latin typeface="Arial" pitchFamily="34" charset="0"/>
                <a:cs typeface="Arial" pitchFamily="34" charset="0"/>
              </a:rPr>
              <a:t> vi </a:t>
            </a:r>
            <a:r>
              <a:rPr lang="en-US" sz="3200" dirty="0" err="1">
                <a:latin typeface="Arial" pitchFamily="34" charset="0"/>
                <a:cs typeface="Arial" pitchFamily="34" charset="0"/>
              </a:rPr>
              <a:t>hợp</a:t>
            </a:r>
            <a:r>
              <a:rPr lang="en-US" sz="3200" dirty="0">
                <a:latin typeface="Arial" pitchFamily="34" charset="0"/>
                <a:cs typeface="Arial" pitchFamily="34" charset="0"/>
              </a:rPr>
              <a:t> </a:t>
            </a:r>
            <a:r>
              <a:rPr lang="en-US" sz="3200" dirty="0" err="1">
                <a:latin typeface="Arial" pitchFamily="34" charset="0"/>
                <a:cs typeface="Arial" pitchFamily="34" charset="0"/>
              </a:rPr>
              <a:t>pháp</a:t>
            </a:r>
            <a:r>
              <a:rPr lang="en-US" sz="3200" dirty="0">
                <a:latin typeface="Arial" pitchFamily="34" charset="0"/>
                <a:cs typeface="Arial" pitchFamily="34" charset="0"/>
              </a:rPr>
              <a:t>.</a:t>
            </a:r>
          </a:p>
        </p:txBody>
      </p:sp>
      <p:sp>
        <p:nvSpPr>
          <p:cNvPr id="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600" b="1" dirty="0">
                <a:solidFill>
                  <a:schemeClr val="tx2">
                    <a:lumMod val="75000"/>
                  </a:schemeClr>
                </a:solidFill>
                <a:latin typeface="Arial" pitchFamily="34" charset="0"/>
                <a:cs typeface="Arial" pitchFamily="34" charset="0"/>
              </a:rPr>
              <a:t>THỰC HIỆN PHÁP LUẬT</a:t>
            </a:r>
          </a:p>
        </p:txBody>
      </p:sp>
    </p:spTree>
    <p:extLst>
      <p:ext uri="{BB962C8B-B14F-4D97-AF65-F5344CB8AC3E}">
        <p14:creationId xmlns:p14="http://schemas.microsoft.com/office/powerpoint/2010/main" val="4164363698"/>
      </p:ext>
    </p:extLst>
  </p:cSld>
  <p:clrMapOvr>
    <a:masterClrMapping/>
  </p:clrMapOvr>
  <p:transition>
    <p:cover dir="l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0" name="Group 88"/>
          <p:cNvGrpSpPr>
            <a:grpSpLocks/>
          </p:cNvGrpSpPr>
          <p:nvPr/>
        </p:nvGrpSpPr>
        <p:grpSpPr bwMode="auto">
          <a:xfrm>
            <a:off x="1958975" y="1752600"/>
            <a:ext cx="5737225" cy="1163638"/>
            <a:chOff x="1728" y="1680"/>
            <a:chExt cx="4560" cy="653"/>
          </a:xfrm>
        </p:grpSpPr>
        <p:sp>
          <p:nvSpPr>
            <p:cNvPr id="151560" name="AutoShape 62"/>
            <p:cNvSpPr>
              <a:spLocks noChangeArrowheads="1"/>
            </p:cNvSpPr>
            <p:nvPr/>
          </p:nvSpPr>
          <p:spPr bwMode="gray">
            <a:xfrm>
              <a:off x="2096" y="1793"/>
              <a:ext cx="4192" cy="436"/>
            </a:xfrm>
            <a:prstGeom prst="roundRect">
              <a:avLst>
                <a:gd name="adj" fmla="val 16667"/>
              </a:avLst>
            </a:prstGeom>
            <a:solidFill>
              <a:schemeClr val="accent2"/>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ltLang="en-US" sz="2400">
                <a:solidFill>
                  <a:srgbClr val="000066"/>
                </a:solidFill>
                <a:latin typeface="Arial" charset="0"/>
              </a:endParaRPr>
            </a:p>
          </p:txBody>
        </p:sp>
        <p:sp>
          <p:nvSpPr>
            <p:cNvPr id="151561" name="AutoShape 63"/>
            <p:cNvSpPr>
              <a:spLocks noChangeArrowheads="1"/>
            </p:cNvSpPr>
            <p:nvPr/>
          </p:nvSpPr>
          <p:spPr bwMode="gray">
            <a:xfrm>
              <a:off x="1728" y="1680"/>
              <a:ext cx="662" cy="653"/>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ltLang="en-US" sz="2400">
                <a:solidFill>
                  <a:srgbClr val="000066"/>
                </a:solidFill>
                <a:latin typeface="Arial" charset="0"/>
              </a:endParaRPr>
            </a:p>
          </p:txBody>
        </p:sp>
        <p:sp>
          <p:nvSpPr>
            <p:cNvPr id="151562" name="Text Box 64"/>
            <p:cNvSpPr txBox="1">
              <a:spLocks noChangeArrowheads="1"/>
            </p:cNvSpPr>
            <p:nvPr/>
          </p:nvSpPr>
          <p:spPr bwMode="gray">
            <a:xfrm>
              <a:off x="2316" y="1846"/>
              <a:ext cx="3310"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Calibri" pitchFamily="34" charset="0"/>
                  <a:cs typeface="Arial" charset="0"/>
                </a:defRPr>
              </a:lvl1pPr>
              <a:lvl2pPr marL="742950" indent="-285750" defTabSz="684213">
                <a:defRPr>
                  <a:solidFill>
                    <a:schemeClr val="tx1"/>
                  </a:solidFill>
                  <a:latin typeface="Calibri" pitchFamily="34" charset="0"/>
                  <a:cs typeface="Arial" charset="0"/>
                </a:defRPr>
              </a:lvl2pPr>
              <a:lvl3pPr marL="1143000" indent="-228600" defTabSz="684213">
                <a:defRPr>
                  <a:solidFill>
                    <a:schemeClr val="tx1"/>
                  </a:solidFill>
                  <a:latin typeface="Calibri" pitchFamily="34" charset="0"/>
                  <a:cs typeface="Arial" charset="0"/>
                </a:defRPr>
              </a:lvl3pPr>
              <a:lvl4pPr marL="1600200" indent="-228600" defTabSz="684213">
                <a:defRPr>
                  <a:solidFill>
                    <a:schemeClr val="tx1"/>
                  </a:solidFill>
                  <a:latin typeface="Calibri" pitchFamily="34" charset="0"/>
                  <a:cs typeface="Arial" charset="0"/>
                </a:defRPr>
              </a:lvl4pPr>
              <a:lvl5pPr marL="2057400" indent="-228600" defTabSz="684213">
                <a:defRPr>
                  <a:solidFill>
                    <a:schemeClr val="tx1"/>
                  </a:solidFill>
                  <a:latin typeface="Calibri" pitchFamily="34" charset="0"/>
                  <a:cs typeface="Arial" charset="0"/>
                </a:defRPr>
              </a:lvl5pPr>
              <a:lvl6pPr marL="2514600" indent="-228600" defTabSz="684213" eaLnBrk="0" fontAlgn="base" hangingPunct="0">
                <a:spcBef>
                  <a:spcPct val="0"/>
                </a:spcBef>
                <a:spcAft>
                  <a:spcPct val="0"/>
                </a:spcAft>
                <a:defRPr>
                  <a:solidFill>
                    <a:schemeClr val="tx1"/>
                  </a:solidFill>
                  <a:latin typeface="Calibri" pitchFamily="34" charset="0"/>
                  <a:cs typeface="Arial" charset="0"/>
                </a:defRPr>
              </a:lvl6pPr>
              <a:lvl7pPr marL="2971800" indent="-228600" defTabSz="684213" eaLnBrk="0" fontAlgn="base" hangingPunct="0">
                <a:spcBef>
                  <a:spcPct val="0"/>
                </a:spcBef>
                <a:spcAft>
                  <a:spcPct val="0"/>
                </a:spcAft>
                <a:defRPr>
                  <a:solidFill>
                    <a:schemeClr val="tx1"/>
                  </a:solidFill>
                  <a:latin typeface="Calibri" pitchFamily="34" charset="0"/>
                  <a:cs typeface="Arial" charset="0"/>
                </a:defRPr>
              </a:lvl7pPr>
              <a:lvl8pPr marL="3429000" indent="-228600" defTabSz="684213" eaLnBrk="0" fontAlgn="base" hangingPunct="0">
                <a:spcBef>
                  <a:spcPct val="0"/>
                </a:spcBef>
                <a:spcAft>
                  <a:spcPct val="0"/>
                </a:spcAft>
                <a:defRPr>
                  <a:solidFill>
                    <a:schemeClr val="tx1"/>
                  </a:solidFill>
                  <a:latin typeface="Calibri" pitchFamily="34" charset="0"/>
                  <a:cs typeface="Arial" charset="0"/>
                </a:defRPr>
              </a:lvl8pPr>
              <a:lvl9pPr marL="3886200" indent="-228600" defTabSz="684213" eaLnBrk="0" fontAlgn="base" hangingPunct="0">
                <a:spcBef>
                  <a:spcPct val="0"/>
                </a:spcBef>
                <a:spcAft>
                  <a:spcPct val="0"/>
                </a:spcAft>
                <a:defRPr>
                  <a:solidFill>
                    <a:schemeClr val="tx1"/>
                  </a:solidFill>
                  <a:latin typeface="Calibri" pitchFamily="34" charset="0"/>
                  <a:cs typeface="Arial" charset="0"/>
                </a:defRPr>
              </a:lvl9pPr>
            </a:lstStyle>
            <a:p>
              <a:pPr algn="ctr"/>
              <a:r>
                <a:rPr lang="en-US" altLang="en-US" sz="2400" b="1" dirty="0">
                  <a:solidFill>
                    <a:srgbClr val="FFFFFF"/>
                  </a:solidFill>
                  <a:latin typeface="Arial" charset="0"/>
                </a:rPr>
                <a:t>TUÂN THỦ PHÁP LUẬT</a:t>
              </a:r>
            </a:p>
          </p:txBody>
        </p:sp>
        <p:sp>
          <p:nvSpPr>
            <p:cNvPr id="151563" name="Text Box 65"/>
            <p:cNvSpPr txBox="1">
              <a:spLocks noChangeArrowheads="1"/>
            </p:cNvSpPr>
            <p:nvPr/>
          </p:nvSpPr>
          <p:spPr bwMode="gray">
            <a:xfrm>
              <a:off x="1925" y="1824"/>
              <a:ext cx="246"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Calibri" pitchFamily="34" charset="0"/>
                  <a:cs typeface="Arial" charset="0"/>
                </a:defRPr>
              </a:lvl1pPr>
              <a:lvl2pPr marL="742950" indent="-285750" defTabSz="684213">
                <a:defRPr>
                  <a:solidFill>
                    <a:schemeClr val="tx1"/>
                  </a:solidFill>
                  <a:latin typeface="Calibri" pitchFamily="34" charset="0"/>
                  <a:cs typeface="Arial" charset="0"/>
                </a:defRPr>
              </a:lvl2pPr>
              <a:lvl3pPr marL="1143000" indent="-228600" defTabSz="684213">
                <a:defRPr>
                  <a:solidFill>
                    <a:schemeClr val="tx1"/>
                  </a:solidFill>
                  <a:latin typeface="Calibri" pitchFamily="34" charset="0"/>
                  <a:cs typeface="Arial" charset="0"/>
                </a:defRPr>
              </a:lvl3pPr>
              <a:lvl4pPr marL="1600200" indent="-228600" defTabSz="684213">
                <a:defRPr>
                  <a:solidFill>
                    <a:schemeClr val="tx1"/>
                  </a:solidFill>
                  <a:latin typeface="Calibri" pitchFamily="34" charset="0"/>
                  <a:cs typeface="Arial" charset="0"/>
                </a:defRPr>
              </a:lvl4pPr>
              <a:lvl5pPr marL="2057400" indent="-228600" defTabSz="684213">
                <a:defRPr>
                  <a:solidFill>
                    <a:schemeClr val="tx1"/>
                  </a:solidFill>
                  <a:latin typeface="Calibri" pitchFamily="34" charset="0"/>
                  <a:cs typeface="Arial" charset="0"/>
                </a:defRPr>
              </a:lvl5pPr>
              <a:lvl6pPr marL="2514600" indent="-228600" defTabSz="684213" eaLnBrk="0" fontAlgn="base" hangingPunct="0">
                <a:spcBef>
                  <a:spcPct val="0"/>
                </a:spcBef>
                <a:spcAft>
                  <a:spcPct val="0"/>
                </a:spcAft>
                <a:defRPr>
                  <a:solidFill>
                    <a:schemeClr val="tx1"/>
                  </a:solidFill>
                  <a:latin typeface="Calibri" pitchFamily="34" charset="0"/>
                  <a:cs typeface="Arial" charset="0"/>
                </a:defRPr>
              </a:lvl6pPr>
              <a:lvl7pPr marL="2971800" indent="-228600" defTabSz="684213" eaLnBrk="0" fontAlgn="base" hangingPunct="0">
                <a:spcBef>
                  <a:spcPct val="0"/>
                </a:spcBef>
                <a:spcAft>
                  <a:spcPct val="0"/>
                </a:spcAft>
                <a:defRPr>
                  <a:solidFill>
                    <a:schemeClr val="tx1"/>
                  </a:solidFill>
                  <a:latin typeface="Calibri" pitchFamily="34" charset="0"/>
                  <a:cs typeface="Arial" charset="0"/>
                </a:defRPr>
              </a:lvl7pPr>
              <a:lvl8pPr marL="3429000" indent="-228600" defTabSz="684213" eaLnBrk="0" fontAlgn="base" hangingPunct="0">
                <a:spcBef>
                  <a:spcPct val="0"/>
                </a:spcBef>
                <a:spcAft>
                  <a:spcPct val="0"/>
                </a:spcAft>
                <a:defRPr>
                  <a:solidFill>
                    <a:schemeClr val="tx1"/>
                  </a:solidFill>
                  <a:latin typeface="Calibri" pitchFamily="34" charset="0"/>
                  <a:cs typeface="Arial" charset="0"/>
                </a:defRPr>
              </a:lvl8pPr>
              <a:lvl9pPr marL="3886200" indent="-228600" defTabSz="684213" eaLnBrk="0" fontAlgn="base" hangingPunct="0">
                <a:spcBef>
                  <a:spcPct val="0"/>
                </a:spcBef>
                <a:spcAft>
                  <a:spcPct val="0"/>
                </a:spcAft>
                <a:defRPr>
                  <a:solidFill>
                    <a:schemeClr val="tx1"/>
                  </a:solidFill>
                  <a:latin typeface="Calibri" pitchFamily="34" charset="0"/>
                  <a:cs typeface="Arial" charset="0"/>
                </a:defRPr>
              </a:lvl9pPr>
            </a:lstStyle>
            <a:p>
              <a:pPr algn="ctr"/>
              <a:r>
                <a:rPr lang="en-US" altLang="en-US" sz="2400">
                  <a:solidFill>
                    <a:srgbClr val="FFFFFF"/>
                  </a:solidFill>
                  <a:latin typeface="Arial" charset="0"/>
                </a:rPr>
                <a:t>1</a:t>
              </a:r>
            </a:p>
          </p:txBody>
        </p:sp>
      </p:grpSp>
      <p:grpSp>
        <p:nvGrpSpPr>
          <p:cNvPr id="90115" name="Group 87"/>
          <p:cNvGrpSpPr>
            <a:grpSpLocks/>
          </p:cNvGrpSpPr>
          <p:nvPr/>
        </p:nvGrpSpPr>
        <p:grpSpPr bwMode="auto">
          <a:xfrm>
            <a:off x="1958975" y="2662238"/>
            <a:ext cx="5737225" cy="1163637"/>
            <a:chOff x="1728" y="2478"/>
            <a:chExt cx="4560" cy="653"/>
          </a:xfrm>
          <a:solidFill>
            <a:srgbClr val="92D050"/>
          </a:solidFill>
        </p:grpSpPr>
        <p:sp>
          <p:nvSpPr>
            <p:cNvPr id="90128" name="AutoShape 67"/>
            <p:cNvSpPr>
              <a:spLocks noChangeArrowheads="1"/>
            </p:cNvSpPr>
            <p:nvPr/>
          </p:nvSpPr>
          <p:spPr bwMode="gray">
            <a:xfrm>
              <a:off x="2096" y="2591"/>
              <a:ext cx="4192" cy="436"/>
            </a:xfrm>
            <a:prstGeom prst="roundRect">
              <a:avLst>
                <a:gd name="adj" fmla="val 16667"/>
              </a:avLst>
            </a:prstGeom>
            <a:grpFill/>
            <a:ln w="12700" algn="ctr">
              <a:solidFill>
                <a:schemeClr val="bg1"/>
              </a:solidFill>
              <a:round/>
              <a:headEnd/>
              <a:tailEnd/>
            </a:ln>
            <a:effectLst>
              <a:outerShdw dist="99190" dir="2388334" algn="ctr" rotWithShape="0">
                <a:srgbClr val="333333">
                  <a:alpha val="50000"/>
                </a:srgbClr>
              </a:outerShdw>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defRPr/>
              </a:pPr>
              <a:endParaRPr lang="en-US" altLang="en-US" sz="2400" smtClean="0">
                <a:solidFill>
                  <a:srgbClr val="000066"/>
                </a:solidFill>
                <a:latin typeface="Arial" panose="020B0604020202020204" pitchFamily="34" charset="0"/>
              </a:endParaRPr>
            </a:p>
          </p:txBody>
        </p:sp>
        <p:sp>
          <p:nvSpPr>
            <p:cNvPr id="90129" name="AutoShape 68"/>
            <p:cNvSpPr>
              <a:spLocks noChangeArrowheads="1"/>
            </p:cNvSpPr>
            <p:nvPr/>
          </p:nvSpPr>
          <p:spPr bwMode="gray">
            <a:xfrm>
              <a:off x="1728" y="2478"/>
              <a:ext cx="662" cy="653"/>
            </a:xfrm>
            <a:prstGeom prst="diamond">
              <a:avLst/>
            </a:prstGeom>
            <a:grp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defRPr/>
              </a:pPr>
              <a:endParaRPr lang="en-US" altLang="en-US" sz="2400" smtClean="0">
                <a:solidFill>
                  <a:srgbClr val="000066"/>
                </a:solidFill>
                <a:latin typeface="Arial" panose="020B0604020202020204" pitchFamily="34" charset="0"/>
              </a:endParaRPr>
            </a:p>
          </p:txBody>
        </p:sp>
        <p:sp>
          <p:nvSpPr>
            <p:cNvPr id="90130" name="Text Box 69"/>
            <p:cNvSpPr txBox="1">
              <a:spLocks noChangeArrowheads="1"/>
            </p:cNvSpPr>
            <p:nvPr/>
          </p:nvSpPr>
          <p:spPr bwMode="gray">
            <a:xfrm>
              <a:off x="2316" y="2644"/>
              <a:ext cx="3310" cy="246"/>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Calibri" panose="020F0502020204030204" pitchFamily="34" charset="0"/>
                  <a:cs typeface="Arial" panose="020B0604020202020204" pitchFamily="34" charset="0"/>
                </a:defRPr>
              </a:lvl1pPr>
              <a:lvl2pPr marL="742950" indent="-285750" defTabSz="684213">
                <a:defRPr>
                  <a:solidFill>
                    <a:schemeClr val="tx1"/>
                  </a:solidFill>
                  <a:latin typeface="Calibri" panose="020F0502020204030204" pitchFamily="34" charset="0"/>
                  <a:cs typeface="Arial" panose="020B0604020202020204" pitchFamily="34" charset="0"/>
                </a:defRPr>
              </a:lvl2pPr>
              <a:lvl3pPr marL="1143000" indent="-228600" defTabSz="684213">
                <a:defRPr>
                  <a:solidFill>
                    <a:schemeClr val="tx1"/>
                  </a:solidFill>
                  <a:latin typeface="Calibri" panose="020F0502020204030204" pitchFamily="34" charset="0"/>
                  <a:cs typeface="Arial" panose="020B0604020202020204" pitchFamily="34" charset="0"/>
                </a:defRPr>
              </a:lvl3pPr>
              <a:lvl4pPr marL="1600200" indent="-228600" defTabSz="684213">
                <a:defRPr>
                  <a:solidFill>
                    <a:schemeClr val="tx1"/>
                  </a:solidFill>
                  <a:latin typeface="Calibri" panose="020F0502020204030204" pitchFamily="34" charset="0"/>
                  <a:cs typeface="Arial" panose="020B0604020202020204" pitchFamily="34" charset="0"/>
                </a:defRPr>
              </a:lvl4pPr>
              <a:lvl5pPr marL="2057400" indent="-228600" defTabSz="684213">
                <a:defRPr>
                  <a:solidFill>
                    <a:schemeClr val="tx1"/>
                  </a:solidFill>
                  <a:latin typeface="Calibri" panose="020F050202020403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defRPr/>
              </a:pPr>
              <a:r>
                <a:rPr lang="en-US" altLang="en-US" sz="2400" b="1" dirty="0" smtClean="0">
                  <a:solidFill>
                    <a:srgbClr val="FFFFFF"/>
                  </a:solidFill>
                  <a:latin typeface="Arial" panose="020B0604020202020204" pitchFamily="34" charset="0"/>
                </a:rPr>
                <a:t>THI HÀNH PHÁP LUẬT</a:t>
              </a:r>
            </a:p>
          </p:txBody>
        </p:sp>
        <p:sp>
          <p:nvSpPr>
            <p:cNvPr id="90131" name="Text Box 82"/>
            <p:cNvSpPr txBox="1">
              <a:spLocks noChangeArrowheads="1"/>
            </p:cNvSpPr>
            <p:nvPr/>
          </p:nvSpPr>
          <p:spPr bwMode="gray">
            <a:xfrm>
              <a:off x="1926" y="2620"/>
              <a:ext cx="246" cy="246"/>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Calibri" panose="020F0502020204030204" pitchFamily="34" charset="0"/>
                  <a:cs typeface="Arial" panose="020B0604020202020204" pitchFamily="34" charset="0"/>
                </a:defRPr>
              </a:lvl1pPr>
              <a:lvl2pPr marL="742950" indent="-285750" defTabSz="684213">
                <a:defRPr>
                  <a:solidFill>
                    <a:schemeClr val="tx1"/>
                  </a:solidFill>
                  <a:latin typeface="Calibri" panose="020F0502020204030204" pitchFamily="34" charset="0"/>
                  <a:cs typeface="Arial" panose="020B0604020202020204" pitchFamily="34" charset="0"/>
                </a:defRPr>
              </a:lvl2pPr>
              <a:lvl3pPr marL="1143000" indent="-228600" defTabSz="684213">
                <a:defRPr>
                  <a:solidFill>
                    <a:schemeClr val="tx1"/>
                  </a:solidFill>
                  <a:latin typeface="Calibri" panose="020F0502020204030204" pitchFamily="34" charset="0"/>
                  <a:cs typeface="Arial" panose="020B0604020202020204" pitchFamily="34" charset="0"/>
                </a:defRPr>
              </a:lvl3pPr>
              <a:lvl4pPr marL="1600200" indent="-228600" defTabSz="684213">
                <a:defRPr>
                  <a:solidFill>
                    <a:schemeClr val="tx1"/>
                  </a:solidFill>
                  <a:latin typeface="Calibri" panose="020F0502020204030204" pitchFamily="34" charset="0"/>
                  <a:cs typeface="Arial" panose="020B0604020202020204" pitchFamily="34" charset="0"/>
                </a:defRPr>
              </a:lvl4pPr>
              <a:lvl5pPr marL="2057400" indent="-228600" defTabSz="684213">
                <a:defRPr>
                  <a:solidFill>
                    <a:schemeClr val="tx1"/>
                  </a:solidFill>
                  <a:latin typeface="Calibri" panose="020F050202020403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defRPr/>
              </a:pPr>
              <a:r>
                <a:rPr lang="en-US" altLang="en-US" sz="2400" smtClean="0">
                  <a:solidFill>
                    <a:srgbClr val="FFFFFF"/>
                  </a:solidFill>
                  <a:latin typeface="Arial" panose="020B0604020202020204" pitchFamily="34" charset="0"/>
                </a:rPr>
                <a:t>2</a:t>
              </a:r>
            </a:p>
          </p:txBody>
        </p:sp>
      </p:grpSp>
      <p:grpSp>
        <p:nvGrpSpPr>
          <p:cNvPr id="90116" name="Group 86"/>
          <p:cNvGrpSpPr>
            <a:grpSpLocks/>
          </p:cNvGrpSpPr>
          <p:nvPr/>
        </p:nvGrpSpPr>
        <p:grpSpPr bwMode="auto">
          <a:xfrm>
            <a:off x="1958975" y="3562350"/>
            <a:ext cx="5737225" cy="1163638"/>
            <a:chOff x="1728" y="3276"/>
            <a:chExt cx="4560" cy="653"/>
          </a:xfrm>
          <a:solidFill>
            <a:srgbClr val="FFC000"/>
          </a:solidFill>
        </p:grpSpPr>
        <p:sp>
          <p:nvSpPr>
            <p:cNvPr id="90124" name="AutoShape 72"/>
            <p:cNvSpPr>
              <a:spLocks noChangeArrowheads="1"/>
            </p:cNvSpPr>
            <p:nvPr/>
          </p:nvSpPr>
          <p:spPr bwMode="gray">
            <a:xfrm>
              <a:off x="2096" y="3389"/>
              <a:ext cx="4192" cy="436"/>
            </a:xfrm>
            <a:prstGeom prst="roundRect">
              <a:avLst>
                <a:gd name="adj" fmla="val 16667"/>
              </a:avLst>
            </a:prstGeom>
            <a:grpFill/>
            <a:ln w="12700" algn="ctr">
              <a:solidFill>
                <a:schemeClr val="bg1"/>
              </a:solidFill>
              <a:round/>
              <a:headEnd/>
              <a:tailEnd/>
            </a:ln>
            <a:effectLst>
              <a:outerShdw dist="99190" dir="2388334" algn="ctr" rotWithShape="0">
                <a:srgbClr val="333333">
                  <a:alpha val="50000"/>
                </a:srgbClr>
              </a:outerShdw>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defRPr/>
              </a:pPr>
              <a:endParaRPr lang="en-US" altLang="en-US" sz="2400" smtClean="0">
                <a:solidFill>
                  <a:srgbClr val="000066"/>
                </a:solidFill>
                <a:latin typeface="Arial" panose="020B0604020202020204" pitchFamily="34" charset="0"/>
              </a:endParaRPr>
            </a:p>
          </p:txBody>
        </p:sp>
        <p:sp>
          <p:nvSpPr>
            <p:cNvPr id="90125" name="AutoShape 73"/>
            <p:cNvSpPr>
              <a:spLocks noChangeArrowheads="1"/>
            </p:cNvSpPr>
            <p:nvPr/>
          </p:nvSpPr>
          <p:spPr bwMode="gray">
            <a:xfrm>
              <a:off x="1728" y="3276"/>
              <a:ext cx="662" cy="653"/>
            </a:xfrm>
            <a:prstGeom prst="diamond">
              <a:avLst/>
            </a:prstGeom>
            <a:grp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defRPr/>
              </a:pPr>
              <a:endParaRPr lang="en-US" altLang="en-US" sz="2400" smtClean="0">
                <a:solidFill>
                  <a:srgbClr val="000066"/>
                </a:solidFill>
                <a:latin typeface="Arial" panose="020B0604020202020204" pitchFamily="34" charset="0"/>
              </a:endParaRPr>
            </a:p>
          </p:txBody>
        </p:sp>
        <p:sp>
          <p:nvSpPr>
            <p:cNvPr id="90126" name="Text Box 74"/>
            <p:cNvSpPr txBox="1">
              <a:spLocks noChangeArrowheads="1"/>
            </p:cNvSpPr>
            <p:nvPr/>
          </p:nvSpPr>
          <p:spPr bwMode="gray">
            <a:xfrm>
              <a:off x="2316" y="3442"/>
              <a:ext cx="3310" cy="246"/>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Calibri" panose="020F0502020204030204" pitchFamily="34" charset="0"/>
                  <a:cs typeface="Arial" panose="020B0604020202020204" pitchFamily="34" charset="0"/>
                </a:defRPr>
              </a:lvl1pPr>
              <a:lvl2pPr marL="742950" indent="-285750" defTabSz="684213">
                <a:defRPr>
                  <a:solidFill>
                    <a:schemeClr val="tx1"/>
                  </a:solidFill>
                  <a:latin typeface="Calibri" panose="020F0502020204030204" pitchFamily="34" charset="0"/>
                  <a:cs typeface="Arial" panose="020B0604020202020204" pitchFamily="34" charset="0"/>
                </a:defRPr>
              </a:lvl2pPr>
              <a:lvl3pPr marL="1143000" indent="-228600" defTabSz="684213">
                <a:defRPr>
                  <a:solidFill>
                    <a:schemeClr val="tx1"/>
                  </a:solidFill>
                  <a:latin typeface="Calibri" panose="020F0502020204030204" pitchFamily="34" charset="0"/>
                  <a:cs typeface="Arial" panose="020B0604020202020204" pitchFamily="34" charset="0"/>
                </a:defRPr>
              </a:lvl3pPr>
              <a:lvl4pPr marL="1600200" indent="-228600" defTabSz="684213">
                <a:defRPr>
                  <a:solidFill>
                    <a:schemeClr val="tx1"/>
                  </a:solidFill>
                  <a:latin typeface="Calibri" panose="020F0502020204030204" pitchFamily="34" charset="0"/>
                  <a:cs typeface="Arial" panose="020B0604020202020204" pitchFamily="34" charset="0"/>
                </a:defRPr>
              </a:lvl4pPr>
              <a:lvl5pPr marL="2057400" indent="-228600" defTabSz="684213">
                <a:defRPr>
                  <a:solidFill>
                    <a:schemeClr val="tx1"/>
                  </a:solidFill>
                  <a:latin typeface="Calibri" panose="020F050202020403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defRPr/>
              </a:pPr>
              <a:r>
                <a:rPr lang="en-US" altLang="en-US" sz="2400" b="1" smtClean="0">
                  <a:solidFill>
                    <a:srgbClr val="FFFFFF"/>
                  </a:solidFill>
                  <a:latin typeface="Arial" panose="020B0604020202020204" pitchFamily="34" charset="0"/>
                </a:rPr>
                <a:t>SỬ DỤNG PHÁP LUẬT</a:t>
              </a:r>
            </a:p>
          </p:txBody>
        </p:sp>
        <p:sp>
          <p:nvSpPr>
            <p:cNvPr id="90127" name="Text Box 83"/>
            <p:cNvSpPr txBox="1">
              <a:spLocks noChangeArrowheads="1"/>
            </p:cNvSpPr>
            <p:nvPr/>
          </p:nvSpPr>
          <p:spPr bwMode="gray">
            <a:xfrm>
              <a:off x="1926" y="3408"/>
              <a:ext cx="246" cy="246"/>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Calibri" panose="020F0502020204030204" pitchFamily="34" charset="0"/>
                  <a:cs typeface="Arial" panose="020B0604020202020204" pitchFamily="34" charset="0"/>
                </a:defRPr>
              </a:lvl1pPr>
              <a:lvl2pPr marL="742950" indent="-285750" defTabSz="684213">
                <a:defRPr>
                  <a:solidFill>
                    <a:schemeClr val="tx1"/>
                  </a:solidFill>
                  <a:latin typeface="Calibri" panose="020F0502020204030204" pitchFamily="34" charset="0"/>
                  <a:cs typeface="Arial" panose="020B0604020202020204" pitchFamily="34" charset="0"/>
                </a:defRPr>
              </a:lvl2pPr>
              <a:lvl3pPr marL="1143000" indent="-228600" defTabSz="684213">
                <a:defRPr>
                  <a:solidFill>
                    <a:schemeClr val="tx1"/>
                  </a:solidFill>
                  <a:latin typeface="Calibri" panose="020F0502020204030204" pitchFamily="34" charset="0"/>
                  <a:cs typeface="Arial" panose="020B0604020202020204" pitchFamily="34" charset="0"/>
                </a:defRPr>
              </a:lvl3pPr>
              <a:lvl4pPr marL="1600200" indent="-228600" defTabSz="684213">
                <a:defRPr>
                  <a:solidFill>
                    <a:schemeClr val="tx1"/>
                  </a:solidFill>
                  <a:latin typeface="Calibri" panose="020F0502020204030204" pitchFamily="34" charset="0"/>
                  <a:cs typeface="Arial" panose="020B0604020202020204" pitchFamily="34" charset="0"/>
                </a:defRPr>
              </a:lvl4pPr>
              <a:lvl5pPr marL="2057400" indent="-228600" defTabSz="684213">
                <a:defRPr>
                  <a:solidFill>
                    <a:schemeClr val="tx1"/>
                  </a:solidFill>
                  <a:latin typeface="Calibri" panose="020F050202020403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defRPr/>
              </a:pPr>
              <a:r>
                <a:rPr lang="en-US" altLang="en-US" sz="2400" smtClean="0">
                  <a:solidFill>
                    <a:srgbClr val="FFFFFF"/>
                  </a:solidFill>
                  <a:latin typeface="Arial" panose="020B0604020202020204" pitchFamily="34" charset="0"/>
                </a:rPr>
                <a:t>3</a:t>
              </a:r>
            </a:p>
          </p:txBody>
        </p:sp>
      </p:grpSp>
      <p:grpSp>
        <p:nvGrpSpPr>
          <p:cNvPr id="90117" name="Group 85"/>
          <p:cNvGrpSpPr>
            <a:grpSpLocks/>
          </p:cNvGrpSpPr>
          <p:nvPr/>
        </p:nvGrpSpPr>
        <p:grpSpPr bwMode="auto">
          <a:xfrm>
            <a:off x="1958975" y="4549775"/>
            <a:ext cx="5737225" cy="1393825"/>
            <a:chOff x="1728" y="4147"/>
            <a:chExt cx="4560" cy="653"/>
          </a:xfrm>
          <a:solidFill>
            <a:srgbClr val="002060"/>
          </a:solidFill>
        </p:grpSpPr>
        <p:sp>
          <p:nvSpPr>
            <p:cNvPr id="90120" name="AutoShape 77"/>
            <p:cNvSpPr>
              <a:spLocks noChangeArrowheads="1"/>
            </p:cNvSpPr>
            <p:nvPr/>
          </p:nvSpPr>
          <p:spPr bwMode="gray">
            <a:xfrm>
              <a:off x="2096" y="4260"/>
              <a:ext cx="4192" cy="436"/>
            </a:xfrm>
            <a:prstGeom prst="roundRect">
              <a:avLst>
                <a:gd name="adj" fmla="val 16667"/>
              </a:avLst>
            </a:prstGeom>
            <a:grpFill/>
            <a:ln w="12700" algn="ctr">
              <a:solidFill>
                <a:schemeClr val="bg1"/>
              </a:solidFill>
              <a:round/>
              <a:headEnd/>
              <a:tailEnd/>
            </a:ln>
            <a:effectLst>
              <a:outerShdw dist="99190" dir="2388334" algn="ctr" rotWithShape="0">
                <a:srgbClr val="333333">
                  <a:alpha val="50000"/>
                </a:srgbClr>
              </a:outerShdw>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defRPr/>
              </a:pPr>
              <a:endParaRPr lang="en-US" altLang="en-US" sz="2400" smtClean="0">
                <a:solidFill>
                  <a:srgbClr val="000066"/>
                </a:solidFill>
                <a:latin typeface="Arial" panose="020B0604020202020204" pitchFamily="34" charset="0"/>
              </a:endParaRPr>
            </a:p>
          </p:txBody>
        </p:sp>
        <p:sp>
          <p:nvSpPr>
            <p:cNvPr id="90121" name="AutoShape 78"/>
            <p:cNvSpPr>
              <a:spLocks noChangeArrowheads="1"/>
            </p:cNvSpPr>
            <p:nvPr/>
          </p:nvSpPr>
          <p:spPr bwMode="gray">
            <a:xfrm>
              <a:off x="1728" y="4147"/>
              <a:ext cx="662" cy="653"/>
            </a:xfrm>
            <a:prstGeom prst="diamond">
              <a:avLst/>
            </a:prstGeom>
            <a:grp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defRPr/>
              </a:pPr>
              <a:endParaRPr lang="en-US" altLang="en-US" sz="2400" smtClean="0">
                <a:solidFill>
                  <a:srgbClr val="000066"/>
                </a:solidFill>
                <a:latin typeface="Arial" panose="020B0604020202020204" pitchFamily="34" charset="0"/>
              </a:endParaRPr>
            </a:p>
          </p:txBody>
        </p:sp>
        <p:sp>
          <p:nvSpPr>
            <p:cNvPr id="90122" name="Text Box 79"/>
            <p:cNvSpPr txBox="1">
              <a:spLocks noChangeArrowheads="1"/>
            </p:cNvSpPr>
            <p:nvPr/>
          </p:nvSpPr>
          <p:spPr bwMode="gray">
            <a:xfrm>
              <a:off x="2316" y="4313"/>
              <a:ext cx="3731" cy="20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Calibri" panose="020F0502020204030204" pitchFamily="34" charset="0"/>
                  <a:cs typeface="Arial" panose="020B0604020202020204" pitchFamily="34" charset="0"/>
                </a:defRPr>
              </a:lvl1pPr>
              <a:lvl2pPr marL="742950" indent="-285750" defTabSz="684213">
                <a:defRPr>
                  <a:solidFill>
                    <a:schemeClr val="tx1"/>
                  </a:solidFill>
                  <a:latin typeface="Calibri" panose="020F0502020204030204" pitchFamily="34" charset="0"/>
                  <a:cs typeface="Arial" panose="020B0604020202020204" pitchFamily="34" charset="0"/>
                </a:defRPr>
              </a:lvl2pPr>
              <a:lvl3pPr marL="1143000" indent="-228600" defTabSz="684213">
                <a:defRPr>
                  <a:solidFill>
                    <a:schemeClr val="tx1"/>
                  </a:solidFill>
                  <a:latin typeface="Calibri" panose="020F0502020204030204" pitchFamily="34" charset="0"/>
                  <a:cs typeface="Arial" panose="020B0604020202020204" pitchFamily="34" charset="0"/>
                </a:defRPr>
              </a:lvl3pPr>
              <a:lvl4pPr marL="1600200" indent="-228600" defTabSz="684213">
                <a:defRPr>
                  <a:solidFill>
                    <a:schemeClr val="tx1"/>
                  </a:solidFill>
                  <a:latin typeface="Calibri" panose="020F0502020204030204" pitchFamily="34" charset="0"/>
                  <a:cs typeface="Arial" panose="020B0604020202020204" pitchFamily="34" charset="0"/>
                </a:defRPr>
              </a:lvl4pPr>
              <a:lvl5pPr marL="2057400" indent="-228600" defTabSz="684213">
                <a:defRPr>
                  <a:solidFill>
                    <a:schemeClr val="tx1"/>
                  </a:solidFill>
                  <a:latin typeface="Calibri" panose="020F050202020403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defRPr/>
              </a:pPr>
              <a:r>
                <a:rPr lang="en-US" altLang="en-US" sz="2400" b="1" smtClean="0">
                  <a:solidFill>
                    <a:srgbClr val="FFFFFF"/>
                  </a:solidFill>
                  <a:latin typeface="Arial" panose="020B0604020202020204" pitchFamily="34" charset="0"/>
                </a:rPr>
                <a:t>ÁP DỤNG PHÁP LUẬT</a:t>
              </a:r>
            </a:p>
          </p:txBody>
        </p:sp>
        <p:sp>
          <p:nvSpPr>
            <p:cNvPr id="90123" name="Text Box 84"/>
            <p:cNvSpPr txBox="1">
              <a:spLocks noChangeArrowheads="1"/>
            </p:cNvSpPr>
            <p:nvPr/>
          </p:nvSpPr>
          <p:spPr bwMode="gray">
            <a:xfrm>
              <a:off x="1926" y="4272"/>
              <a:ext cx="246" cy="246"/>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Calibri" panose="020F0502020204030204" pitchFamily="34" charset="0"/>
                  <a:cs typeface="Arial" panose="020B0604020202020204" pitchFamily="34" charset="0"/>
                </a:defRPr>
              </a:lvl1pPr>
              <a:lvl2pPr marL="742950" indent="-285750" defTabSz="684213">
                <a:defRPr>
                  <a:solidFill>
                    <a:schemeClr val="tx1"/>
                  </a:solidFill>
                  <a:latin typeface="Calibri" panose="020F0502020204030204" pitchFamily="34" charset="0"/>
                  <a:cs typeface="Arial" panose="020B0604020202020204" pitchFamily="34" charset="0"/>
                </a:defRPr>
              </a:lvl2pPr>
              <a:lvl3pPr marL="1143000" indent="-228600" defTabSz="684213">
                <a:defRPr>
                  <a:solidFill>
                    <a:schemeClr val="tx1"/>
                  </a:solidFill>
                  <a:latin typeface="Calibri" panose="020F0502020204030204" pitchFamily="34" charset="0"/>
                  <a:cs typeface="Arial" panose="020B0604020202020204" pitchFamily="34" charset="0"/>
                </a:defRPr>
              </a:lvl3pPr>
              <a:lvl4pPr marL="1600200" indent="-228600" defTabSz="684213">
                <a:defRPr>
                  <a:solidFill>
                    <a:schemeClr val="tx1"/>
                  </a:solidFill>
                  <a:latin typeface="Calibri" panose="020F0502020204030204" pitchFamily="34" charset="0"/>
                  <a:cs typeface="Arial" panose="020B0604020202020204" pitchFamily="34" charset="0"/>
                </a:defRPr>
              </a:lvl4pPr>
              <a:lvl5pPr marL="2057400" indent="-228600" defTabSz="684213">
                <a:defRPr>
                  <a:solidFill>
                    <a:schemeClr val="tx1"/>
                  </a:solidFill>
                  <a:latin typeface="Calibri" panose="020F050202020403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defRPr/>
              </a:pPr>
              <a:r>
                <a:rPr lang="en-US" altLang="en-US" sz="2400" smtClean="0">
                  <a:solidFill>
                    <a:srgbClr val="FFFFFF"/>
                  </a:solidFill>
                  <a:latin typeface="Arial" panose="020B0604020202020204" pitchFamily="34" charset="0"/>
                </a:rPr>
                <a:t>4</a:t>
              </a:r>
            </a:p>
          </p:txBody>
        </p:sp>
      </p:grpSp>
      <p:sp>
        <p:nvSpPr>
          <p:cNvPr id="15155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500E064D-CD81-49D1-AB72-EB40C8FE9AD2}" type="slidenum">
              <a:rPr lang="en-US" smtClean="0">
                <a:solidFill>
                  <a:srgbClr val="0A304A"/>
                </a:solidFill>
                <a:latin typeface="Arial" charset="0"/>
              </a:rPr>
              <a:pPr/>
              <a:t>49</a:t>
            </a:fld>
            <a:endParaRPr lang="en-US" smtClean="0">
              <a:solidFill>
                <a:srgbClr val="0A304A"/>
              </a:solidFill>
              <a:latin typeface="Arial" charset="0"/>
            </a:endParaRPr>
          </a:p>
        </p:txBody>
      </p:sp>
      <p:sp>
        <p:nvSpPr>
          <p:cNvPr id="24"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fontAlgn="auto">
              <a:spcBef>
                <a:spcPts val="0"/>
              </a:spcBef>
              <a:spcAft>
                <a:spcPts val="0"/>
              </a:spcAft>
              <a:defRPr/>
            </a:pPr>
            <a:r>
              <a:rPr lang="en-US" sz="3500" b="1" dirty="0">
                <a:solidFill>
                  <a:schemeClr val="tx2">
                    <a:lumMod val="75000"/>
                  </a:schemeClr>
                </a:solidFill>
                <a:latin typeface="Arial" pitchFamily="34" charset="0"/>
                <a:cs typeface="Arial" pitchFamily="34" charset="0"/>
              </a:rPr>
              <a:t>HÌNH THỨC THỰC HIỆN PHÁP LUẬT</a:t>
            </a:r>
          </a:p>
        </p:txBody>
      </p:sp>
    </p:spTree>
    <p:extLst>
      <p:ext uri="{BB962C8B-B14F-4D97-AF65-F5344CB8AC3E}">
        <p14:creationId xmlns:p14="http://schemas.microsoft.com/office/powerpoint/2010/main" val="4960348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ntr" presetSubtype="16" fill="hold" nodeType="clickEffect">
                                  <p:stCondLst>
                                    <p:cond delay="0"/>
                                  </p:stCondLst>
                                  <p:childTnLst>
                                    <p:set>
                                      <p:cBhvr>
                                        <p:cTn id="10" dur="1" fill="hold">
                                          <p:stCondLst>
                                            <p:cond delay="0"/>
                                          </p:stCondLst>
                                        </p:cTn>
                                        <p:tgtEl>
                                          <p:spTgt spid="89090"/>
                                        </p:tgtEl>
                                        <p:attrNameLst>
                                          <p:attrName>style.visibility</p:attrName>
                                        </p:attrNameLst>
                                      </p:cBhvr>
                                      <p:to>
                                        <p:strVal val="visible"/>
                                      </p:to>
                                    </p:set>
                                    <p:animEffect transition="in" filter="circle(in)">
                                      <p:cBhvr>
                                        <p:cTn id="11" dur="2000"/>
                                        <p:tgtEl>
                                          <p:spTgt spid="8909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16" fill="hold" nodeType="clickEffect">
                                  <p:stCondLst>
                                    <p:cond delay="0"/>
                                  </p:stCondLst>
                                  <p:childTnLst>
                                    <p:set>
                                      <p:cBhvr>
                                        <p:cTn id="15" dur="1" fill="hold">
                                          <p:stCondLst>
                                            <p:cond delay="0"/>
                                          </p:stCondLst>
                                        </p:cTn>
                                        <p:tgtEl>
                                          <p:spTgt spid="90115"/>
                                        </p:tgtEl>
                                        <p:attrNameLst>
                                          <p:attrName>style.visibility</p:attrName>
                                        </p:attrNameLst>
                                      </p:cBhvr>
                                      <p:to>
                                        <p:strVal val="visible"/>
                                      </p:to>
                                    </p:set>
                                    <p:animEffect transition="in" filter="circle(in)">
                                      <p:cBhvr>
                                        <p:cTn id="16" dur="2000"/>
                                        <p:tgtEl>
                                          <p:spTgt spid="901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nodeType="clickEffect">
                                  <p:stCondLst>
                                    <p:cond delay="0"/>
                                  </p:stCondLst>
                                  <p:childTnLst>
                                    <p:set>
                                      <p:cBhvr>
                                        <p:cTn id="20" dur="1" fill="hold">
                                          <p:stCondLst>
                                            <p:cond delay="0"/>
                                          </p:stCondLst>
                                        </p:cTn>
                                        <p:tgtEl>
                                          <p:spTgt spid="90116"/>
                                        </p:tgtEl>
                                        <p:attrNameLst>
                                          <p:attrName>style.visibility</p:attrName>
                                        </p:attrNameLst>
                                      </p:cBhvr>
                                      <p:to>
                                        <p:strVal val="visible"/>
                                      </p:to>
                                    </p:set>
                                    <p:animEffect transition="in" filter="circle(in)">
                                      <p:cBhvr>
                                        <p:cTn id="21" dur="2000"/>
                                        <p:tgtEl>
                                          <p:spTgt spid="9011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6" presetClass="entr" presetSubtype="16" fill="hold" nodeType="clickEffect">
                                  <p:stCondLst>
                                    <p:cond delay="0"/>
                                  </p:stCondLst>
                                  <p:childTnLst>
                                    <p:set>
                                      <p:cBhvr>
                                        <p:cTn id="25" dur="1" fill="hold">
                                          <p:stCondLst>
                                            <p:cond delay="0"/>
                                          </p:stCondLst>
                                        </p:cTn>
                                        <p:tgtEl>
                                          <p:spTgt spid="90117"/>
                                        </p:tgtEl>
                                        <p:attrNameLst>
                                          <p:attrName>style.visibility</p:attrName>
                                        </p:attrNameLst>
                                      </p:cBhvr>
                                      <p:to>
                                        <p:strVal val="visible"/>
                                      </p:to>
                                    </p:set>
                                    <p:animEffect transition="in" filter="circle(in)">
                                      <p:cBhvr>
                                        <p:cTn id="26" dur="2000"/>
                                        <p:tgtEl>
                                          <p:spTgt spid="90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29400" y="6737350"/>
            <a:ext cx="2133600" cy="365125"/>
          </a:xfrm>
        </p:spPr>
        <p:txBody>
          <a:bodyPr/>
          <a:lstStyle/>
          <a:p>
            <a:fld id="{E957D660-0E6F-402F-9A4F-39F38E391F3B}" type="slidenum">
              <a:rPr lang="en-US" smtClean="0"/>
              <a:pPr/>
              <a:t>5</a:t>
            </a:fld>
            <a:endParaRPr lang="en-US"/>
          </a:p>
        </p:txBody>
      </p:sp>
      <p:graphicFrame>
        <p:nvGraphicFramePr>
          <p:cNvPr id="5" name="Diagram 4"/>
          <p:cNvGraphicFramePr/>
          <p:nvPr>
            <p:extLst>
              <p:ext uri="{D42A27DB-BD31-4B8C-83A1-F6EECF244321}">
                <p14:modId xmlns:p14="http://schemas.microsoft.com/office/powerpoint/2010/main" val="362864743"/>
              </p:ext>
            </p:extLst>
          </p:nvPr>
        </p:nvGraphicFramePr>
        <p:xfrm>
          <a:off x="609600" y="1066800"/>
          <a:ext cx="8001000" cy="5670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304800" y="152400"/>
            <a:ext cx="6233160" cy="808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QUAN ĐIỂM PHI MÁCXIT</a:t>
            </a:r>
          </a:p>
        </p:txBody>
      </p:sp>
    </p:spTree>
    <p:extLst>
      <p:ext uri="{BB962C8B-B14F-4D97-AF65-F5344CB8AC3E}">
        <p14:creationId xmlns:p14="http://schemas.microsoft.com/office/powerpoint/2010/main" val="40935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a:spLocks noChangeArrowheads="1"/>
          </p:cNvSpPr>
          <p:nvPr/>
        </p:nvSpPr>
        <p:spPr bwMode="auto">
          <a:xfrm>
            <a:off x="889000" y="1142861"/>
            <a:ext cx="7391400" cy="4562475"/>
          </a:xfrm>
          <a:prstGeom prst="rect">
            <a:avLst/>
          </a:prstGeom>
          <a:gradFill rotWithShape="1">
            <a:gsLst>
              <a:gs pos="0">
                <a:srgbClr val="E6E6E6"/>
              </a:gs>
              <a:gs pos="100000">
                <a:srgbClr val="F3F3F3"/>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eaLnBrk="0" fontAlgn="auto" hangingPunct="0">
              <a:spcBef>
                <a:spcPts val="0"/>
              </a:spcBef>
              <a:spcAft>
                <a:spcPts val="0"/>
              </a:spcAft>
              <a:defRPr/>
            </a:pPr>
            <a:endParaRPr lang="en-US">
              <a:solidFill>
                <a:srgbClr val="FFFFFF"/>
              </a:solidFill>
              <a:latin typeface="Calibri" pitchFamily="-109" charset="0"/>
              <a:cs typeface="+mn-cs"/>
            </a:endParaRPr>
          </a:p>
        </p:txBody>
      </p:sp>
      <p:sp>
        <p:nvSpPr>
          <p:cNvPr id="53" name="Rektangel 57"/>
          <p:cNvSpPr/>
          <p:nvPr/>
        </p:nvSpPr>
        <p:spPr bwMode="auto">
          <a:xfrm>
            <a:off x="6497774" y="1472717"/>
            <a:ext cx="1727200" cy="1903409"/>
          </a:xfrm>
          <a:prstGeom prst="rect">
            <a:avLst/>
          </a:prstGeom>
          <a:solidFill>
            <a:schemeClr val="tx2">
              <a:lumMod val="50000"/>
            </a:schemeClr>
          </a:solidFill>
          <a:ln w="3175" cap="flat" cmpd="sng" algn="ctr">
            <a:solidFill>
              <a:schemeClr val="bg2">
                <a:lumMod val="75000"/>
              </a:schemeClr>
            </a:solidFill>
            <a:prstDash val="solid"/>
          </a:ln>
          <a:effectLst/>
        </p:spPr>
        <p:txBody>
          <a:bodyPr anchor="ctr"/>
          <a:lstStyle/>
          <a:p>
            <a:pPr indent="-342900" algn="ctr" eaLnBrk="0" fontAlgn="auto" hangingPunct="0">
              <a:spcBef>
                <a:spcPts val="0"/>
              </a:spcBef>
              <a:spcAft>
                <a:spcPts val="0"/>
              </a:spcAft>
              <a:buFont typeface="Calibri" pitchFamily="-109" charset="0"/>
              <a:buAutoNum type="arabicPeriod"/>
              <a:defRPr/>
            </a:pPr>
            <a:endParaRPr lang="en-US" noProof="1">
              <a:solidFill>
                <a:srgbClr val="FFFFFF"/>
              </a:solidFill>
              <a:latin typeface="Calibri" pitchFamily="-109" charset="0"/>
              <a:cs typeface="+mn-cs"/>
            </a:endParaRPr>
          </a:p>
        </p:txBody>
      </p:sp>
      <p:cxnSp>
        <p:nvCxnSpPr>
          <p:cNvPr id="34" name="Lige forbindelse 33"/>
          <p:cNvCxnSpPr/>
          <p:nvPr/>
        </p:nvCxnSpPr>
        <p:spPr bwMode="auto">
          <a:xfrm rot="5400000" flipH="1" flipV="1">
            <a:off x="2467769" y="3534569"/>
            <a:ext cx="4260850" cy="1588"/>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Lige forbindelse 36"/>
          <p:cNvCxnSpPr/>
          <p:nvPr/>
        </p:nvCxnSpPr>
        <p:spPr bwMode="auto">
          <a:xfrm rot="5400000" flipH="1" flipV="1">
            <a:off x="594519" y="3526631"/>
            <a:ext cx="4260850" cy="1588"/>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Lige forbindelse 29"/>
          <p:cNvCxnSpPr/>
          <p:nvPr/>
        </p:nvCxnSpPr>
        <p:spPr bwMode="auto">
          <a:xfrm rot="5400000" flipH="1" flipV="1">
            <a:off x="4321969" y="3534569"/>
            <a:ext cx="4260850" cy="1588"/>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Rektangel 25"/>
          <p:cNvSpPr/>
          <p:nvPr/>
        </p:nvSpPr>
        <p:spPr bwMode="auto">
          <a:xfrm>
            <a:off x="954088" y="3945444"/>
            <a:ext cx="1700212" cy="1682243"/>
          </a:xfrm>
          <a:prstGeom prst="rect">
            <a:avLst/>
          </a:prstGeom>
          <a:solidFill>
            <a:schemeClr val="tx2">
              <a:lumMod val="50000"/>
            </a:schemeClr>
          </a:solidFill>
          <a:ln w="3175" cap="flat" cmpd="sng" algn="ctr">
            <a:solidFill>
              <a:schemeClr val="bg2">
                <a:lumMod val="75000"/>
              </a:schemeClr>
            </a:solidFill>
            <a:prstDash val="solid"/>
          </a:ln>
          <a:effectLst/>
        </p:spPr>
        <p:txBody>
          <a:bodyPr anchor="ctr"/>
          <a:lstStyle/>
          <a:p>
            <a:pPr indent="-342900" algn="ctr" eaLnBrk="0" fontAlgn="auto" hangingPunct="0">
              <a:spcBef>
                <a:spcPts val="0"/>
              </a:spcBef>
              <a:spcAft>
                <a:spcPts val="0"/>
              </a:spcAft>
              <a:buFont typeface="Calibri" pitchFamily="-109" charset="0"/>
              <a:buAutoNum type="arabicPeriod"/>
              <a:defRPr/>
            </a:pPr>
            <a:endParaRPr lang="en-US" noProof="1">
              <a:solidFill>
                <a:srgbClr val="FFFFFF"/>
              </a:solidFill>
              <a:latin typeface="Calibri" pitchFamily="-109" charset="0"/>
              <a:cs typeface="+mn-cs"/>
            </a:endParaRPr>
          </a:p>
        </p:txBody>
      </p:sp>
      <p:sp>
        <p:nvSpPr>
          <p:cNvPr id="55" name="Rektangel 54"/>
          <p:cNvSpPr/>
          <p:nvPr/>
        </p:nvSpPr>
        <p:spPr bwMode="auto">
          <a:xfrm>
            <a:off x="2751795" y="3016796"/>
            <a:ext cx="1714500" cy="1803423"/>
          </a:xfrm>
          <a:prstGeom prst="rect">
            <a:avLst/>
          </a:prstGeom>
          <a:solidFill>
            <a:schemeClr val="tx2">
              <a:lumMod val="50000"/>
            </a:schemeClr>
          </a:solidFill>
          <a:ln w="3175" cap="flat" cmpd="sng" algn="ctr">
            <a:solidFill>
              <a:schemeClr val="bg2">
                <a:lumMod val="75000"/>
              </a:schemeClr>
            </a:solidFill>
            <a:prstDash val="solid"/>
          </a:ln>
          <a:effectLst/>
        </p:spPr>
        <p:txBody>
          <a:bodyPr anchor="ctr"/>
          <a:lstStyle/>
          <a:p>
            <a:pPr indent="-342900" algn="ctr" eaLnBrk="0" fontAlgn="auto" hangingPunct="0">
              <a:spcBef>
                <a:spcPts val="0"/>
              </a:spcBef>
              <a:spcAft>
                <a:spcPts val="0"/>
              </a:spcAft>
              <a:buFont typeface="Calibri" pitchFamily="-109" charset="0"/>
              <a:buAutoNum type="arabicPeriod"/>
              <a:defRPr/>
            </a:pPr>
            <a:endParaRPr lang="en-US" noProof="1">
              <a:solidFill>
                <a:srgbClr val="FFFFFF"/>
              </a:solidFill>
              <a:latin typeface="Calibri" pitchFamily="-109" charset="0"/>
              <a:cs typeface="+mn-cs"/>
            </a:endParaRPr>
          </a:p>
        </p:txBody>
      </p:sp>
      <p:sp>
        <p:nvSpPr>
          <p:cNvPr id="58" name="Rektangel 57"/>
          <p:cNvSpPr/>
          <p:nvPr/>
        </p:nvSpPr>
        <p:spPr bwMode="auto">
          <a:xfrm>
            <a:off x="4667250" y="2490788"/>
            <a:ext cx="1728788" cy="1852612"/>
          </a:xfrm>
          <a:prstGeom prst="rect">
            <a:avLst/>
          </a:prstGeom>
          <a:solidFill>
            <a:schemeClr val="tx2">
              <a:lumMod val="50000"/>
            </a:schemeClr>
          </a:solidFill>
          <a:ln w="3175" cap="flat" cmpd="sng" algn="ctr">
            <a:solidFill>
              <a:schemeClr val="bg2">
                <a:lumMod val="75000"/>
              </a:schemeClr>
            </a:solidFill>
            <a:prstDash val="solid"/>
          </a:ln>
          <a:effectLst/>
        </p:spPr>
        <p:txBody>
          <a:bodyPr anchor="ctr"/>
          <a:lstStyle/>
          <a:p>
            <a:pPr indent="-342900" algn="ctr" eaLnBrk="0" fontAlgn="auto" hangingPunct="0">
              <a:spcBef>
                <a:spcPts val="0"/>
              </a:spcBef>
              <a:spcAft>
                <a:spcPts val="0"/>
              </a:spcAft>
              <a:buFont typeface="Calibri" pitchFamily="-109" charset="0"/>
              <a:buAutoNum type="arabicPeriod"/>
              <a:defRPr/>
            </a:pPr>
            <a:endParaRPr lang="en-US" noProof="1">
              <a:solidFill>
                <a:srgbClr val="FFFFFF"/>
              </a:solidFill>
              <a:latin typeface="Calibri" pitchFamily="-109" charset="0"/>
              <a:cs typeface="+mn-cs"/>
            </a:endParaRPr>
          </a:p>
        </p:txBody>
      </p:sp>
      <p:sp>
        <p:nvSpPr>
          <p:cNvPr id="111626" name="Rektangel 64"/>
          <p:cNvSpPr>
            <a:spLocks noChangeArrowheads="1"/>
          </p:cNvSpPr>
          <p:nvPr/>
        </p:nvSpPr>
        <p:spPr bwMode="auto">
          <a:xfrm>
            <a:off x="6589168" y="1437134"/>
            <a:ext cx="1754985" cy="1938992"/>
          </a:xfrm>
          <a:prstGeom prst="rect">
            <a:avLst/>
          </a:prstGeom>
          <a:noFill/>
          <a:ln w="9525">
            <a:noFill/>
            <a:miter lim="800000"/>
            <a:headEnd/>
            <a:tailEnd/>
          </a:ln>
        </p:spPr>
        <p:txBody>
          <a:bodyPr wrap="square">
            <a:spAutoFit/>
          </a:bodyPr>
          <a:lstStyle/>
          <a:p>
            <a:pPr algn="ctr" defTabSz="801688" eaLnBrk="0" hangingPunct="0">
              <a:spcBef>
                <a:spcPct val="20000"/>
              </a:spcBef>
            </a:pPr>
            <a:r>
              <a:rPr lang="en-US" sz="2400" b="1" noProof="1" smtClean="0">
                <a:solidFill>
                  <a:schemeClr val="bg1"/>
                </a:solidFill>
                <a:latin typeface="Times New Roman" pitchFamily="18" charset="0"/>
                <a:cs typeface="Times New Roman" pitchFamily="18" charset="0"/>
              </a:rPr>
              <a:t>NN tổ chức cho người dân thực hiện q, nghĩa vụ</a:t>
            </a:r>
            <a:endParaRPr lang="en-US" sz="2400" noProof="1">
              <a:solidFill>
                <a:schemeClr val="bg1"/>
              </a:solidFill>
              <a:latin typeface="Times New Roman" pitchFamily="18" charset="0"/>
              <a:cs typeface="Times New Roman" pitchFamily="18" charset="0"/>
            </a:endParaRPr>
          </a:p>
        </p:txBody>
      </p:sp>
      <p:sp>
        <p:nvSpPr>
          <p:cNvPr id="111627" name="Rektangel 59"/>
          <p:cNvSpPr>
            <a:spLocks noChangeArrowheads="1"/>
          </p:cNvSpPr>
          <p:nvPr/>
        </p:nvSpPr>
        <p:spPr bwMode="auto">
          <a:xfrm>
            <a:off x="4783138" y="2662238"/>
            <a:ext cx="1427162" cy="1569660"/>
          </a:xfrm>
          <a:prstGeom prst="rect">
            <a:avLst/>
          </a:prstGeom>
          <a:noFill/>
          <a:ln w="9525">
            <a:noFill/>
            <a:miter lim="800000"/>
            <a:headEnd/>
            <a:tailEnd/>
          </a:ln>
        </p:spPr>
        <p:txBody>
          <a:bodyPr>
            <a:spAutoFit/>
          </a:bodyPr>
          <a:lstStyle/>
          <a:p>
            <a:pPr algn="ctr" defTabSz="801688" eaLnBrk="0" hangingPunct="0">
              <a:spcBef>
                <a:spcPct val="20000"/>
              </a:spcBef>
            </a:pPr>
            <a:r>
              <a:rPr lang="en-US" sz="2400" b="1" noProof="1" smtClean="0">
                <a:solidFill>
                  <a:schemeClr val="bg1"/>
                </a:solidFill>
                <a:latin typeface="Times New Roman" pitchFamily="18" charset="0"/>
                <a:cs typeface="Times New Roman" pitchFamily="18" charset="0"/>
              </a:rPr>
              <a:t>Thực hiện quyền pháp lý</a:t>
            </a:r>
            <a:endParaRPr lang="en-US" sz="2400" noProof="1">
              <a:solidFill>
                <a:schemeClr val="bg1"/>
              </a:solidFill>
              <a:latin typeface="Times New Roman" pitchFamily="18" charset="0"/>
              <a:cs typeface="Times New Roman" pitchFamily="18" charset="0"/>
            </a:endParaRPr>
          </a:p>
        </p:txBody>
      </p:sp>
      <p:sp>
        <p:nvSpPr>
          <p:cNvPr id="111628" name="Rektangel 55"/>
          <p:cNvSpPr>
            <a:spLocks noChangeArrowheads="1"/>
          </p:cNvSpPr>
          <p:nvPr/>
        </p:nvSpPr>
        <p:spPr bwMode="auto">
          <a:xfrm>
            <a:off x="2851151" y="3155772"/>
            <a:ext cx="1427162" cy="1569660"/>
          </a:xfrm>
          <a:prstGeom prst="rect">
            <a:avLst/>
          </a:prstGeom>
          <a:noFill/>
          <a:ln w="9525">
            <a:noFill/>
            <a:miter lim="800000"/>
            <a:headEnd/>
            <a:tailEnd/>
          </a:ln>
        </p:spPr>
        <p:txBody>
          <a:bodyPr>
            <a:spAutoFit/>
          </a:bodyPr>
          <a:lstStyle/>
          <a:p>
            <a:pPr algn="ctr" defTabSz="801688" eaLnBrk="0" hangingPunct="0">
              <a:spcBef>
                <a:spcPct val="20000"/>
              </a:spcBef>
            </a:pPr>
            <a:r>
              <a:rPr lang="en-US" sz="2400" b="1" noProof="1" smtClean="0">
                <a:solidFill>
                  <a:schemeClr val="bg1"/>
                </a:solidFill>
                <a:latin typeface="Times New Roman" pitchFamily="18" charset="0"/>
                <a:cs typeface="Times New Roman" pitchFamily="18" charset="0"/>
              </a:rPr>
              <a:t>Thực hiện nghĩa vụ pháp lý</a:t>
            </a:r>
            <a:endParaRPr lang="en-US" sz="2400" noProof="1">
              <a:solidFill>
                <a:schemeClr val="bg1"/>
              </a:solidFill>
              <a:latin typeface="Times New Roman" pitchFamily="18" charset="0"/>
              <a:cs typeface="Times New Roman" pitchFamily="18" charset="0"/>
            </a:endParaRPr>
          </a:p>
        </p:txBody>
      </p:sp>
      <p:sp>
        <p:nvSpPr>
          <p:cNvPr id="111629" name="Rektangel 44"/>
          <p:cNvSpPr>
            <a:spLocks noChangeArrowheads="1"/>
          </p:cNvSpPr>
          <p:nvPr/>
        </p:nvSpPr>
        <p:spPr bwMode="auto">
          <a:xfrm>
            <a:off x="1084263" y="4010131"/>
            <a:ext cx="1427162" cy="1569660"/>
          </a:xfrm>
          <a:prstGeom prst="rect">
            <a:avLst/>
          </a:prstGeom>
          <a:noFill/>
          <a:ln w="9525">
            <a:noFill/>
            <a:miter lim="800000"/>
            <a:headEnd/>
            <a:tailEnd/>
          </a:ln>
        </p:spPr>
        <p:txBody>
          <a:bodyPr>
            <a:spAutoFit/>
          </a:bodyPr>
          <a:lstStyle/>
          <a:p>
            <a:pPr algn="ctr" defTabSz="801688" eaLnBrk="0" hangingPunct="0">
              <a:spcBef>
                <a:spcPct val="20000"/>
              </a:spcBef>
            </a:pPr>
            <a:r>
              <a:rPr lang="en-US" sz="2400" b="1" noProof="1" smtClean="0">
                <a:solidFill>
                  <a:schemeClr val="bg1"/>
                </a:solidFill>
                <a:latin typeface="Times New Roman" pitchFamily="18" charset="0"/>
                <a:cs typeface="Times New Roman" pitchFamily="18" charset="0"/>
              </a:rPr>
              <a:t>Kiềm chế không làm điều PL cấm</a:t>
            </a:r>
            <a:endParaRPr lang="en-US" sz="2400" noProof="1">
              <a:solidFill>
                <a:schemeClr val="bg1"/>
              </a:solidFill>
              <a:latin typeface="Times New Roman" pitchFamily="18" charset="0"/>
              <a:cs typeface="Times New Roman" pitchFamily="18" charset="0"/>
            </a:endParaRPr>
          </a:p>
        </p:txBody>
      </p:sp>
      <p:grpSp>
        <p:nvGrpSpPr>
          <p:cNvPr id="2" name="Gruppe 40"/>
          <p:cNvGrpSpPr>
            <a:grpSpLocks/>
          </p:cNvGrpSpPr>
          <p:nvPr/>
        </p:nvGrpSpPr>
        <p:grpSpPr bwMode="auto">
          <a:xfrm rot="20063131" flipH="1">
            <a:off x="1508778" y="3075718"/>
            <a:ext cx="604837" cy="947526"/>
            <a:chOff x="8332788" y="6677025"/>
            <a:chExt cx="2012950" cy="2838450"/>
          </a:xfrm>
        </p:grpSpPr>
        <p:sp>
          <p:nvSpPr>
            <p:cNvPr id="111655" name="Freeform 36"/>
            <p:cNvSpPr>
              <a:spLocks/>
            </p:cNvSpPr>
            <p:nvPr/>
          </p:nvSpPr>
          <p:spPr bwMode="auto">
            <a:xfrm>
              <a:off x="9513888" y="8458200"/>
              <a:ext cx="34925" cy="12700"/>
            </a:xfrm>
            <a:custGeom>
              <a:avLst/>
              <a:gdLst>
                <a:gd name="T0" fmla="*/ 2147483647 w 22"/>
                <a:gd name="T1" fmla="*/ 2147483647 h 8"/>
                <a:gd name="T2" fmla="*/ 2147483647 w 22"/>
                <a:gd name="T3" fmla="*/ 0 h 8"/>
                <a:gd name="T4" fmla="*/ 0 w 22"/>
                <a:gd name="T5" fmla="*/ 2147483647 h 8"/>
                <a:gd name="T6" fmla="*/ 0 w 22"/>
                <a:gd name="T7" fmla="*/ 2147483647 h 8"/>
                <a:gd name="T8" fmla="*/ 2147483647 w 22"/>
                <a:gd name="T9" fmla="*/ 2147483647 h 8"/>
                <a:gd name="T10" fmla="*/ 2147483647 w 22"/>
                <a:gd name="T11" fmla="*/ 2147483647 h 8"/>
                <a:gd name="T12" fmla="*/ 0 60000 65536"/>
                <a:gd name="T13" fmla="*/ 0 60000 65536"/>
                <a:gd name="T14" fmla="*/ 0 60000 65536"/>
                <a:gd name="T15" fmla="*/ 0 60000 65536"/>
                <a:gd name="T16" fmla="*/ 0 60000 65536"/>
                <a:gd name="T17" fmla="*/ 0 60000 65536"/>
                <a:gd name="T18" fmla="*/ 0 w 22"/>
                <a:gd name="T19" fmla="*/ 0 h 8"/>
                <a:gd name="T20" fmla="*/ 22 w 22"/>
                <a:gd name="T21" fmla="*/ 8 h 8"/>
              </a:gdLst>
              <a:ahLst/>
              <a:cxnLst>
                <a:cxn ang="T12">
                  <a:pos x="T0" y="T1"/>
                </a:cxn>
                <a:cxn ang="T13">
                  <a:pos x="T2" y="T3"/>
                </a:cxn>
                <a:cxn ang="T14">
                  <a:pos x="T4" y="T5"/>
                </a:cxn>
                <a:cxn ang="T15">
                  <a:pos x="T6" y="T7"/>
                </a:cxn>
                <a:cxn ang="T16">
                  <a:pos x="T8" y="T9"/>
                </a:cxn>
                <a:cxn ang="T17">
                  <a:pos x="T10" y="T11"/>
                </a:cxn>
              </a:cxnLst>
              <a:rect l="T18" t="T19" r="T20" b="T21"/>
              <a:pathLst>
                <a:path w="22" h="8">
                  <a:moveTo>
                    <a:pt x="10" y="8"/>
                  </a:moveTo>
                  <a:lnTo>
                    <a:pt x="22" y="0"/>
                  </a:lnTo>
                  <a:lnTo>
                    <a:pt x="0" y="6"/>
                  </a:lnTo>
                  <a:lnTo>
                    <a:pt x="10" y="8"/>
                  </a:lnTo>
                  <a:close/>
                </a:path>
              </a:pathLst>
            </a:custGeom>
            <a:solidFill>
              <a:srgbClr val="000000"/>
            </a:solidFill>
            <a:ln w="9525">
              <a:noFill/>
              <a:round/>
              <a:headEnd/>
              <a:tailEnd/>
            </a:ln>
          </p:spPr>
          <p:txBody>
            <a:bodyPr/>
            <a:lstStyle/>
            <a:p>
              <a:endParaRPr lang="en-US"/>
            </a:p>
          </p:txBody>
        </p:sp>
        <p:sp>
          <p:nvSpPr>
            <p:cNvPr id="29" name="Freeform 37"/>
            <p:cNvSpPr>
              <a:spLocks noEditPoints="1"/>
            </p:cNvSpPr>
            <p:nvPr/>
          </p:nvSpPr>
          <p:spPr bwMode="auto">
            <a:xfrm>
              <a:off x="8332788" y="6677025"/>
              <a:ext cx="2012950" cy="2838450"/>
            </a:xfrm>
            <a:custGeom>
              <a:avLst/>
              <a:gdLst>
                <a:gd name="T0" fmla="*/ 1258 w 1268"/>
                <a:gd name="T1" fmla="*/ 702 h 1788"/>
                <a:gd name="T2" fmla="*/ 1184 w 1268"/>
                <a:gd name="T3" fmla="*/ 578 h 1788"/>
                <a:gd name="T4" fmla="*/ 700 w 1268"/>
                <a:gd name="T5" fmla="*/ 438 h 1788"/>
                <a:gd name="T6" fmla="*/ 558 w 1268"/>
                <a:gd name="T7" fmla="*/ 182 h 1788"/>
                <a:gd name="T8" fmla="*/ 536 w 1268"/>
                <a:gd name="T9" fmla="*/ 96 h 1788"/>
                <a:gd name="T10" fmla="*/ 458 w 1268"/>
                <a:gd name="T11" fmla="*/ 40 h 1788"/>
                <a:gd name="T12" fmla="*/ 338 w 1268"/>
                <a:gd name="T13" fmla="*/ 0 h 1788"/>
                <a:gd name="T14" fmla="*/ 308 w 1268"/>
                <a:gd name="T15" fmla="*/ 16 h 1788"/>
                <a:gd name="T16" fmla="*/ 280 w 1268"/>
                <a:gd name="T17" fmla="*/ 38 h 1788"/>
                <a:gd name="T18" fmla="*/ 262 w 1268"/>
                <a:gd name="T19" fmla="*/ 66 h 1788"/>
                <a:gd name="T20" fmla="*/ 270 w 1268"/>
                <a:gd name="T21" fmla="*/ 88 h 1788"/>
                <a:gd name="T22" fmla="*/ 270 w 1268"/>
                <a:gd name="T23" fmla="*/ 116 h 1788"/>
                <a:gd name="T24" fmla="*/ 330 w 1268"/>
                <a:gd name="T25" fmla="*/ 112 h 1788"/>
                <a:gd name="T26" fmla="*/ 328 w 1268"/>
                <a:gd name="T27" fmla="*/ 142 h 1788"/>
                <a:gd name="T28" fmla="*/ 326 w 1268"/>
                <a:gd name="T29" fmla="*/ 174 h 1788"/>
                <a:gd name="T30" fmla="*/ 418 w 1268"/>
                <a:gd name="T31" fmla="*/ 126 h 1788"/>
                <a:gd name="T32" fmla="*/ 328 w 1268"/>
                <a:gd name="T33" fmla="*/ 448 h 1788"/>
                <a:gd name="T34" fmla="*/ 296 w 1268"/>
                <a:gd name="T35" fmla="*/ 596 h 1788"/>
                <a:gd name="T36" fmla="*/ 214 w 1268"/>
                <a:gd name="T37" fmla="*/ 574 h 1788"/>
                <a:gd name="T38" fmla="*/ 98 w 1268"/>
                <a:gd name="T39" fmla="*/ 564 h 1788"/>
                <a:gd name="T40" fmla="*/ 4 w 1268"/>
                <a:gd name="T41" fmla="*/ 706 h 1788"/>
                <a:gd name="T42" fmla="*/ 16 w 1268"/>
                <a:gd name="T43" fmla="*/ 784 h 1788"/>
                <a:gd name="T44" fmla="*/ 62 w 1268"/>
                <a:gd name="T45" fmla="*/ 800 h 1788"/>
                <a:gd name="T46" fmla="*/ 110 w 1268"/>
                <a:gd name="T47" fmla="*/ 832 h 1788"/>
                <a:gd name="T48" fmla="*/ 154 w 1268"/>
                <a:gd name="T49" fmla="*/ 884 h 1788"/>
                <a:gd name="T50" fmla="*/ 188 w 1268"/>
                <a:gd name="T51" fmla="*/ 874 h 1788"/>
                <a:gd name="T52" fmla="*/ 216 w 1268"/>
                <a:gd name="T53" fmla="*/ 878 h 1788"/>
                <a:gd name="T54" fmla="*/ 262 w 1268"/>
                <a:gd name="T55" fmla="*/ 888 h 1788"/>
                <a:gd name="T56" fmla="*/ 316 w 1268"/>
                <a:gd name="T57" fmla="*/ 820 h 1788"/>
                <a:gd name="T58" fmla="*/ 398 w 1268"/>
                <a:gd name="T59" fmla="*/ 1026 h 1788"/>
                <a:gd name="T60" fmla="*/ 498 w 1268"/>
                <a:gd name="T61" fmla="*/ 1130 h 1788"/>
                <a:gd name="T62" fmla="*/ 498 w 1268"/>
                <a:gd name="T63" fmla="*/ 1286 h 1788"/>
                <a:gd name="T64" fmla="*/ 554 w 1268"/>
                <a:gd name="T65" fmla="*/ 1580 h 1788"/>
                <a:gd name="T66" fmla="*/ 440 w 1268"/>
                <a:gd name="T67" fmla="*/ 1664 h 1788"/>
                <a:gd name="T68" fmla="*/ 436 w 1268"/>
                <a:gd name="T69" fmla="*/ 1690 h 1788"/>
                <a:gd name="T70" fmla="*/ 440 w 1268"/>
                <a:gd name="T71" fmla="*/ 1768 h 1788"/>
                <a:gd name="T72" fmla="*/ 588 w 1268"/>
                <a:gd name="T73" fmla="*/ 1696 h 1788"/>
                <a:gd name="T74" fmla="*/ 630 w 1268"/>
                <a:gd name="T75" fmla="*/ 1440 h 1788"/>
                <a:gd name="T76" fmla="*/ 628 w 1268"/>
                <a:gd name="T77" fmla="*/ 1268 h 1788"/>
                <a:gd name="T78" fmla="*/ 952 w 1268"/>
                <a:gd name="T79" fmla="*/ 1426 h 1788"/>
                <a:gd name="T80" fmla="*/ 1002 w 1268"/>
                <a:gd name="T81" fmla="*/ 1414 h 1788"/>
                <a:gd name="T82" fmla="*/ 994 w 1268"/>
                <a:gd name="T83" fmla="*/ 1590 h 1788"/>
                <a:gd name="T84" fmla="*/ 1164 w 1268"/>
                <a:gd name="T85" fmla="*/ 1448 h 1788"/>
                <a:gd name="T86" fmla="*/ 1194 w 1268"/>
                <a:gd name="T87" fmla="*/ 1470 h 1788"/>
                <a:gd name="T88" fmla="*/ 1248 w 1268"/>
                <a:gd name="T89" fmla="*/ 1404 h 1788"/>
                <a:gd name="T90" fmla="*/ 1236 w 1268"/>
                <a:gd name="T91" fmla="*/ 1282 h 1788"/>
                <a:gd name="T92" fmla="*/ 1222 w 1268"/>
                <a:gd name="T93" fmla="*/ 1202 h 1788"/>
                <a:gd name="T94" fmla="*/ 1128 w 1268"/>
                <a:gd name="T95" fmla="*/ 1168 h 1788"/>
                <a:gd name="T96" fmla="*/ 1206 w 1268"/>
                <a:gd name="T97" fmla="*/ 920 h 1788"/>
                <a:gd name="T98" fmla="*/ 564 w 1268"/>
                <a:gd name="T99" fmla="*/ 1044 h 1788"/>
                <a:gd name="T100" fmla="*/ 530 w 1268"/>
                <a:gd name="T101" fmla="*/ 938 h 1788"/>
                <a:gd name="T102" fmla="*/ 644 w 1268"/>
                <a:gd name="T103" fmla="*/ 876 h 1788"/>
                <a:gd name="T104" fmla="*/ 676 w 1268"/>
                <a:gd name="T105" fmla="*/ 968 h 1788"/>
                <a:gd name="T106" fmla="*/ 766 w 1268"/>
                <a:gd name="T107" fmla="*/ 1122 h 1788"/>
                <a:gd name="T108" fmla="*/ 1078 w 1268"/>
                <a:gd name="T109" fmla="*/ 1230 h 1788"/>
                <a:gd name="T110" fmla="*/ 1140 w 1268"/>
                <a:gd name="T111" fmla="*/ 1332 h 1788"/>
                <a:gd name="T112" fmla="*/ 1040 w 1268"/>
                <a:gd name="T113" fmla="*/ 1316 h 17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68"/>
                <a:gd name="T172" fmla="*/ 0 h 1788"/>
                <a:gd name="T173" fmla="*/ 1268 w 1268"/>
                <a:gd name="T174" fmla="*/ 1788 h 178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68" h="1788">
                  <a:moveTo>
                    <a:pt x="1262" y="842"/>
                  </a:moveTo>
                  <a:lnTo>
                    <a:pt x="1262" y="842"/>
                  </a:lnTo>
                  <a:lnTo>
                    <a:pt x="1264" y="830"/>
                  </a:lnTo>
                  <a:lnTo>
                    <a:pt x="1268" y="800"/>
                  </a:lnTo>
                  <a:lnTo>
                    <a:pt x="1268" y="780"/>
                  </a:lnTo>
                  <a:lnTo>
                    <a:pt x="1268" y="756"/>
                  </a:lnTo>
                  <a:lnTo>
                    <a:pt x="1264" y="730"/>
                  </a:lnTo>
                  <a:lnTo>
                    <a:pt x="1258" y="702"/>
                  </a:lnTo>
                  <a:lnTo>
                    <a:pt x="1252" y="682"/>
                  </a:lnTo>
                  <a:lnTo>
                    <a:pt x="1244" y="662"/>
                  </a:lnTo>
                  <a:lnTo>
                    <a:pt x="1234" y="644"/>
                  </a:lnTo>
                  <a:lnTo>
                    <a:pt x="1224" y="626"/>
                  </a:lnTo>
                  <a:lnTo>
                    <a:pt x="1212" y="610"/>
                  </a:lnTo>
                  <a:lnTo>
                    <a:pt x="1200" y="594"/>
                  </a:lnTo>
                  <a:lnTo>
                    <a:pt x="1184" y="578"/>
                  </a:lnTo>
                  <a:lnTo>
                    <a:pt x="1168" y="566"/>
                  </a:lnTo>
                  <a:lnTo>
                    <a:pt x="1200" y="544"/>
                  </a:lnTo>
                  <a:lnTo>
                    <a:pt x="862" y="476"/>
                  </a:lnTo>
                  <a:lnTo>
                    <a:pt x="816" y="464"/>
                  </a:lnTo>
                  <a:lnTo>
                    <a:pt x="760" y="450"/>
                  </a:lnTo>
                  <a:lnTo>
                    <a:pt x="730" y="444"/>
                  </a:lnTo>
                  <a:lnTo>
                    <a:pt x="700" y="438"/>
                  </a:lnTo>
                  <a:lnTo>
                    <a:pt x="672" y="436"/>
                  </a:lnTo>
                  <a:lnTo>
                    <a:pt x="644" y="434"/>
                  </a:lnTo>
                  <a:lnTo>
                    <a:pt x="604" y="436"/>
                  </a:lnTo>
                  <a:lnTo>
                    <a:pt x="566" y="438"/>
                  </a:lnTo>
                  <a:lnTo>
                    <a:pt x="504" y="442"/>
                  </a:lnTo>
                  <a:lnTo>
                    <a:pt x="558" y="182"/>
                  </a:lnTo>
                  <a:lnTo>
                    <a:pt x="562" y="164"/>
                  </a:lnTo>
                  <a:lnTo>
                    <a:pt x="564" y="154"/>
                  </a:lnTo>
                  <a:lnTo>
                    <a:pt x="562" y="146"/>
                  </a:lnTo>
                  <a:lnTo>
                    <a:pt x="560" y="140"/>
                  </a:lnTo>
                  <a:lnTo>
                    <a:pt x="552" y="122"/>
                  </a:lnTo>
                  <a:lnTo>
                    <a:pt x="536" y="96"/>
                  </a:lnTo>
                  <a:lnTo>
                    <a:pt x="526" y="82"/>
                  </a:lnTo>
                  <a:lnTo>
                    <a:pt x="508" y="66"/>
                  </a:lnTo>
                  <a:lnTo>
                    <a:pt x="488" y="52"/>
                  </a:lnTo>
                  <a:lnTo>
                    <a:pt x="472" y="42"/>
                  </a:lnTo>
                  <a:lnTo>
                    <a:pt x="462" y="40"/>
                  </a:lnTo>
                  <a:lnTo>
                    <a:pt x="458" y="38"/>
                  </a:lnTo>
                  <a:lnTo>
                    <a:pt x="458" y="40"/>
                  </a:lnTo>
                  <a:lnTo>
                    <a:pt x="442" y="38"/>
                  </a:lnTo>
                  <a:lnTo>
                    <a:pt x="434" y="40"/>
                  </a:lnTo>
                  <a:lnTo>
                    <a:pt x="422" y="30"/>
                  </a:lnTo>
                  <a:lnTo>
                    <a:pt x="408" y="20"/>
                  </a:lnTo>
                  <a:lnTo>
                    <a:pt x="392" y="12"/>
                  </a:lnTo>
                  <a:lnTo>
                    <a:pt x="338" y="0"/>
                  </a:lnTo>
                  <a:lnTo>
                    <a:pt x="330" y="0"/>
                  </a:lnTo>
                  <a:lnTo>
                    <a:pt x="322" y="2"/>
                  </a:lnTo>
                  <a:lnTo>
                    <a:pt x="312" y="6"/>
                  </a:lnTo>
                  <a:lnTo>
                    <a:pt x="310" y="10"/>
                  </a:lnTo>
                  <a:lnTo>
                    <a:pt x="308" y="12"/>
                  </a:lnTo>
                  <a:lnTo>
                    <a:pt x="308" y="16"/>
                  </a:lnTo>
                  <a:lnTo>
                    <a:pt x="310" y="20"/>
                  </a:lnTo>
                  <a:lnTo>
                    <a:pt x="312" y="22"/>
                  </a:lnTo>
                  <a:lnTo>
                    <a:pt x="334" y="24"/>
                  </a:lnTo>
                  <a:lnTo>
                    <a:pt x="332" y="26"/>
                  </a:lnTo>
                  <a:lnTo>
                    <a:pt x="310" y="26"/>
                  </a:lnTo>
                  <a:lnTo>
                    <a:pt x="282" y="38"/>
                  </a:lnTo>
                  <a:lnTo>
                    <a:pt x="280" y="38"/>
                  </a:lnTo>
                  <a:lnTo>
                    <a:pt x="274" y="42"/>
                  </a:lnTo>
                  <a:lnTo>
                    <a:pt x="272" y="44"/>
                  </a:lnTo>
                  <a:lnTo>
                    <a:pt x="272" y="48"/>
                  </a:lnTo>
                  <a:lnTo>
                    <a:pt x="274" y="52"/>
                  </a:lnTo>
                  <a:lnTo>
                    <a:pt x="280" y="56"/>
                  </a:lnTo>
                  <a:lnTo>
                    <a:pt x="298" y="52"/>
                  </a:lnTo>
                  <a:lnTo>
                    <a:pt x="298" y="54"/>
                  </a:lnTo>
                  <a:lnTo>
                    <a:pt x="262" y="66"/>
                  </a:lnTo>
                  <a:lnTo>
                    <a:pt x="258" y="68"/>
                  </a:lnTo>
                  <a:lnTo>
                    <a:pt x="256" y="72"/>
                  </a:lnTo>
                  <a:lnTo>
                    <a:pt x="256" y="76"/>
                  </a:lnTo>
                  <a:lnTo>
                    <a:pt x="260" y="82"/>
                  </a:lnTo>
                  <a:lnTo>
                    <a:pt x="264" y="86"/>
                  </a:lnTo>
                  <a:lnTo>
                    <a:pt x="270" y="88"/>
                  </a:lnTo>
                  <a:lnTo>
                    <a:pt x="314" y="82"/>
                  </a:lnTo>
                  <a:lnTo>
                    <a:pt x="316" y="84"/>
                  </a:lnTo>
                  <a:lnTo>
                    <a:pt x="276" y="98"/>
                  </a:lnTo>
                  <a:lnTo>
                    <a:pt x="272" y="102"/>
                  </a:lnTo>
                  <a:lnTo>
                    <a:pt x="268" y="108"/>
                  </a:lnTo>
                  <a:lnTo>
                    <a:pt x="270" y="116"/>
                  </a:lnTo>
                  <a:lnTo>
                    <a:pt x="272" y="118"/>
                  </a:lnTo>
                  <a:lnTo>
                    <a:pt x="276" y="122"/>
                  </a:lnTo>
                  <a:lnTo>
                    <a:pt x="284" y="124"/>
                  </a:lnTo>
                  <a:lnTo>
                    <a:pt x="292" y="122"/>
                  </a:lnTo>
                  <a:lnTo>
                    <a:pt x="298" y="122"/>
                  </a:lnTo>
                  <a:lnTo>
                    <a:pt x="330" y="112"/>
                  </a:lnTo>
                  <a:lnTo>
                    <a:pt x="344" y="116"/>
                  </a:lnTo>
                  <a:lnTo>
                    <a:pt x="354" y="120"/>
                  </a:lnTo>
                  <a:lnTo>
                    <a:pt x="358" y="124"/>
                  </a:lnTo>
                  <a:lnTo>
                    <a:pt x="362" y="128"/>
                  </a:lnTo>
                  <a:lnTo>
                    <a:pt x="350" y="132"/>
                  </a:lnTo>
                  <a:lnTo>
                    <a:pt x="338" y="136"/>
                  </a:lnTo>
                  <a:lnTo>
                    <a:pt x="328" y="142"/>
                  </a:lnTo>
                  <a:lnTo>
                    <a:pt x="324" y="146"/>
                  </a:lnTo>
                  <a:lnTo>
                    <a:pt x="320" y="152"/>
                  </a:lnTo>
                  <a:lnTo>
                    <a:pt x="318" y="162"/>
                  </a:lnTo>
                  <a:lnTo>
                    <a:pt x="320" y="170"/>
                  </a:lnTo>
                  <a:lnTo>
                    <a:pt x="324" y="174"/>
                  </a:lnTo>
                  <a:lnTo>
                    <a:pt x="326" y="174"/>
                  </a:lnTo>
                  <a:lnTo>
                    <a:pt x="330" y="174"/>
                  </a:lnTo>
                  <a:lnTo>
                    <a:pt x="332" y="170"/>
                  </a:lnTo>
                  <a:lnTo>
                    <a:pt x="340" y="166"/>
                  </a:lnTo>
                  <a:lnTo>
                    <a:pt x="354" y="162"/>
                  </a:lnTo>
                  <a:lnTo>
                    <a:pt x="368" y="158"/>
                  </a:lnTo>
                  <a:lnTo>
                    <a:pt x="380" y="156"/>
                  </a:lnTo>
                  <a:lnTo>
                    <a:pt x="418" y="126"/>
                  </a:lnTo>
                  <a:lnTo>
                    <a:pt x="424" y="184"/>
                  </a:lnTo>
                  <a:lnTo>
                    <a:pt x="394" y="342"/>
                  </a:lnTo>
                  <a:lnTo>
                    <a:pt x="384" y="354"/>
                  </a:lnTo>
                  <a:lnTo>
                    <a:pt x="362" y="386"/>
                  </a:lnTo>
                  <a:lnTo>
                    <a:pt x="350" y="406"/>
                  </a:lnTo>
                  <a:lnTo>
                    <a:pt x="338" y="426"/>
                  </a:lnTo>
                  <a:lnTo>
                    <a:pt x="328" y="448"/>
                  </a:lnTo>
                  <a:lnTo>
                    <a:pt x="322" y="468"/>
                  </a:lnTo>
                  <a:lnTo>
                    <a:pt x="316" y="506"/>
                  </a:lnTo>
                  <a:lnTo>
                    <a:pt x="312" y="534"/>
                  </a:lnTo>
                  <a:lnTo>
                    <a:pt x="310" y="560"/>
                  </a:lnTo>
                  <a:lnTo>
                    <a:pt x="304" y="578"/>
                  </a:lnTo>
                  <a:lnTo>
                    <a:pt x="296" y="596"/>
                  </a:lnTo>
                  <a:lnTo>
                    <a:pt x="290" y="620"/>
                  </a:lnTo>
                  <a:lnTo>
                    <a:pt x="270" y="612"/>
                  </a:lnTo>
                  <a:lnTo>
                    <a:pt x="258" y="606"/>
                  </a:lnTo>
                  <a:lnTo>
                    <a:pt x="246" y="594"/>
                  </a:lnTo>
                  <a:lnTo>
                    <a:pt x="230" y="584"/>
                  </a:lnTo>
                  <a:lnTo>
                    <a:pt x="214" y="574"/>
                  </a:lnTo>
                  <a:lnTo>
                    <a:pt x="196" y="566"/>
                  </a:lnTo>
                  <a:lnTo>
                    <a:pt x="176" y="560"/>
                  </a:lnTo>
                  <a:lnTo>
                    <a:pt x="156" y="556"/>
                  </a:lnTo>
                  <a:lnTo>
                    <a:pt x="136" y="554"/>
                  </a:lnTo>
                  <a:lnTo>
                    <a:pt x="116" y="556"/>
                  </a:lnTo>
                  <a:lnTo>
                    <a:pt x="108" y="558"/>
                  </a:lnTo>
                  <a:lnTo>
                    <a:pt x="98" y="564"/>
                  </a:lnTo>
                  <a:lnTo>
                    <a:pt x="88" y="568"/>
                  </a:lnTo>
                  <a:lnTo>
                    <a:pt x="80" y="576"/>
                  </a:lnTo>
                  <a:lnTo>
                    <a:pt x="64" y="594"/>
                  </a:lnTo>
                  <a:lnTo>
                    <a:pt x="48" y="616"/>
                  </a:lnTo>
                  <a:lnTo>
                    <a:pt x="34" y="638"/>
                  </a:lnTo>
                  <a:lnTo>
                    <a:pt x="22" y="662"/>
                  </a:lnTo>
                  <a:lnTo>
                    <a:pt x="12" y="684"/>
                  </a:lnTo>
                  <a:lnTo>
                    <a:pt x="4" y="706"/>
                  </a:lnTo>
                  <a:lnTo>
                    <a:pt x="0" y="724"/>
                  </a:lnTo>
                  <a:lnTo>
                    <a:pt x="0" y="740"/>
                  </a:lnTo>
                  <a:lnTo>
                    <a:pt x="2" y="752"/>
                  </a:lnTo>
                  <a:lnTo>
                    <a:pt x="4" y="764"/>
                  </a:lnTo>
                  <a:lnTo>
                    <a:pt x="8" y="772"/>
                  </a:lnTo>
                  <a:lnTo>
                    <a:pt x="12" y="778"/>
                  </a:lnTo>
                  <a:lnTo>
                    <a:pt x="16" y="784"/>
                  </a:lnTo>
                  <a:lnTo>
                    <a:pt x="18" y="780"/>
                  </a:lnTo>
                  <a:lnTo>
                    <a:pt x="24" y="778"/>
                  </a:lnTo>
                  <a:lnTo>
                    <a:pt x="30" y="778"/>
                  </a:lnTo>
                  <a:lnTo>
                    <a:pt x="38" y="780"/>
                  </a:lnTo>
                  <a:lnTo>
                    <a:pt x="46" y="784"/>
                  </a:lnTo>
                  <a:lnTo>
                    <a:pt x="62" y="800"/>
                  </a:lnTo>
                  <a:lnTo>
                    <a:pt x="76" y="814"/>
                  </a:lnTo>
                  <a:lnTo>
                    <a:pt x="86" y="822"/>
                  </a:lnTo>
                  <a:lnTo>
                    <a:pt x="92" y="826"/>
                  </a:lnTo>
                  <a:lnTo>
                    <a:pt x="98" y="826"/>
                  </a:lnTo>
                  <a:lnTo>
                    <a:pt x="104" y="826"/>
                  </a:lnTo>
                  <a:lnTo>
                    <a:pt x="110" y="832"/>
                  </a:lnTo>
                  <a:lnTo>
                    <a:pt x="116" y="838"/>
                  </a:lnTo>
                  <a:lnTo>
                    <a:pt x="128" y="858"/>
                  </a:lnTo>
                  <a:lnTo>
                    <a:pt x="138" y="876"/>
                  </a:lnTo>
                  <a:lnTo>
                    <a:pt x="144" y="884"/>
                  </a:lnTo>
                  <a:lnTo>
                    <a:pt x="148" y="886"/>
                  </a:lnTo>
                  <a:lnTo>
                    <a:pt x="154" y="884"/>
                  </a:lnTo>
                  <a:lnTo>
                    <a:pt x="160" y="880"/>
                  </a:lnTo>
                  <a:lnTo>
                    <a:pt x="166" y="872"/>
                  </a:lnTo>
                  <a:lnTo>
                    <a:pt x="172" y="860"/>
                  </a:lnTo>
                  <a:lnTo>
                    <a:pt x="174" y="860"/>
                  </a:lnTo>
                  <a:lnTo>
                    <a:pt x="178" y="862"/>
                  </a:lnTo>
                  <a:lnTo>
                    <a:pt x="184" y="866"/>
                  </a:lnTo>
                  <a:lnTo>
                    <a:pt x="188" y="874"/>
                  </a:lnTo>
                  <a:lnTo>
                    <a:pt x="194" y="874"/>
                  </a:lnTo>
                  <a:lnTo>
                    <a:pt x="200" y="872"/>
                  </a:lnTo>
                  <a:lnTo>
                    <a:pt x="206" y="868"/>
                  </a:lnTo>
                  <a:lnTo>
                    <a:pt x="208" y="874"/>
                  </a:lnTo>
                  <a:lnTo>
                    <a:pt x="210" y="876"/>
                  </a:lnTo>
                  <a:lnTo>
                    <a:pt x="216" y="878"/>
                  </a:lnTo>
                  <a:lnTo>
                    <a:pt x="222" y="876"/>
                  </a:lnTo>
                  <a:lnTo>
                    <a:pt x="228" y="874"/>
                  </a:lnTo>
                  <a:lnTo>
                    <a:pt x="234" y="878"/>
                  </a:lnTo>
                  <a:lnTo>
                    <a:pt x="244" y="882"/>
                  </a:lnTo>
                  <a:lnTo>
                    <a:pt x="252" y="886"/>
                  </a:lnTo>
                  <a:lnTo>
                    <a:pt x="262" y="888"/>
                  </a:lnTo>
                  <a:lnTo>
                    <a:pt x="268" y="884"/>
                  </a:lnTo>
                  <a:lnTo>
                    <a:pt x="274" y="880"/>
                  </a:lnTo>
                  <a:lnTo>
                    <a:pt x="280" y="872"/>
                  </a:lnTo>
                  <a:lnTo>
                    <a:pt x="298" y="824"/>
                  </a:lnTo>
                  <a:lnTo>
                    <a:pt x="316" y="820"/>
                  </a:lnTo>
                  <a:lnTo>
                    <a:pt x="332" y="858"/>
                  </a:lnTo>
                  <a:lnTo>
                    <a:pt x="350" y="892"/>
                  </a:lnTo>
                  <a:lnTo>
                    <a:pt x="370" y="926"/>
                  </a:lnTo>
                  <a:lnTo>
                    <a:pt x="372" y="948"/>
                  </a:lnTo>
                  <a:lnTo>
                    <a:pt x="378" y="970"/>
                  </a:lnTo>
                  <a:lnTo>
                    <a:pt x="386" y="996"/>
                  </a:lnTo>
                  <a:lnTo>
                    <a:pt x="398" y="1026"/>
                  </a:lnTo>
                  <a:lnTo>
                    <a:pt x="406" y="1040"/>
                  </a:lnTo>
                  <a:lnTo>
                    <a:pt x="414" y="1054"/>
                  </a:lnTo>
                  <a:lnTo>
                    <a:pt x="424" y="1070"/>
                  </a:lnTo>
                  <a:lnTo>
                    <a:pt x="436" y="1082"/>
                  </a:lnTo>
                  <a:lnTo>
                    <a:pt x="450" y="1094"/>
                  </a:lnTo>
                  <a:lnTo>
                    <a:pt x="464" y="1106"/>
                  </a:lnTo>
                  <a:lnTo>
                    <a:pt x="498" y="1130"/>
                  </a:lnTo>
                  <a:lnTo>
                    <a:pt x="500" y="1132"/>
                  </a:lnTo>
                  <a:lnTo>
                    <a:pt x="494" y="1128"/>
                  </a:lnTo>
                  <a:lnTo>
                    <a:pt x="464" y="1108"/>
                  </a:lnTo>
                  <a:lnTo>
                    <a:pt x="506" y="1266"/>
                  </a:lnTo>
                  <a:lnTo>
                    <a:pt x="504" y="1270"/>
                  </a:lnTo>
                  <a:lnTo>
                    <a:pt x="500" y="1276"/>
                  </a:lnTo>
                  <a:lnTo>
                    <a:pt x="498" y="1286"/>
                  </a:lnTo>
                  <a:lnTo>
                    <a:pt x="496" y="1298"/>
                  </a:lnTo>
                  <a:lnTo>
                    <a:pt x="496" y="1314"/>
                  </a:lnTo>
                  <a:lnTo>
                    <a:pt x="498" y="1332"/>
                  </a:lnTo>
                  <a:lnTo>
                    <a:pt x="502" y="1356"/>
                  </a:lnTo>
                  <a:lnTo>
                    <a:pt x="536" y="1492"/>
                  </a:lnTo>
                  <a:lnTo>
                    <a:pt x="550" y="1558"/>
                  </a:lnTo>
                  <a:lnTo>
                    <a:pt x="554" y="1580"/>
                  </a:lnTo>
                  <a:lnTo>
                    <a:pt x="554" y="1594"/>
                  </a:lnTo>
                  <a:lnTo>
                    <a:pt x="540" y="1644"/>
                  </a:lnTo>
                  <a:lnTo>
                    <a:pt x="474" y="1644"/>
                  </a:lnTo>
                  <a:lnTo>
                    <a:pt x="466" y="1648"/>
                  </a:lnTo>
                  <a:lnTo>
                    <a:pt x="448" y="1658"/>
                  </a:lnTo>
                  <a:lnTo>
                    <a:pt x="440" y="1664"/>
                  </a:lnTo>
                  <a:lnTo>
                    <a:pt x="434" y="1670"/>
                  </a:lnTo>
                  <a:lnTo>
                    <a:pt x="432" y="1680"/>
                  </a:lnTo>
                  <a:lnTo>
                    <a:pt x="432" y="1684"/>
                  </a:lnTo>
                  <a:lnTo>
                    <a:pt x="434" y="1688"/>
                  </a:lnTo>
                  <a:lnTo>
                    <a:pt x="440" y="1698"/>
                  </a:lnTo>
                  <a:lnTo>
                    <a:pt x="436" y="1690"/>
                  </a:lnTo>
                  <a:lnTo>
                    <a:pt x="432" y="1694"/>
                  </a:lnTo>
                  <a:lnTo>
                    <a:pt x="422" y="1708"/>
                  </a:lnTo>
                  <a:lnTo>
                    <a:pt x="420" y="1716"/>
                  </a:lnTo>
                  <a:lnTo>
                    <a:pt x="418" y="1726"/>
                  </a:lnTo>
                  <a:lnTo>
                    <a:pt x="420" y="1738"/>
                  </a:lnTo>
                  <a:lnTo>
                    <a:pt x="426" y="1750"/>
                  </a:lnTo>
                  <a:lnTo>
                    <a:pt x="440" y="1768"/>
                  </a:lnTo>
                  <a:lnTo>
                    <a:pt x="452" y="1780"/>
                  </a:lnTo>
                  <a:lnTo>
                    <a:pt x="462" y="1788"/>
                  </a:lnTo>
                  <a:lnTo>
                    <a:pt x="462" y="1718"/>
                  </a:lnTo>
                  <a:lnTo>
                    <a:pt x="564" y="1718"/>
                  </a:lnTo>
                  <a:lnTo>
                    <a:pt x="568" y="1716"/>
                  </a:lnTo>
                  <a:lnTo>
                    <a:pt x="576" y="1708"/>
                  </a:lnTo>
                  <a:lnTo>
                    <a:pt x="588" y="1696"/>
                  </a:lnTo>
                  <a:lnTo>
                    <a:pt x="592" y="1688"/>
                  </a:lnTo>
                  <a:lnTo>
                    <a:pt x="596" y="1678"/>
                  </a:lnTo>
                  <a:lnTo>
                    <a:pt x="604" y="1632"/>
                  </a:lnTo>
                  <a:lnTo>
                    <a:pt x="616" y="1560"/>
                  </a:lnTo>
                  <a:lnTo>
                    <a:pt x="628" y="1464"/>
                  </a:lnTo>
                  <a:lnTo>
                    <a:pt x="630" y="1440"/>
                  </a:lnTo>
                  <a:lnTo>
                    <a:pt x="630" y="1380"/>
                  </a:lnTo>
                  <a:lnTo>
                    <a:pt x="628" y="1346"/>
                  </a:lnTo>
                  <a:lnTo>
                    <a:pt x="624" y="1312"/>
                  </a:lnTo>
                  <a:lnTo>
                    <a:pt x="616" y="1280"/>
                  </a:lnTo>
                  <a:lnTo>
                    <a:pt x="612" y="1268"/>
                  </a:lnTo>
                  <a:lnTo>
                    <a:pt x="606" y="1256"/>
                  </a:lnTo>
                  <a:lnTo>
                    <a:pt x="614" y="1236"/>
                  </a:lnTo>
                  <a:lnTo>
                    <a:pt x="628" y="1268"/>
                  </a:lnTo>
                  <a:lnTo>
                    <a:pt x="678" y="1294"/>
                  </a:lnTo>
                  <a:lnTo>
                    <a:pt x="790" y="1354"/>
                  </a:lnTo>
                  <a:lnTo>
                    <a:pt x="850" y="1384"/>
                  </a:lnTo>
                  <a:lnTo>
                    <a:pt x="902" y="1410"/>
                  </a:lnTo>
                  <a:lnTo>
                    <a:pt x="940" y="1424"/>
                  </a:lnTo>
                  <a:lnTo>
                    <a:pt x="950" y="1426"/>
                  </a:lnTo>
                  <a:lnTo>
                    <a:pt x="952" y="1426"/>
                  </a:lnTo>
                  <a:lnTo>
                    <a:pt x="954" y="1426"/>
                  </a:lnTo>
                  <a:lnTo>
                    <a:pt x="956" y="1418"/>
                  </a:lnTo>
                  <a:lnTo>
                    <a:pt x="960" y="1410"/>
                  </a:lnTo>
                  <a:lnTo>
                    <a:pt x="978" y="1384"/>
                  </a:lnTo>
                  <a:lnTo>
                    <a:pt x="992" y="1400"/>
                  </a:lnTo>
                  <a:lnTo>
                    <a:pt x="1002" y="1414"/>
                  </a:lnTo>
                  <a:lnTo>
                    <a:pt x="1010" y="1430"/>
                  </a:lnTo>
                  <a:lnTo>
                    <a:pt x="988" y="1500"/>
                  </a:lnTo>
                  <a:lnTo>
                    <a:pt x="908" y="1584"/>
                  </a:lnTo>
                  <a:lnTo>
                    <a:pt x="926" y="1600"/>
                  </a:lnTo>
                  <a:lnTo>
                    <a:pt x="956" y="1594"/>
                  </a:lnTo>
                  <a:lnTo>
                    <a:pt x="974" y="1594"/>
                  </a:lnTo>
                  <a:lnTo>
                    <a:pt x="994" y="1590"/>
                  </a:lnTo>
                  <a:lnTo>
                    <a:pt x="1014" y="1584"/>
                  </a:lnTo>
                  <a:lnTo>
                    <a:pt x="1034" y="1576"/>
                  </a:lnTo>
                  <a:lnTo>
                    <a:pt x="1046" y="1572"/>
                  </a:lnTo>
                  <a:lnTo>
                    <a:pt x="1118" y="1484"/>
                  </a:lnTo>
                  <a:lnTo>
                    <a:pt x="1126" y="1498"/>
                  </a:lnTo>
                  <a:lnTo>
                    <a:pt x="1164" y="1442"/>
                  </a:lnTo>
                  <a:lnTo>
                    <a:pt x="1164" y="1448"/>
                  </a:lnTo>
                  <a:lnTo>
                    <a:pt x="1166" y="1460"/>
                  </a:lnTo>
                  <a:lnTo>
                    <a:pt x="1168" y="1468"/>
                  </a:lnTo>
                  <a:lnTo>
                    <a:pt x="1170" y="1474"/>
                  </a:lnTo>
                  <a:lnTo>
                    <a:pt x="1172" y="1478"/>
                  </a:lnTo>
                  <a:lnTo>
                    <a:pt x="1178" y="1478"/>
                  </a:lnTo>
                  <a:lnTo>
                    <a:pt x="1184" y="1476"/>
                  </a:lnTo>
                  <a:lnTo>
                    <a:pt x="1194" y="1470"/>
                  </a:lnTo>
                  <a:lnTo>
                    <a:pt x="1206" y="1464"/>
                  </a:lnTo>
                  <a:lnTo>
                    <a:pt x="1218" y="1454"/>
                  </a:lnTo>
                  <a:lnTo>
                    <a:pt x="1230" y="1444"/>
                  </a:lnTo>
                  <a:lnTo>
                    <a:pt x="1238" y="1430"/>
                  </a:lnTo>
                  <a:lnTo>
                    <a:pt x="1246" y="1418"/>
                  </a:lnTo>
                  <a:lnTo>
                    <a:pt x="1246" y="1410"/>
                  </a:lnTo>
                  <a:lnTo>
                    <a:pt x="1248" y="1404"/>
                  </a:lnTo>
                  <a:lnTo>
                    <a:pt x="1250" y="1394"/>
                  </a:lnTo>
                  <a:lnTo>
                    <a:pt x="1254" y="1384"/>
                  </a:lnTo>
                  <a:lnTo>
                    <a:pt x="1254" y="1370"/>
                  </a:lnTo>
                  <a:lnTo>
                    <a:pt x="1254" y="1352"/>
                  </a:lnTo>
                  <a:lnTo>
                    <a:pt x="1252" y="1332"/>
                  </a:lnTo>
                  <a:lnTo>
                    <a:pt x="1246" y="1308"/>
                  </a:lnTo>
                  <a:lnTo>
                    <a:pt x="1236" y="1282"/>
                  </a:lnTo>
                  <a:lnTo>
                    <a:pt x="1240" y="1258"/>
                  </a:lnTo>
                  <a:lnTo>
                    <a:pt x="1242" y="1238"/>
                  </a:lnTo>
                  <a:lnTo>
                    <a:pt x="1242" y="1228"/>
                  </a:lnTo>
                  <a:lnTo>
                    <a:pt x="1240" y="1218"/>
                  </a:lnTo>
                  <a:lnTo>
                    <a:pt x="1238" y="1214"/>
                  </a:lnTo>
                  <a:lnTo>
                    <a:pt x="1234" y="1210"/>
                  </a:lnTo>
                  <a:lnTo>
                    <a:pt x="1222" y="1202"/>
                  </a:lnTo>
                  <a:lnTo>
                    <a:pt x="1208" y="1196"/>
                  </a:lnTo>
                  <a:lnTo>
                    <a:pt x="1190" y="1190"/>
                  </a:lnTo>
                  <a:lnTo>
                    <a:pt x="1160" y="1184"/>
                  </a:lnTo>
                  <a:lnTo>
                    <a:pt x="1148" y="1182"/>
                  </a:lnTo>
                  <a:lnTo>
                    <a:pt x="1142" y="1178"/>
                  </a:lnTo>
                  <a:lnTo>
                    <a:pt x="1128" y="1168"/>
                  </a:lnTo>
                  <a:lnTo>
                    <a:pt x="1156" y="1150"/>
                  </a:lnTo>
                  <a:lnTo>
                    <a:pt x="1042" y="1024"/>
                  </a:lnTo>
                  <a:lnTo>
                    <a:pt x="1090" y="998"/>
                  </a:lnTo>
                  <a:lnTo>
                    <a:pt x="1122" y="980"/>
                  </a:lnTo>
                  <a:lnTo>
                    <a:pt x="1156" y="958"/>
                  </a:lnTo>
                  <a:lnTo>
                    <a:pt x="1190" y="934"/>
                  </a:lnTo>
                  <a:lnTo>
                    <a:pt x="1206" y="920"/>
                  </a:lnTo>
                  <a:lnTo>
                    <a:pt x="1220" y="906"/>
                  </a:lnTo>
                  <a:lnTo>
                    <a:pt x="1234" y="890"/>
                  </a:lnTo>
                  <a:lnTo>
                    <a:pt x="1246" y="874"/>
                  </a:lnTo>
                  <a:lnTo>
                    <a:pt x="1254" y="858"/>
                  </a:lnTo>
                  <a:lnTo>
                    <a:pt x="1262" y="842"/>
                  </a:lnTo>
                  <a:close/>
                  <a:moveTo>
                    <a:pt x="564" y="1044"/>
                  </a:moveTo>
                  <a:lnTo>
                    <a:pt x="564" y="1044"/>
                  </a:lnTo>
                  <a:lnTo>
                    <a:pt x="538" y="994"/>
                  </a:lnTo>
                  <a:lnTo>
                    <a:pt x="528" y="974"/>
                  </a:lnTo>
                  <a:lnTo>
                    <a:pt x="526" y="958"/>
                  </a:lnTo>
                  <a:lnTo>
                    <a:pt x="526" y="948"/>
                  </a:lnTo>
                  <a:lnTo>
                    <a:pt x="526" y="946"/>
                  </a:lnTo>
                  <a:lnTo>
                    <a:pt x="530" y="938"/>
                  </a:lnTo>
                  <a:lnTo>
                    <a:pt x="534" y="930"/>
                  </a:lnTo>
                  <a:lnTo>
                    <a:pt x="550" y="916"/>
                  </a:lnTo>
                  <a:lnTo>
                    <a:pt x="570" y="902"/>
                  </a:lnTo>
                  <a:lnTo>
                    <a:pt x="590" y="890"/>
                  </a:lnTo>
                  <a:lnTo>
                    <a:pt x="628" y="872"/>
                  </a:lnTo>
                  <a:lnTo>
                    <a:pt x="646" y="864"/>
                  </a:lnTo>
                  <a:lnTo>
                    <a:pt x="644" y="876"/>
                  </a:lnTo>
                  <a:lnTo>
                    <a:pt x="642" y="898"/>
                  </a:lnTo>
                  <a:lnTo>
                    <a:pt x="644" y="906"/>
                  </a:lnTo>
                  <a:lnTo>
                    <a:pt x="650" y="914"/>
                  </a:lnTo>
                  <a:lnTo>
                    <a:pt x="666" y="934"/>
                  </a:lnTo>
                  <a:lnTo>
                    <a:pt x="690" y="960"/>
                  </a:lnTo>
                  <a:lnTo>
                    <a:pt x="676" y="968"/>
                  </a:lnTo>
                  <a:lnTo>
                    <a:pt x="660" y="978"/>
                  </a:lnTo>
                  <a:lnTo>
                    <a:pt x="616" y="1006"/>
                  </a:lnTo>
                  <a:lnTo>
                    <a:pt x="564" y="1044"/>
                  </a:lnTo>
                  <a:close/>
                  <a:moveTo>
                    <a:pt x="754" y="1130"/>
                  </a:moveTo>
                  <a:lnTo>
                    <a:pt x="754" y="1130"/>
                  </a:lnTo>
                  <a:lnTo>
                    <a:pt x="744" y="1128"/>
                  </a:lnTo>
                  <a:lnTo>
                    <a:pt x="766" y="1122"/>
                  </a:lnTo>
                  <a:lnTo>
                    <a:pt x="754" y="1130"/>
                  </a:lnTo>
                  <a:close/>
                  <a:moveTo>
                    <a:pt x="1050" y="1232"/>
                  </a:moveTo>
                  <a:lnTo>
                    <a:pt x="1050" y="1232"/>
                  </a:lnTo>
                  <a:lnTo>
                    <a:pt x="1056" y="1222"/>
                  </a:lnTo>
                  <a:lnTo>
                    <a:pt x="1068" y="1212"/>
                  </a:lnTo>
                  <a:lnTo>
                    <a:pt x="1078" y="1230"/>
                  </a:lnTo>
                  <a:lnTo>
                    <a:pt x="1084" y="1240"/>
                  </a:lnTo>
                  <a:lnTo>
                    <a:pt x="1092" y="1250"/>
                  </a:lnTo>
                  <a:lnTo>
                    <a:pt x="1104" y="1262"/>
                  </a:lnTo>
                  <a:lnTo>
                    <a:pt x="1116" y="1274"/>
                  </a:lnTo>
                  <a:lnTo>
                    <a:pt x="1122" y="1284"/>
                  </a:lnTo>
                  <a:lnTo>
                    <a:pt x="1128" y="1298"/>
                  </a:lnTo>
                  <a:lnTo>
                    <a:pt x="1140" y="1332"/>
                  </a:lnTo>
                  <a:lnTo>
                    <a:pt x="1154" y="1376"/>
                  </a:lnTo>
                  <a:lnTo>
                    <a:pt x="1096" y="1346"/>
                  </a:lnTo>
                  <a:lnTo>
                    <a:pt x="1072" y="1334"/>
                  </a:lnTo>
                  <a:lnTo>
                    <a:pt x="1058" y="1328"/>
                  </a:lnTo>
                  <a:lnTo>
                    <a:pt x="1040" y="1316"/>
                  </a:lnTo>
                  <a:lnTo>
                    <a:pt x="1054" y="1302"/>
                  </a:lnTo>
                  <a:lnTo>
                    <a:pt x="1060" y="1280"/>
                  </a:lnTo>
                  <a:lnTo>
                    <a:pt x="898" y="1188"/>
                  </a:lnTo>
                  <a:lnTo>
                    <a:pt x="816" y="1108"/>
                  </a:lnTo>
                  <a:lnTo>
                    <a:pt x="864" y="1094"/>
                  </a:lnTo>
                  <a:lnTo>
                    <a:pt x="1050" y="1232"/>
                  </a:lnTo>
                  <a:close/>
                </a:path>
              </a:pathLst>
            </a:custGeom>
            <a:solidFill>
              <a:srgbClr val="000000"/>
            </a:solidFill>
            <a:ln w="9525">
              <a:noFill/>
              <a:round/>
              <a:headEnd/>
              <a:tailEnd/>
            </a:ln>
            <a:effectLst>
              <a:reflection blurRad="6350" stA="52000" endA="300" endPos="35000" dir="5400000" sy="-100000" algn="bl" rotWithShape="0"/>
            </a:effectLst>
          </p:spPr>
          <p:txBody>
            <a:bodyPr/>
            <a:lstStyle/>
            <a:p>
              <a:pPr eaLnBrk="0" fontAlgn="auto" hangingPunct="0">
                <a:spcBef>
                  <a:spcPts val="0"/>
                </a:spcBef>
                <a:spcAft>
                  <a:spcPts val="0"/>
                </a:spcAft>
                <a:defRPr/>
              </a:pPr>
              <a:endParaRPr lang="da-DK" dirty="0">
                <a:latin typeface="Calibri"/>
                <a:ea typeface="ＭＳ Ｐゴシック" charset="-128"/>
                <a:cs typeface="+mn-cs"/>
              </a:endParaRPr>
            </a:p>
          </p:txBody>
        </p:sp>
        <p:sp>
          <p:nvSpPr>
            <p:cNvPr id="111657" name="Freeform 38"/>
            <p:cNvSpPr>
              <a:spLocks/>
            </p:cNvSpPr>
            <p:nvPr/>
          </p:nvSpPr>
          <p:spPr bwMode="auto">
            <a:xfrm>
              <a:off x="8780463" y="7658100"/>
              <a:ext cx="92075" cy="317500"/>
            </a:xfrm>
            <a:custGeom>
              <a:avLst/>
              <a:gdLst>
                <a:gd name="T0" fmla="*/ 2147483647 w 58"/>
                <a:gd name="T1" fmla="*/ 2147483647 h 200"/>
                <a:gd name="T2" fmla="*/ 2147483647 w 58"/>
                <a:gd name="T3" fmla="*/ 2147483647 h 200"/>
                <a:gd name="T4" fmla="*/ 2147483647 w 58"/>
                <a:gd name="T5" fmla="*/ 2147483647 h 200"/>
                <a:gd name="T6" fmla="*/ 2147483647 w 58"/>
                <a:gd name="T7" fmla="*/ 2147483647 h 200"/>
                <a:gd name="T8" fmla="*/ 2147483647 w 58"/>
                <a:gd name="T9" fmla="*/ 2147483647 h 200"/>
                <a:gd name="T10" fmla="*/ 2147483647 w 58"/>
                <a:gd name="T11" fmla="*/ 2147483647 h 200"/>
                <a:gd name="T12" fmla="*/ 2147483647 w 58"/>
                <a:gd name="T13" fmla="*/ 2147483647 h 200"/>
                <a:gd name="T14" fmla="*/ 2147483647 w 58"/>
                <a:gd name="T15" fmla="*/ 2147483647 h 200"/>
                <a:gd name="T16" fmla="*/ 2147483647 w 58"/>
                <a:gd name="T17" fmla="*/ 2147483647 h 200"/>
                <a:gd name="T18" fmla="*/ 2147483647 w 58"/>
                <a:gd name="T19" fmla="*/ 2147483647 h 200"/>
                <a:gd name="T20" fmla="*/ 2147483647 w 58"/>
                <a:gd name="T21" fmla="*/ 2147483647 h 200"/>
                <a:gd name="T22" fmla="*/ 2147483647 w 58"/>
                <a:gd name="T23" fmla="*/ 2147483647 h 200"/>
                <a:gd name="T24" fmla="*/ 0 w 58"/>
                <a:gd name="T25" fmla="*/ 2147483647 h 200"/>
                <a:gd name="T26" fmla="*/ 2147483647 w 58"/>
                <a:gd name="T27" fmla="*/ 2147483647 h 200"/>
                <a:gd name="T28" fmla="*/ 2147483647 w 58"/>
                <a:gd name="T29" fmla="*/ 2147483647 h 200"/>
                <a:gd name="T30" fmla="*/ 2147483647 w 58"/>
                <a:gd name="T31" fmla="*/ 2147483647 h 200"/>
                <a:gd name="T32" fmla="*/ 2147483647 w 58"/>
                <a:gd name="T33" fmla="*/ 0 h 200"/>
                <a:gd name="T34" fmla="*/ 2147483647 w 58"/>
                <a:gd name="T35" fmla="*/ 0 h 200"/>
                <a:gd name="T36" fmla="*/ 2147483647 w 58"/>
                <a:gd name="T37" fmla="*/ 2147483647 h 200"/>
                <a:gd name="T38" fmla="*/ 2147483647 w 58"/>
                <a:gd name="T39" fmla="*/ 2147483647 h 200"/>
                <a:gd name="T40" fmla="*/ 2147483647 w 58"/>
                <a:gd name="T41" fmla="*/ 2147483647 h 200"/>
                <a:gd name="T42" fmla="*/ 2147483647 w 58"/>
                <a:gd name="T43" fmla="*/ 2147483647 h 200"/>
                <a:gd name="T44" fmla="*/ 2147483647 w 58"/>
                <a:gd name="T45" fmla="*/ 2147483647 h 200"/>
                <a:gd name="T46" fmla="*/ 2147483647 w 58"/>
                <a:gd name="T47" fmla="*/ 2147483647 h 200"/>
                <a:gd name="T48" fmla="*/ 2147483647 w 58"/>
                <a:gd name="T49" fmla="*/ 2147483647 h 2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8"/>
                <a:gd name="T76" fmla="*/ 0 h 200"/>
                <a:gd name="T77" fmla="*/ 58 w 58"/>
                <a:gd name="T78" fmla="*/ 200 h 2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8" h="200">
                  <a:moveTo>
                    <a:pt x="58" y="196"/>
                  </a:moveTo>
                  <a:lnTo>
                    <a:pt x="58" y="196"/>
                  </a:lnTo>
                  <a:lnTo>
                    <a:pt x="46" y="196"/>
                  </a:lnTo>
                  <a:lnTo>
                    <a:pt x="36" y="198"/>
                  </a:lnTo>
                  <a:lnTo>
                    <a:pt x="28" y="200"/>
                  </a:lnTo>
                  <a:lnTo>
                    <a:pt x="26" y="198"/>
                  </a:lnTo>
                  <a:lnTo>
                    <a:pt x="24" y="194"/>
                  </a:lnTo>
                  <a:lnTo>
                    <a:pt x="18" y="172"/>
                  </a:lnTo>
                  <a:lnTo>
                    <a:pt x="12" y="142"/>
                  </a:lnTo>
                  <a:lnTo>
                    <a:pt x="6" y="106"/>
                  </a:lnTo>
                  <a:lnTo>
                    <a:pt x="2" y="70"/>
                  </a:lnTo>
                  <a:lnTo>
                    <a:pt x="0" y="38"/>
                  </a:lnTo>
                  <a:lnTo>
                    <a:pt x="2" y="14"/>
                  </a:lnTo>
                  <a:lnTo>
                    <a:pt x="4" y="6"/>
                  </a:lnTo>
                  <a:lnTo>
                    <a:pt x="8" y="2"/>
                  </a:lnTo>
                  <a:lnTo>
                    <a:pt x="28" y="0"/>
                  </a:lnTo>
                  <a:lnTo>
                    <a:pt x="28" y="24"/>
                  </a:lnTo>
                  <a:lnTo>
                    <a:pt x="34" y="80"/>
                  </a:lnTo>
                  <a:lnTo>
                    <a:pt x="38" y="112"/>
                  </a:lnTo>
                  <a:lnTo>
                    <a:pt x="42" y="144"/>
                  </a:lnTo>
                  <a:lnTo>
                    <a:pt x="50" y="174"/>
                  </a:lnTo>
                  <a:lnTo>
                    <a:pt x="58" y="196"/>
                  </a:lnTo>
                  <a:close/>
                </a:path>
              </a:pathLst>
            </a:custGeom>
            <a:solidFill>
              <a:srgbClr val="FFFFFF"/>
            </a:solidFill>
            <a:ln w="9525">
              <a:noFill/>
              <a:round/>
              <a:headEnd/>
              <a:tailEnd/>
            </a:ln>
          </p:spPr>
          <p:txBody>
            <a:bodyPr/>
            <a:lstStyle/>
            <a:p>
              <a:endParaRPr lang="en-US"/>
            </a:p>
          </p:txBody>
        </p:sp>
        <p:sp>
          <p:nvSpPr>
            <p:cNvPr id="111658" name="Freeform 39"/>
            <p:cNvSpPr>
              <a:spLocks/>
            </p:cNvSpPr>
            <p:nvPr/>
          </p:nvSpPr>
          <p:spPr bwMode="auto">
            <a:xfrm>
              <a:off x="8815388" y="7985125"/>
              <a:ext cx="88900" cy="742950"/>
            </a:xfrm>
            <a:custGeom>
              <a:avLst/>
              <a:gdLst>
                <a:gd name="T0" fmla="*/ 2147483647 w 56"/>
                <a:gd name="T1" fmla="*/ 2147483647 h 468"/>
                <a:gd name="T2" fmla="*/ 0 w 56"/>
                <a:gd name="T3" fmla="*/ 2147483647 h 468"/>
                <a:gd name="T4" fmla="*/ 2147483647 w 56"/>
                <a:gd name="T5" fmla="*/ 2147483647 h 468"/>
                <a:gd name="T6" fmla="*/ 2147483647 w 56"/>
                <a:gd name="T7" fmla="*/ 2147483647 h 468"/>
                <a:gd name="T8" fmla="*/ 2147483647 w 56"/>
                <a:gd name="T9" fmla="*/ 2147483647 h 468"/>
                <a:gd name="T10" fmla="*/ 2147483647 w 56"/>
                <a:gd name="T11" fmla="*/ 2147483647 h 468"/>
                <a:gd name="T12" fmla="*/ 2147483647 w 56"/>
                <a:gd name="T13" fmla="*/ 2147483647 h 468"/>
                <a:gd name="T14" fmla="*/ 2147483647 w 56"/>
                <a:gd name="T15" fmla="*/ 0 h 468"/>
                <a:gd name="T16" fmla="*/ 2147483647 w 56"/>
                <a:gd name="T17" fmla="*/ 2147483647 h 4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68"/>
                <a:gd name="T29" fmla="*/ 56 w 56"/>
                <a:gd name="T30" fmla="*/ 468 h 4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68">
                  <a:moveTo>
                    <a:pt x="2" y="6"/>
                  </a:moveTo>
                  <a:lnTo>
                    <a:pt x="0" y="52"/>
                  </a:lnTo>
                  <a:lnTo>
                    <a:pt x="16" y="88"/>
                  </a:lnTo>
                  <a:lnTo>
                    <a:pt x="8" y="420"/>
                  </a:lnTo>
                  <a:lnTo>
                    <a:pt x="56" y="468"/>
                  </a:lnTo>
                  <a:lnTo>
                    <a:pt x="44" y="86"/>
                  </a:lnTo>
                  <a:lnTo>
                    <a:pt x="28" y="28"/>
                  </a:lnTo>
                  <a:lnTo>
                    <a:pt x="16" y="0"/>
                  </a:lnTo>
                  <a:lnTo>
                    <a:pt x="2" y="6"/>
                  </a:lnTo>
                  <a:close/>
                </a:path>
              </a:pathLst>
            </a:custGeom>
            <a:solidFill>
              <a:srgbClr val="A1A1A1"/>
            </a:solidFill>
            <a:ln w="9525">
              <a:noFill/>
              <a:round/>
              <a:headEnd/>
              <a:tailEnd/>
            </a:ln>
          </p:spPr>
          <p:txBody>
            <a:bodyPr/>
            <a:lstStyle/>
            <a:p>
              <a:endParaRPr lang="en-US"/>
            </a:p>
          </p:txBody>
        </p:sp>
        <p:sp>
          <p:nvSpPr>
            <p:cNvPr id="111659" name="Freeform 40"/>
            <p:cNvSpPr>
              <a:spLocks/>
            </p:cNvSpPr>
            <p:nvPr/>
          </p:nvSpPr>
          <p:spPr bwMode="auto">
            <a:xfrm>
              <a:off x="9186863" y="9207500"/>
              <a:ext cx="123825" cy="107950"/>
            </a:xfrm>
            <a:custGeom>
              <a:avLst/>
              <a:gdLst>
                <a:gd name="T0" fmla="*/ 2147483647 w 78"/>
                <a:gd name="T1" fmla="*/ 2147483647 h 68"/>
                <a:gd name="T2" fmla="*/ 2147483647 w 78"/>
                <a:gd name="T3" fmla="*/ 2147483647 h 68"/>
                <a:gd name="T4" fmla="*/ 2147483647 w 78"/>
                <a:gd name="T5" fmla="*/ 2147483647 h 68"/>
                <a:gd name="T6" fmla="*/ 2147483647 w 78"/>
                <a:gd name="T7" fmla="*/ 2147483647 h 68"/>
                <a:gd name="T8" fmla="*/ 2147483647 w 78"/>
                <a:gd name="T9" fmla="*/ 2147483647 h 68"/>
                <a:gd name="T10" fmla="*/ 2147483647 w 78"/>
                <a:gd name="T11" fmla="*/ 2147483647 h 68"/>
                <a:gd name="T12" fmla="*/ 2147483647 w 78"/>
                <a:gd name="T13" fmla="*/ 2147483647 h 68"/>
                <a:gd name="T14" fmla="*/ 0 w 78"/>
                <a:gd name="T15" fmla="*/ 2147483647 h 68"/>
                <a:gd name="T16" fmla="*/ 0 w 78"/>
                <a:gd name="T17" fmla="*/ 2147483647 h 68"/>
                <a:gd name="T18" fmla="*/ 2147483647 w 78"/>
                <a:gd name="T19" fmla="*/ 2147483647 h 68"/>
                <a:gd name="T20" fmla="*/ 2147483647 w 78"/>
                <a:gd name="T21" fmla="*/ 0 h 68"/>
                <a:gd name="T22" fmla="*/ 2147483647 w 78"/>
                <a:gd name="T23" fmla="*/ 2147483647 h 68"/>
                <a:gd name="T24" fmla="*/ 2147483647 w 78"/>
                <a:gd name="T25" fmla="*/ 2147483647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
                <a:gd name="T40" fmla="*/ 0 h 68"/>
                <a:gd name="T41" fmla="*/ 78 w 78"/>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 h="68">
                  <a:moveTo>
                    <a:pt x="68" y="68"/>
                  </a:moveTo>
                  <a:lnTo>
                    <a:pt x="68" y="68"/>
                  </a:lnTo>
                  <a:lnTo>
                    <a:pt x="40" y="50"/>
                  </a:lnTo>
                  <a:lnTo>
                    <a:pt x="20" y="38"/>
                  </a:lnTo>
                  <a:lnTo>
                    <a:pt x="10" y="34"/>
                  </a:lnTo>
                  <a:lnTo>
                    <a:pt x="4" y="34"/>
                  </a:lnTo>
                  <a:lnTo>
                    <a:pt x="0" y="34"/>
                  </a:lnTo>
                  <a:lnTo>
                    <a:pt x="0" y="30"/>
                  </a:lnTo>
                  <a:lnTo>
                    <a:pt x="4" y="18"/>
                  </a:lnTo>
                  <a:lnTo>
                    <a:pt x="16" y="0"/>
                  </a:lnTo>
                  <a:lnTo>
                    <a:pt x="78" y="20"/>
                  </a:lnTo>
                  <a:lnTo>
                    <a:pt x="68" y="68"/>
                  </a:lnTo>
                  <a:close/>
                </a:path>
              </a:pathLst>
            </a:custGeom>
            <a:solidFill>
              <a:srgbClr val="FFFFFF"/>
            </a:solidFill>
            <a:ln w="9525">
              <a:noFill/>
              <a:round/>
              <a:headEnd/>
              <a:tailEnd/>
            </a:ln>
          </p:spPr>
          <p:txBody>
            <a:bodyPr/>
            <a:lstStyle/>
            <a:p>
              <a:endParaRPr lang="en-US"/>
            </a:p>
          </p:txBody>
        </p:sp>
        <p:sp>
          <p:nvSpPr>
            <p:cNvPr id="111660" name="Freeform 41"/>
            <p:cNvSpPr>
              <a:spLocks/>
            </p:cNvSpPr>
            <p:nvPr/>
          </p:nvSpPr>
          <p:spPr bwMode="auto">
            <a:xfrm>
              <a:off x="8974138" y="6715125"/>
              <a:ext cx="107950" cy="184150"/>
            </a:xfrm>
            <a:custGeom>
              <a:avLst/>
              <a:gdLst>
                <a:gd name="T0" fmla="*/ 2147483647 w 68"/>
                <a:gd name="T1" fmla="*/ 2147483647 h 116"/>
                <a:gd name="T2" fmla="*/ 2147483647 w 68"/>
                <a:gd name="T3" fmla="*/ 2147483647 h 116"/>
                <a:gd name="T4" fmla="*/ 2147483647 w 68"/>
                <a:gd name="T5" fmla="*/ 2147483647 h 116"/>
                <a:gd name="T6" fmla="*/ 2147483647 w 68"/>
                <a:gd name="T7" fmla="*/ 2147483647 h 116"/>
                <a:gd name="T8" fmla="*/ 2147483647 w 68"/>
                <a:gd name="T9" fmla="*/ 2147483647 h 116"/>
                <a:gd name="T10" fmla="*/ 2147483647 w 68"/>
                <a:gd name="T11" fmla="*/ 2147483647 h 116"/>
                <a:gd name="T12" fmla="*/ 2147483647 w 68"/>
                <a:gd name="T13" fmla="*/ 2147483647 h 116"/>
                <a:gd name="T14" fmla="*/ 2147483647 w 68"/>
                <a:gd name="T15" fmla="*/ 2147483647 h 116"/>
                <a:gd name="T16" fmla="*/ 0 w 68"/>
                <a:gd name="T17" fmla="*/ 2147483647 h 116"/>
                <a:gd name="T18" fmla="*/ 2147483647 w 68"/>
                <a:gd name="T19" fmla="*/ 0 h 116"/>
                <a:gd name="T20" fmla="*/ 2147483647 w 68"/>
                <a:gd name="T21" fmla="*/ 0 h 116"/>
                <a:gd name="T22" fmla="*/ 2147483647 w 68"/>
                <a:gd name="T23" fmla="*/ 0 h 116"/>
                <a:gd name="T24" fmla="*/ 2147483647 w 68"/>
                <a:gd name="T25" fmla="*/ 2147483647 h 116"/>
                <a:gd name="T26" fmla="*/ 2147483647 w 68"/>
                <a:gd name="T27" fmla="*/ 2147483647 h 116"/>
                <a:gd name="T28" fmla="*/ 2147483647 w 68"/>
                <a:gd name="T29" fmla="*/ 2147483647 h 116"/>
                <a:gd name="T30" fmla="*/ 2147483647 w 68"/>
                <a:gd name="T31" fmla="*/ 2147483647 h 116"/>
                <a:gd name="T32" fmla="*/ 2147483647 w 68"/>
                <a:gd name="T33" fmla="*/ 2147483647 h 116"/>
                <a:gd name="T34" fmla="*/ 2147483647 w 68"/>
                <a:gd name="T35" fmla="*/ 2147483647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8"/>
                <a:gd name="T55" fmla="*/ 0 h 116"/>
                <a:gd name="T56" fmla="*/ 68 w 68"/>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8" h="116">
                  <a:moveTo>
                    <a:pt x="68" y="18"/>
                  </a:moveTo>
                  <a:lnTo>
                    <a:pt x="68" y="18"/>
                  </a:lnTo>
                  <a:lnTo>
                    <a:pt x="60" y="28"/>
                  </a:lnTo>
                  <a:lnTo>
                    <a:pt x="42" y="54"/>
                  </a:lnTo>
                  <a:lnTo>
                    <a:pt x="32" y="68"/>
                  </a:lnTo>
                  <a:lnTo>
                    <a:pt x="24" y="86"/>
                  </a:lnTo>
                  <a:lnTo>
                    <a:pt x="16" y="102"/>
                  </a:lnTo>
                  <a:lnTo>
                    <a:pt x="14" y="116"/>
                  </a:lnTo>
                  <a:lnTo>
                    <a:pt x="0" y="102"/>
                  </a:lnTo>
                  <a:lnTo>
                    <a:pt x="30" y="0"/>
                  </a:lnTo>
                  <a:lnTo>
                    <a:pt x="36" y="0"/>
                  </a:lnTo>
                  <a:lnTo>
                    <a:pt x="48" y="2"/>
                  </a:lnTo>
                  <a:lnTo>
                    <a:pt x="54" y="4"/>
                  </a:lnTo>
                  <a:lnTo>
                    <a:pt x="60" y="6"/>
                  </a:lnTo>
                  <a:lnTo>
                    <a:pt x="64" y="12"/>
                  </a:lnTo>
                  <a:lnTo>
                    <a:pt x="68" y="18"/>
                  </a:lnTo>
                  <a:close/>
                </a:path>
              </a:pathLst>
            </a:custGeom>
            <a:solidFill>
              <a:srgbClr val="FFFFFF"/>
            </a:solidFill>
            <a:ln w="9525">
              <a:noFill/>
              <a:round/>
              <a:headEnd/>
              <a:tailEnd/>
            </a:ln>
          </p:spPr>
          <p:txBody>
            <a:bodyPr/>
            <a:lstStyle/>
            <a:p>
              <a:endParaRPr lang="en-US"/>
            </a:p>
          </p:txBody>
        </p:sp>
      </p:grpSp>
      <p:sp>
        <p:nvSpPr>
          <p:cNvPr id="38" name="Freeform 23"/>
          <p:cNvSpPr>
            <a:spLocks noEditPoints="1"/>
          </p:cNvSpPr>
          <p:nvPr/>
        </p:nvSpPr>
        <p:spPr bwMode="auto">
          <a:xfrm rot="21372189" flipH="1">
            <a:off x="3418039" y="2271249"/>
            <a:ext cx="615438" cy="700972"/>
          </a:xfrm>
          <a:custGeom>
            <a:avLst/>
            <a:gdLst>
              <a:gd name="T0" fmla="*/ 1408 w 1428"/>
              <a:gd name="T1" fmla="*/ 1364 h 1606"/>
              <a:gd name="T2" fmla="*/ 1344 w 1428"/>
              <a:gd name="T3" fmla="*/ 1252 h 1606"/>
              <a:gd name="T4" fmla="*/ 1186 w 1428"/>
              <a:gd name="T5" fmla="*/ 958 h 1606"/>
              <a:gd name="T6" fmla="*/ 1146 w 1428"/>
              <a:gd name="T7" fmla="*/ 902 h 1606"/>
              <a:gd name="T8" fmla="*/ 1150 w 1428"/>
              <a:gd name="T9" fmla="*/ 874 h 1606"/>
              <a:gd name="T10" fmla="*/ 1120 w 1428"/>
              <a:gd name="T11" fmla="*/ 858 h 1606"/>
              <a:gd name="T12" fmla="*/ 1156 w 1428"/>
              <a:gd name="T13" fmla="*/ 794 h 1606"/>
              <a:gd name="T14" fmla="*/ 1188 w 1428"/>
              <a:gd name="T15" fmla="*/ 658 h 1606"/>
              <a:gd name="T16" fmla="*/ 1246 w 1428"/>
              <a:gd name="T17" fmla="*/ 436 h 1606"/>
              <a:gd name="T18" fmla="*/ 1292 w 1428"/>
              <a:gd name="T19" fmla="*/ 318 h 1606"/>
              <a:gd name="T20" fmla="*/ 1214 w 1428"/>
              <a:gd name="T21" fmla="*/ 134 h 1606"/>
              <a:gd name="T22" fmla="*/ 996 w 1428"/>
              <a:gd name="T23" fmla="*/ 24 h 1606"/>
              <a:gd name="T24" fmla="*/ 684 w 1428"/>
              <a:gd name="T25" fmla="*/ 8 h 1606"/>
              <a:gd name="T26" fmla="*/ 274 w 1428"/>
              <a:gd name="T27" fmla="*/ 72 h 1606"/>
              <a:gd name="T28" fmla="*/ 134 w 1428"/>
              <a:gd name="T29" fmla="*/ 68 h 1606"/>
              <a:gd name="T30" fmla="*/ 8 w 1428"/>
              <a:gd name="T31" fmla="*/ 242 h 1606"/>
              <a:gd name="T32" fmla="*/ 66 w 1428"/>
              <a:gd name="T33" fmla="*/ 382 h 1606"/>
              <a:gd name="T34" fmla="*/ 154 w 1428"/>
              <a:gd name="T35" fmla="*/ 432 h 1606"/>
              <a:gd name="T36" fmla="*/ 172 w 1428"/>
              <a:gd name="T37" fmla="*/ 452 h 1606"/>
              <a:gd name="T38" fmla="*/ 196 w 1428"/>
              <a:gd name="T39" fmla="*/ 484 h 1606"/>
              <a:gd name="T40" fmla="*/ 226 w 1428"/>
              <a:gd name="T41" fmla="*/ 446 h 1606"/>
              <a:gd name="T42" fmla="*/ 248 w 1428"/>
              <a:gd name="T43" fmla="*/ 476 h 1606"/>
              <a:gd name="T44" fmla="*/ 274 w 1428"/>
              <a:gd name="T45" fmla="*/ 544 h 1606"/>
              <a:gd name="T46" fmla="*/ 364 w 1428"/>
              <a:gd name="T47" fmla="*/ 636 h 1606"/>
              <a:gd name="T48" fmla="*/ 440 w 1428"/>
              <a:gd name="T49" fmla="*/ 684 h 1606"/>
              <a:gd name="T50" fmla="*/ 536 w 1428"/>
              <a:gd name="T51" fmla="*/ 722 h 1606"/>
              <a:gd name="T52" fmla="*/ 596 w 1428"/>
              <a:gd name="T53" fmla="*/ 652 h 1606"/>
              <a:gd name="T54" fmla="*/ 676 w 1428"/>
              <a:gd name="T55" fmla="*/ 460 h 1606"/>
              <a:gd name="T56" fmla="*/ 828 w 1428"/>
              <a:gd name="T57" fmla="*/ 394 h 1606"/>
              <a:gd name="T58" fmla="*/ 888 w 1428"/>
              <a:gd name="T59" fmla="*/ 352 h 1606"/>
              <a:gd name="T60" fmla="*/ 722 w 1428"/>
              <a:gd name="T61" fmla="*/ 578 h 1606"/>
              <a:gd name="T62" fmla="*/ 564 w 1428"/>
              <a:gd name="T63" fmla="*/ 788 h 1606"/>
              <a:gd name="T64" fmla="*/ 648 w 1428"/>
              <a:gd name="T65" fmla="*/ 968 h 1606"/>
              <a:gd name="T66" fmla="*/ 778 w 1428"/>
              <a:gd name="T67" fmla="*/ 1334 h 1606"/>
              <a:gd name="T68" fmla="*/ 796 w 1428"/>
              <a:gd name="T69" fmla="*/ 1384 h 1606"/>
              <a:gd name="T70" fmla="*/ 772 w 1428"/>
              <a:gd name="T71" fmla="*/ 1470 h 1606"/>
              <a:gd name="T72" fmla="*/ 622 w 1428"/>
              <a:gd name="T73" fmla="*/ 1564 h 1606"/>
              <a:gd name="T74" fmla="*/ 664 w 1428"/>
              <a:gd name="T75" fmla="*/ 1604 h 1606"/>
              <a:gd name="T76" fmla="*/ 836 w 1428"/>
              <a:gd name="T77" fmla="*/ 1582 h 1606"/>
              <a:gd name="T78" fmla="*/ 994 w 1428"/>
              <a:gd name="T79" fmla="*/ 1594 h 1606"/>
              <a:gd name="T80" fmla="*/ 1014 w 1428"/>
              <a:gd name="T81" fmla="*/ 1500 h 1606"/>
              <a:gd name="T82" fmla="*/ 962 w 1428"/>
              <a:gd name="T83" fmla="*/ 1318 h 1606"/>
              <a:gd name="T84" fmla="*/ 878 w 1428"/>
              <a:gd name="T85" fmla="*/ 1054 h 1606"/>
              <a:gd name="T86" fmla="*/ 810 w 1428"/>
              <a:gd name="T87" fmla="*/ 880 h 1606"/>
              <a:gd name="T88" fmla="*/ 810 w 1428"/>
              <a:gd name="T89" fmla="*/ 824 h 1606"/>
              <a:gd name="T90" fmla="*/ 958 w 1428"/>
              <a:gd name="T91" fmla="*/ 674 h 1606"/>
              <a:gd name="T92" fmla="*/ 938 w 1428"/>
              <a:gd name="T93" fmla="*/ 884 h 1606"/>
              <a:gd name="T94" fmla="*/ 1002 w 1428"/>
              <a:gd name="T95" fmla="*/ 1010 h 1606"/>
              <a:gd name="T96" fmla="*/ 1218 w 1428"/>
              <a:gd name="T97" fmla="*/ 1354 h 1606"/>
              <a:gd name="T98" fmla="*/ 1234 w 1428"/>
              <a:gd name="T99" fmla="*/ 1392 h 1606"/>
              <a:gd name="T100" fmla="*/ 1220 w 1428"/>
              <a:gd name="T101" fmla="*/ 1446 h 1606"/>
              <a:gd name="T102" fmla="*/ 1112 w 1428"/>
              <a:gd name="T103" fmla="*/ 1530 h 1606"/>
              <a:gd name="T104" fmla="*/ 1064 w 1428"/>
              <a:gd name="T105" fmla="*/ 1572 h 1606"/>
              <a:gd name="T106" fmla="*/ 1278 w 1428"/>
              <a:gd name="T107" fmla="*/ 1552 h 1606"/>
              <a:gd name="T108" fmla="*/ 1412 w 1428"/>
              <a:gd name="T109" fmla="*/ 1578 h 1606"/>
              <a:gd name="T110" fmla="*/ 356 w 1428"/>
              <a:gd name="T111" fmla="*/ 534 h 1606"/>
              <a:gd name="T112" fmla="*/ 360 w 1428"/>
              <a:gd name="T113" fmla="*/ 452 h 1606"/>
              <a:gd name="T114" fmla="*/ 372 w 1428"/>
              <a:gd name="T115" fmla="*/ 504 h 16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28"/>
              <a:gd name="T175" fmla="*/ 0 h 1606"/>
              <a:gd name="T176" fmla="*/ 1428 w 1428"/>
              <a:gd name="T177" fmla="*/ 1606 h 16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28" h="1606">
                <a:moveTo>
                  <a:pt x="1426" y="1486"/>
                </a:moveTo>
                <a:lnTo>
                  <a:pt x="1426" y="1486"/>
                </a:lnTo>
                <a:lnTo>
                  <a:pt x="1426" y="1448"/>
                </a:lnTo>
                <a:lnTo>
                  <a:pt x="1424" y="1418"/>
                </a:lnTo>
                <a:lnTo>
                  <a:pt x="1420" y="1394"/>
                </a:lnTo>
                <a:lnTo>
                  <a:pt x="1418" y="1380"/>
                </a:lnTo>
                <a:lnTo>
                  <a:pt x="1414" y="1372"/>
                </a:lnTo>
                <a:lnTo>
                  <a:pt x="1408" y="1364"/>
                </a:lnTo>
                <a:lnTo>
                  <a:pt x="1396" y="1356"/>
                </a:lnTo>
                <a:lnTo>
                  <a:pt x="1386" y="1346"/>
                </a:lnTo>
                <a:lnTo>
                  <a:pt x="1378" y="1336"/>
                </a:lnTo>
                <a:lnTo>
                  <a:pt x="1374" y="1328"/>
                </a:lnTo>
                <a:lnTo>
                  <a:pt x="1374" y="1322"/>
                </a:lnTo>
                <a:lnTo>
                  <a:pt x="1364" y="1300"/>
                </a:lnTo>
                <a:lnTo>
                  <a:pt x="1344" y="1252"/>
                </a:lnTo>
                <a:lnTo>
                  <a:pt x="1286" y="1124"/>
                </a:lnTo>
                <a:lnTo>
                  <a:pt x="1272" y="1092"/>
                </a:lnTo>
                <a:lnTo>
                  <a:pt x="1256" y="1062"/>
                </a:lnTo>
                <a:lnTo>
                  <a:pt x="1224" y="1010"/>
                </a:lnTo>
                <a:lnTo>
                  <a:pt x="1202" y="972"/>
                </a:lnTo>
                <a:lnTo>
                  <a:pt x="1192" y="958"/>
                </a:lnTo>
                <a:lnTo>
                  <a:pt x="1186" y="958"/>
                </a:lnTo>
                <a:lnTo>
                  <a:pt x="1184" y="946"/>
                </a:lnTo>
                <a:lnTo>
                  <a:pt x="1180" y="934"/>
                </a:lnTo>
                <a:lnTo>
                  <a:pt x="1174" y="924"/>
                </a:lnTo>
                <a:lnTo>
                  <a:pt x="1166" y="918"/>
                </a:lnTo>
                <a:lnTo>
                  <a:pt x="1156" y="912"/>
                </a:lnTo>
                <a:lnTo>
                  <a:pt x="1150" y="906"/>
                </a:lnTo>
                <a:lnTo>
                  <a:pt x="1146" y="902"/>
                </a:lnTo>
                <a:lnTo>
                  <a:pt x="1148" y="902"/>
                </a:lnTo>
                <a:lnTo>
                  <a:pt x="1154" y="904"/>
                </a:lnTo>
                <a:lnTo>
                  <a:pt x="1156" y="902"/>
                </a:lnTo>
                <a:lnTo>
                  <a:pt x="1156" y="900"/>
                </a:lnTo>
                <a:lnTo>
                  <a:pt x="1156" y="894"/>
                </a:lnTo>
                <a:lnTo>
                  <a:pt x="1154" y="884"/>
                </a:lnTo>
                <a:lnTo>
                  <a:pt x="1150" y="874"/>
                </a:lnTo>
                <a:lnTo>
                  <a:pt x="1146" y="868"/>
                </a:lnTo>
                <a:lnTo>
                  <a:pt x="1142" y="864"/>
                </a:lnTo>
                <a:lnTo>
                  <a:pt x="1138" y="860"/>
                </a:lnTo>
                <a:lnTo>
                  <a:pt x="1132" y="858"/>
                </a:lnTo>
                <a:lnTo>
                  <a:pt x="1130" y="858"/>
                </a:lnTo>
                <a:lnTo>
                  <a:pt x="1122" y="860"/>
                </a:lnTo>
                <a:lnTo>
                  <a:pt x="1120" y="860"/>
                </a:lnTo>
                <a:lnTo>
                  <a:pt x="1120" y="858"/>
                </a:lnTo>
                <a:lnTo>
                  <a:pt x="1120" y="854"/>
                </a:lnTo>
                <a:lnTo>
                  <a:pt x="1124" y="846"/>
                </a:lnTo>
                <a:lnTo>
                  <a:pt x="1130" y="842"/>
                </a:lnTo>
                <a:lnTo>
                  <a:pt x="1142" y="834"/>
                </a:lnTo>
                <a:lnTo>
                  <a:pt x="1148" y="826"/>
                </a:lnTo>
                <a:lnTo>
                  <a:pt x="1154" y="812"/>
                </a:lnTo>
                <a:lnTo>
                  <a:pt x="1156" y="794"/>
                </a:lnTo>
                <a:lnTo>
                  <a:pt x="1158" y="768"/>
                </a:lnTo>
                <a:lnTo>
                  <a:pt x="1160" y="746"/>
                </a:lnTo>
                <a:lnTo>
                  <a:pt x="1160" y="726"/>
                </a:lnTo>
                <a:lnTo>
                  <a:pt x="1166" y="708"/>
                </a:lnTo>
                <a:lnTo>
                  <a:pt x="1176" y="686"/>
                </a:lnTo>
                <a:lnTo>
                  <a:pt x="1182" y="672"/>
                </a:lnTo>
                <a:lnTo>
                  <a:pt x="1188" y="658"/>
                </a:lnTo>
                <a:lnTo>
                  <a:pt x="1194" y="630"/>
                </a:lnTo>
                <a:lnTo>
                  <a:pt x="1198" y="600"/>
                </a:lnTo>
                <a:lnTo>
                  <a:pt x="1202" y="574"/>
                </a:lnTo>
                <a:lnTo>
                  <a:pt x="1210" y="544"/>
                </a:lnTo>
                <a:lnTo>
                  <a:pt x="1220" y="504"/>
                </a:lnTo>
                <a:lnTo>
                  <a:pt x="1232" y="466"/>
                </a:lnTo>
                <a:lnTo>
                  <a:pt x="1238" y="450"/>
                </a:lnTo>
                <a:lnTo>
                  <a:pt x="1246" y="436"/>
                </a:lnTo>
                <a:lnTo>
                  <a:pt x="1258" y="408"/>
                </a:lnTo>
                <a:lnTo>
                  <a:pt x="1268" y="384"/>
                </a:lnTo>
                <a:lnTo>
                  <a:pt x="1278" y="354"/>
                </a:lnTo>
                <a:lnTo>
                  <a:pt x="1282" y="348"/>
                </a:lnTo>
                <a:lnTo>
                  <a:pt x="1286" y="342"/>
                </a:lnTo>
                <a:lnTo>
                  <a:pt x="1290" y="332"/>
                </a:lnTo>
                <a:lnTo>
                  <a:pt x="1292" y="318"/>
                </a:lnTo>
                <a:lnTo>
                  <a:pt x="1292" y="300"/>
                </a:lnTo>
                <a:lnTo>
                  <a:pt x="1290" y="276"/>
                </a:lnTo>
                <a:lnTo>
                  <a:pt x="1282" y="248"/>
                </a:lnTo>
                <a:lnTo>
                  <a:pt x="1272" y="218"/>
                </a:lnTo>
                <a:lnTo>
                  <a:pt x="1258" y="192"/>
                </a:lnTo>
                <a:lnTo>
                  <a:pt x="1244" y="168"/>
                </a:lnTo>
                <a:lnTo>
                  <a:pt x="1228" y="150"/>
                </a:lnTo>
                <a:lnTo>
                  <a:pt x="1214" y="134"/>
                </a:lnTo>
                <a:lnTo>
                  <a:pt x="1202" y="122"/>
                </a:lnTo>
                <a:lnTo>
                  <a:pt x="1192" y="112"/>
                </a:lnTo>
                <a:lnTo>
                  <a:pt x="1174" y="98"/>
                </a:lnTo>
                <a:lnTo>
                  <a:pt x="1178" y="92"/>
                </a:lnTo>
                <a:lnTo>
                  <a:pt x="1146" y="76"/>
                </a:lnTo>
                <a:lnTo>
                  <a:pt x="1106" y="60"/>
                </a:lnTo>
                <a:lnTo>
                  <a:pt x="1056" y="42"/>
                </a:lnTo>
                <a:lnTo>
                  <a:pt x="996" y="24"/>
                </a:lnTo>
                <a:lnTo>
                  <a:pt x="962" y="16"/>
                </a:lnTo>
                <a:lnTo>
                  <a:pt x="926" y="10"/>
                </a:lnTo>
                <a:lnTo>
                  <a:pt x="888" y="6"/>
                </a:lnTo>
                <a:lnTo>
                  <a:pt x="850" y="2"/>
                </a:lnTo>
                <a:lnTo>
                  <a:pt x="808" y="0"/>
                </a:lnTo>
                <a:lnTo>
                  <a:pt x="768" y="2"/>
                </a:lnTo>
                <a:lnTo>
                  <a:pt x="726" y="4"/>
                </a:lnTo>
                <a:lnTo>
                  <a:pt x="684" y="8"/>
                </a:lnTo>
                <a:lnTo>
                  <a:pt x="644" y="14"/>
                </a:lnTo>
                <a:lnTo>
                  <a:pt x="604" y="22"/>
                </a:lnTo>
                <a:lnTo>
                  <a:pt x="530" y="38"/>
                </a:lnTo>
                <a:lnTo>
                  <a:pt x="464" y="54"/>
                </a:lnTo>
                <a:lnTo>
                  <a:pt x="408" y="72"/>
                </a:lnTo>
                <a:lnTo>
                  <a:pt x="364" y="86"/>
                </a:lnTo>
                <a:lnTo>
                  <a:pt x="326" y="100"/>
                </a:lnTo>
                <a:lnTo>
                  <a:pt x="274" y="72"/>
                </a:lnTo>
                <a:lnTo>
                  <a:pt x="262" y="68"/>
                </a:lnTo>
                <a:lnTo>
                  <a:pt x="246" y="64"/>
                </a:lnTo>
                <a:lnTo>
                  <a:pt x="226" y="60"/>
                </a:lnTo>
                <a:lnTo>
                  <a:pt x="204" y="58"/>
                </a:lnTo>
                <a:lnTo>
                  <a:pt x="182" y="58"/>
                </a:lnTo>
                <a:lnTo>
                  <a:pt x="162" y="60"/>
                </a:lnTo>
                <a:lnTo>
                  <a:pt x="142" y="64"/>
                </a:lnTo>
                <a:lnTo>
                  <a:pt x="134" y="68"/>
                </a:lnTo>
                <a:lnTo>
                  <a:pt x="126" y="72"/>
                </a:lnTo>
                <a:lnTo>
                  <a:pt x="110" y="86"/>
                </a:lnTo>
                <a:lnTo>
                  <a:pt x="90" y="108"/>
                </a:lnTo>
                <a:lnTo>
                  <a:pt x="70" y="134"/>
                </a:lnTo>
                <a:lnTo>
                  <a:pt x="48" y="164"/>
                </a:lnTo>
                <a:lnTo>
                  <a:pt x="28" y="196"/>
                </a:lnTo>
                <a:lnTo>
                  <a:pt x="14" y="226"/>
                </a:lnTo>
                <a:lnTo>
                  <a:pt x="8" y="242"/>
                </a:lnTo>
                <a:lnTo>
                  <a:pt x="2" y="256"/>
                </a:lnTo>
                <a:lnTo>
                  <a:pt x="0" y="268"/>
                </a:lnTo>
                <a:lnTo>
                  <a:pt x="0" y="280"/>
                </a:lnTo>
                <a:lnTo>
                  <a:pt x="8" y="300"/>
                </a:lnTo>
                <a:lnTo>
                  <a:pt x="20" y="320"/>
                </a:lnTo>
                <a:lnTo>
                  <a:pt x="36" y="346"/>
                </a:lnTo>
                <a:lnTo>
                  <a:pt x="54" y="370"/>
                </a:lnTo>
                <a:lnTo>
                  <a:pt x="66" y="382"/>
                </a:lnTo>
                <a:lnTo>
                  <a:pt x="78" y="394"/>
                </a:lnTo>
                <a:lnTo>
                  <a:pt x="90" y="402"/>
                </a:lnTo>
                <a:lnTo>
                  <a:pt x="102" y="410"/>
                </a:lnTo>
                <a:lnTo>
                  <a:pt x="116" y="416"/>
                </a:lnTo>
                <a:lnTo>
                  <a:pt x="130" y="420"/>
                </a:lnTo>
                <a:lnTo>
                  <a:pt x="140" y="422"/>
                </a:lnTo>
                <a:lnTo>
                  <a:pt x="148" y="426"/>
                </a:lnTo>
                <a:lnTo>
                  <a:pt x="154" y="432"/>
                </a:lnTo>
                <a:lnTo>
                  <a:pt x="156" y="436"/>
                </a:lnTo>
                <a:lnTo>
                  <a:pt x="156" y="440"/>
                </a:lnTo>
                <a:lnTo>
                  <a:pt x="150" y="444"/>
                </a:lnTo>
                <a:lnTo>
                  <a:pt x="142" y="446"/>
                </a:lnTo>
                <a:lnTo>
                  <a:pt x="156" y="452"/>
                </a:lnTo>
                <a:lnTo>
                  <a:pt x="168" y="454"/>
                </a:lnTo>
                <a:lnTo>
                  <a:pt x="172" y="452"/>
                </a:lnTo>
                <a:lnTo>
                  <a:pt x="176" y="450"/>
                </a:lnTo>
                <a:lnTo>
                  <a:pt x="174" y="456"/>
                </a:lnTo>
                <a:lnTo>
                  <a:pt x="174" y="468"/>
                </a:lnTo>
                <a:lnTo>
                  <a:pt x="176" y="474"/>
                </a:lnTo>
                <a:lnTo>
                  <a:pt x="180" y="480"/>
                </a:lnTo>
                <a:lnTo>
                  <a:pt x="186" y="482"/>
                </a:lnTo>
                <a:lnTo>
                  <a:pt x="196" y="484"/>
                </a:lnTo>
                <a:lnTo>
                  <a:pt x="192" y="480"/>
                </a:lnTo>
                <a:lnTo>
                  <a:pt x="190" y="472"/>
                </a:lnTo>
                <a:lnTo>
                  <a:pt x="190" y="468"/>
                </a:lnTo>
                <a:lnTo>
                  <a:pt x="194" y="462"/>
                </a:lnTo>
                <a:lnTo>
                  <a:pt x="200" y="458"/>
                </a:lnTo>
                <a:lnTo>
                  <a:pt x="210" y="456"/>
                </a:lnTo>
                <a:lnTo>
                  <a:pt x="220" y="452"/>
                </a:lnTo>
                <a:lnTo>
                  <a:pt x="226" y="446"/>
                </a:lnTo>
                <a:lnTo>
                  <a:pt x="230" y="442"/>
                </a:lnTo>
                <a:lnTo>
                  <a:pt x="232" y="436"/>
                </a:lnTo>
                <a:lnTo>
                  <a:pt x="230" y="428"/>
                </a:lnTo>
                <a:lnTo>
                  <a:pt x="228" y="424"/>
                </a:lnTo>
                <a:lnTo>
                  <a:pt x="254" y="454"/>
                </a:lnTo>
                <a:lnTo>
                  <a:pt x="250" y="458"/>
                </a:lnTo>
                <a:lnTo>
                  <a:pt x="248" y="466"/>
                </a:lnTo>
                <a:lnTo>
                  <a:pt x="248" y="476"/>
                </a:lnTo>
                <a:lnTo>
                  <a:pt x="246" y="484"/>
                </a:lnTo>
                <a:lnTo>
                  <a:pt x="248" y="490"/>
                </a:lnTo>
                <a:lnTo>
                  <a:pt x="260" y="504"/>
                </a:lnTo>
                <a:lnTo>
                  <a:pt x="264" y="512"/>
                </a:lnTo>
                <a:lnTo>
                  <a:pt x="266" y="518"/>
                </a:lnTo>
                <a:lnTo>
                  <a:pt x="270" y="530"/>
                </a:lnTo>
                <a:lnTo>
                  <a:pt x="274" y="544"/>
                </a:lnTo>
                <a:lnTo>
                  <a:pt x="278" y="552"/>
                </a:lnTo>
                <a:lnTo>
                  <a:pt x="286" y="562"/>
                </a:lnTo>
                <a:lnTo>
                  <a:pt x="302" y="578"/>
                </a:lnTo>
                <a:lnTo>
                  <a:pt x="314" y="586"/>
                </a:lnTo>
                <a:lnTo>
                  <a:pt x="326" y="594"/>
                </a:lnTo>
                <a:lnTo>
                  <a:pt x="336" y="604"/>
                </a:lnTo>
                <a:lnTo>
                  <a:pt x="364" y="636"/>
                </a:lnTo>
                <a:lnTo>
                  <a:pt x="360" y="640"/>
                </a:lnTo>
                <a:lnTo>
                  <a:pt x="360" y="646"/>
                </a:lnTo>
                <a:lnTo>
                  <a:pt x="362" y="650"/>
                </a:lnTo>
                <a:lnTo>
                  <a:pt x="372" y="654"/>
                </a:lnTo>
                <a:lnTo>
                  <a:pt x="384" y="660"/>
                </a:lnTo>
                <a:lnTo>
                  <a:pt x="400" y="664"/>
                </a:lnTo>
                <a:lnTo>
                  <a:pt x="440" y="684"/>
                </a:lnTo>
                <a:lnTo>
                  <a:pt x="452" y="692"/>
                </a:lnTo>
                <a:lnTo>
                  <a:pt x="478" y="708"/>
                </a:lnTo>
                <a:lnTo>
                  <a:pt x="506" y="724"/>
                </a:lnTo>
                <a:lnTo>
                  <a:pt x="516" y="728"/>
                </a:lnTo>
                <a:lnTo>
                  <a:pt x="522" y="728"/>
                </a:lnTo>
                <a:lnTo>
                  <a:pt x="524" y="728"/>
                </a:lnTo>
                <a:lnTo>
                  <a:pt x="536" y="722"/>
                </a:lnTo>
                <a:lnTo>
                  <a:pt x="544" y="714"/>
                </a:lnTo>
                <a:lnTo>
                  <a:pt x="554" y="704"/>
                </a:lnTo>
                <a:lnTo>
                  <a:pt x="560" y="700"/>
                </a:lnTo>
                <a:lnTo>
                  <a:pt x="574" y="688"/>
                </a:lnTo>
                <a:lnTo>
                  <a:pt x="588" y="672"/>
                </a:lnTo>
                <a:lnTo>
                  <a:pt x="594" y="662"/>
                </a:lnTo>
                <a:lnTo>
                  <a:pt x="596" y="652"/>
                </a:lnTo>
                <a:lnTo>
                  <a:pt x="598" y="634"/>
                </a:lnTo>
                <a:lnTo>
                  <a:pt x="600" y="620"/>
                </a:lnTo>
                <a:lnTo>
                  <a:pt x="598" y="608"/>
                </a:lnTo>
                <a:lnTo>
                  <a:pt x="632" y="446"/>
                </a:lnTo>
                <a:lnTo>
                  <a:pt x="636" y="450"/>
                </a:lnTo>
                <a:lnTo>
                  <a:pt x="652" y="456"/>
                </a:lnTo>
                <a:lnTo>
                  <a:pt x="662" y="458"/>
                </a:lnTo>
                <a:lnTo>
                  <a:pt x="676" y="460"/>
                </a:lnTo>
                <a:lnTo>
                  <a:pt x="690" y="460"/>
                </a:lnTo>
                <a:lnTo>
                  <a:pt x="706" y="460"/>
                </a:lnTo>
                <a:lnTo>
                  <a:pt x="724" y="456"/>
                </a:lnTo>
                <a:lnTo>
                  <a:pt x="740" y="450"/>
                </a:lnTo>
                <a:lnTo>
                  <a:pt x="758" y="442"/>
                </a:lnTo>
                <a:lnTo>
                  <a:pt x="774" y="434"/>
                </a:lnTo>
                <a:lnTo>
                  <a:pt x="802" y="412"/>
                </a:lnTo>
                <a:lnTo>
                  <a:pt x="828" y="394"/>
                </a:lnTo>
                <a:lnTo>
                  <a:pt x="840" y="386"/>
                </a:lnTo>
                <a:lnTo>
                  <a:pt x="848" y="376"/>
                </a:lnTo>
                <a:lnTo>
                  <a:pt x="856" y="366"/>
                </a:lnTo>
                <a:lnTo>
                  <a:pt x="862" y="356"/>
                </a:lnTo>
                <a:lnTo>
                  <a:pt x="870" y="340"/>
                </a:lnTo>
                <a:lnTo>
                  <a:pt x="872" y="334"/>
                </a:lnTo>
                <a:lnTo>
                  <a:pt x="888" y="352"/>
                </a:lnTo>
                <a:lnTo>
                  <a:pt x="902" y="362"/>
                </a:lnTo>
                <a:lnTo>
                  <a:pt x="908" y="366"/>
                </a:lnTo>
                <a:lnTo>
                  <a:pt x="914" y="368"/>
                </a:lnTo>
                <a:lnTo>
                  <a:pt x="826" y="462"/>
                </a:lnTo>
                <a:lnTo>
                  <a:pt x="760" y="532"/>
                </a:lnTo>
                <a:lnTo>
                  <a:pt x="736" y="560"/>
                </a:lnTo>
                <a:lnTo>
                  <a:pt x="722" y="578"/>
                </a:lnTo>
                <a:lnTo>
                  <a:pt x="666" y="650"/>
                </a:lnTo>
                <a:lnTo>
                  <a:pt x="604" y="724"/>
                </a:lnTo>
                <a:lnTo>
                  <a:pt x="588" y="744"/>
                </a:lnTo>
                <a:lnTo>
                  <a:pt x="574" y="758"/>
                </a:lnTo>
                <a:lnTo>
                  <a:pt x="570" y="766"/>
                </a:lnTo>
                <a:lnTo>
                  <a:pt x="566" y="772"/>
                </a:lnTo>
                <a:lnTo>
                  <a:pt x="564" y="780"/>
                </a:lnTo>
                <a:lnTo>
                  <a:pt x="564" y="788"/>
                </a:lnTo>
                <a:lnTo>
                  <a:pt x="566" y="798"/>
                </a:lnTo>
                <a:lnTo>
                  <a:pt x="568" y="808"/>
                </a:lnTo>
                <a:lnTo>
                  <a:pt x="576" y="832"/>
                </a:lnTo>
                <a:lnTo>
                  <a:pt x="596" y="882"/>
                </a:lnTo>
                <a:lnTo>
                  <a:pt x="610" y="908"/>
                </a:lnTo>
                <a:lnTo>
                  <a:pt x="626" y="936"/>
                </a:lnTo>
                <a:lnTo>
                  <a:pt x="648" y="968"/>
                </a:lnTo>
                <a:lnTo>
                  <a:pt x="642" y="972"/>
                </a:lnTo>
                <a:lnTo>
                  <a:pt x="668" y="1036"/>
                </a:lnTo>
                <a:lnTo>
                  <a:pt x="690" y="1096"/>
                </a:lnTo>
                <a:lnTo>
                  <a:pt x="710" y="1152"/>
                </a:lnTo>
                <a:lnTo>
                  <a:pt x="728" y="1206"/>
                </a:lnTo>
                <a:lnTo>
                  <a:pt x="750" y="1262"/>
                </a:lnTo>
                <a:lnTo>
                  <a:pt x="778" y="1334"/>
                </a:lnTo>
                <a:lnTo>
                  <a:pt x="786" y="1346"/>
                </a:lnTo>
                <a:lnTo>
                  <a:pt x="794" y="1354"/>
                </a:lnTo>
                <a:lnTo>
                  <a:pt x="806" y="1360"/>
                </a:lnTo>
                <a:lnTo>
                  <a:pt x="800" y="1366"/>
                </a:lnTo>
                <a:lnTo>
                  <a:pt x="798" y="1374"/>
                </a:lnTo>
                <a:lnTo>
                  <a:pt x="796" y="1384"/>
                </a:lnTo>
                <a:lnTo>
                  <a:pt x="800" y="1394"/>
                </a:lnTo>
                <a:lnTo>
                  <a:pt x="804" y="1402"/>
                </a:lnTo>
                <a:lnTo>
                  <a:pt x="810" y="1408"/>
                </a:lnTo>
                <a:lnTo>
                  <a:pt x="806" y="1424"/>
                </a:lnTo>
                <a:lnTo>
                  <a:pt x="800" y="1438"/>
                </a:lnTo>
                <a:lnTo>
                  <a:pt x="794" y="1452"/>
                </a:lnTo>
                <a:lnTo>
                  <a:pt x="772" y="1470"/>
                </a:lnTo>
                <a:lnTo>
                  <a:pt x="746" y="1498"/>
                </a:lnTo>
                <a:lnTo>
                  <a:pt x="730" y="1514"/>
                </a:lnTo>
                <a:lnTo>
                  <a:pt x="716" y="1526"/>
                </a:lnTo>
                <a:lnTo>
                  <a:pt x="694" y="1534"/>
                </a:lnTo>
                <a:lnTo>
                  <a:pt x="662" y="1544"/>
                </a:lnTo>
                <a:lnTo>
                  <a:pt x="632" y="1558"/>
                </a:lnTo>
                <a:lnTo>
                  <a:pt x="622" y="1564"/>
                </a:lnTo>
                <a:lnTo>
                  <a:pt x="618" y="1570"/>
                </a:lnTo>
                <a:lnTo>
                  <a:pt x="614" y="1580"/>
                </a:lnTo>
                <a:lnTo>
                  <a:pt x="614" y="1588"/>
                </a:lnTo>
                <a:lnTo>
                  <a:pt x="614" y="1596"/>
                </a:lnTo>
                <a:lnTo>
                  <a:pt x="620" y="1596"/>
                </a:lnTo>
                <a:lnTo>
                  <a:pt x="636" y="1600"/>
                </a:lnTo>
                <a:lnTo>
                  <a:pt x="664" y="1604"/>
                </a:lnTo>
                <a:lnTo>
                  <a:pt x="710" y="1606"/>
                </a:lnTo>
                <a:lnTo>
                  <a:pt x="736" y="1604"/>
                </a:lnTo>
                <a:lnTo>
                  <a:pt x="760" y="1604"/>
                </a:lnTo>
                <a:lnTo>
                  <a:pt x="778" y="1600"/>
                </a:lnTo>
                <a:lnTo>
                  <a:pt x="794" y="1598"/>
                </a:lnTo>
                <a:lnTo>
                  <a:pt x="818" y="1590"/>
                </a:lnTo>
                <a:lnTo>
                  <a:pt x="836" y="1582"/>
                </a:lnTo>
                <a:lnTo>
                  <a:pt x="884" y="1558"/>
                </a:lnTo>
                <a:lnTo>
                  <a:pt x="918" y="1542"/>
                </a:lnTo>
                <a:lnTo>
                  <a:pt x="918" y="1592"/>
                </a:lnTo>
                <a:lnTo>
                  <a:pt x="936" y="1600"/>
                </a:lnTo>
                <a:lnTo>
                  <a:pt x="964" y="1600"/>
                </a:lnTo>
                <a:lnTo>
                  <a:pt x="984" y="1598"/>
                </a:lnTo>
                <a:lnTo>
                  <a:pt x="992" y="1596"/>
                </a:lnTo>
                <a:lnTo>
                  <a:pt x="994" y="1594"/>
                </a:lnTo>
                <a:lnTo>
                  <a:pt x="998" y="1576"/>
                </a:lnTo>
                <a:lnTo>
                  <a:pt x="1002" y="1550"/>
                </a:lnTo>
                <a:lnTo>
                  <a:pt x="1008" y="1514"/>
                </a:lnTo>
                <a:lnTo>
                  <a:pt x="1010" y="1510"/>
                </a:lnTo>
                <a:lnTo>
                  <a:pt x="1012" y="1506"/>
                </a:lnTo>
                <a:lnTo>
                  <a:pt x="1014" y="1500"/>
                </a:lnTo>
                <a:lnTo>
                  <a:pt x="1008" y="1444"/>
                </a:lnTo>
                <a:lnTo>
                  <a:pt x="1004" y="1404"/>
                </a:lnTo>
                <a:lnTo>
                  <a:pt x="1000" y="1380"/>
                </a:lnTo>
                <a:lnTo>
                  <a:pt x="994" y="1368"/>
                </a:lnTo>
                <a:lnTo>
                  <a:pt x="986" y="1354"/>
                </a:lnTo>
                <a:lnTo>
                  <a:pt x="972" y="1334"/>
                </a:lnTo>
                <a:lnTo>
                  <a:pt x="962" y="1318"/>
                </a:lnTo>
                <a:lnTo>
                  <a:pt x="958" y="1308"/>
                </a:lnTo>
                <a:lnTo>
                  <a:pt x="956" y="1288"/>
                </a:lnTo>
                <a:lnTo>
                  <a:pt x="954" y="1272"/>
                </a:lnTo>
                <a:lnTo>
                  <a:pt x="948" y="1256"/>
                </a:lnTo>
                <a:lnTo>
                  <a:pt x="932" y="1214"/>
                </a:lnTo>
                <a:lnTo>
                  <a:pt x="906" y="1136"/>
                </a:lnTo>
                <a:lnTo>
                  <a:pt x="878" y="1054"/>
                </a:lnTo>
                <a:lnTo>
                  <a:pt x="856" y="992"/>
                </a:lnTo>
                <a:lnTo>
                  <a:pt x="840" y="954"/>
                </a:lnTo>
                <a:lnTo>
                  <a:pt x="826" y="924"/>
                </a:lnTo>
                <a:lnTo>
                  <a:pt x="814" y="896"/>
                </a:lnTo>
                <a:lnTo>
                  <a:pt x="810" y="896"/>
                </a:lnTo>
                <a:lnTo>
                  <a:pt x="810" y="880"/>
                </a:lnTo>
                <a:lnTo>
                  <a:pt x="808" y="868"/>
                </a:lnTo>
                <a:lnTo>
                  <a:pt x="806" y="858"/>
                </a:lnTo>
                <a:lnTo>
                  <a:pt x="804" y="850"/>
                </a:lnTo>
                <a:lnTo>
                  <a:pt x="802" y="846"/>
                </a:lnTo>
                <a:lnTo>
                  <a:pt x="804" y="842"/>
                </a:lnTo>
                <a:lnTo>
                  <a:pt x="808" y="834"/>
                </a:lnTo>
                <a:lnTo>
                  <a:pt x="810" y="824"/>
                </a:lnTo>
                <a:lnTo>
                  <a:pt x="812" y="802"/>
                </a:lnTo>
                <a:lnTo>
                  <a:pt x="828" y="792"/>
                </a:lnTo>
                <a:lnTo>
                  <a:pt x="868" y="762"/>
                </a:lnTo>
                <a:lnTo>
                  <a:pt x="892" y="742"/>
                </a:lnTo>
                <a:lnTo>
                  <a:pt x="916" y="720"/>
                </a:lnTo>
                <a:lnTo>
                  <a:pt x="938" y="698"/>
                </a:lnTo>
                <a:lnTo>
                  <a:pt x="958" y="674"/>
                </a:lnTo>
                <a:lnTo>
                  <a:pt x="956" y="718"/>
                </a:lnTo>
                <a:lnTo>
                  <a:pt x="950" y="754"/>
                </a:lnTo>
                <a:lnTo>
                  <a:pt x="946" y="784"/>
                </a:lnTo>
                <a:lnTo>
                  <a:pt x="940" y="808"/>
                </a:lnTo>
                <a:lnTo>
                  <a:pt x="938" y="836"/>
                </a:lnTo>
                <a:lnTo>
                  <a:pt x="938" y="862"/>
                </a:lnTo>
                <a:lnTo>
                  <a:pt x="938" y="884"/>
                </a:lnTo>
                <a:lnTo>
                  <a:pt x="940" y="896"/>
                </a:lnTo>
                <a:lnTo>
                  <a:pt x="944" y="908"/>
                </a:lnTo>
                <a:lnTo>
                  <a:pt x="956" y="938"/>
                </a:lnTo>
                <a:lnTo>
                  <a:pt x="968" y="966"/>
                </a:lnTo>
                <a:lnTo>
                  <a:pt x="978" y="986"/>
                </a:lnTo>
                <a:lnTo>
                  <a:pt x="988" y="998"/>
                </a:lnTo>
                <a:lnTo>
                  <a:pt x="1002" y="1010"/>
                </a:lnTo>
                <a:lnTo>
                  <a:pt x="1018" y="1022"/>
                </a:lnTo>
                <a:lnTo>
                  <a:pt x="1036" y="1034"/>
                </a:lnTo>
                <a:lnTo>
                  <a:pt x="1078" y="1106"/>
                </a:lnTo>
                <a:lnTo>
                  <a:pt x="1114" y="1168"/>
                </a:lnTo>
                <a:lnTo>
                  <a:pt x="1144" y="1222"/>
                </a:lnTo>
                <a:lnTo>
                  <a:pt x="1190" y="1308"/>
                </a:lnTo>
                <a:lnTo>
                  <a:pt x="1218" y="1354"/>
                </a:lnTo>
                <a:lnTo>
                  <a:pt x="1224" y="1362"/>
                </a:lnTo>
                <a:lnTo>
                  <a:pt x="1230" y="1368"/>
                </a:lnTo>
                <a:lnTo>
                  <a:pt x="1236" y="1372"/>
                </a:lnTo>
                <a:lnTo>
                  <a:pt x="1240" y="1376"/>
                </a:lnTo>
                <a:lnTo>
                  <a:pt x="1238" y="1380"/>
                </a:lnTo>
                <a:lnTo>
                  <a:pt x="1236" y="1384"/>
                </a:lnTo>
                <a:lnTo>
                  <a:pt x="1234" y="1392"/>
                </a:lnTo>
                <a:lnTo>
                  <a:pt x="1234" y="1400"/>
                </a:lnTo>
                <a:lnTo>
                  <a:pt x="1238" y="1418"/>
                </a:lnTo>
                <a:lnTo>
                  <a:pt x="1240" y="1424"/>
                </a:lnTo>
                <a:lnTo>
                  <a:pt x="1236" y="1442"/>
                </a:lnTo>
                <a:lnTo>
                  <a:pt x="1234" y="1440"/>
                </a:lnTo>
                <a:lnTo>
                  <a:pt x="1230" y="1440"/>
                </a:lnTo>
                <a:lnTo>
                  <a:pt x="1220" y="1446"/>
                </a:lnTo>
                <a:lnTo>
                  <a:pt x="1210" y="1460"/>
                </a:lnTo>
                <a:lnTo>
                  <a:pt x="1196" y="1478"/>
                </a:lnTo>
                <a:lnTo>
                  <a:pt x="1184" y="1492"/>
                </a:lnTo>
                <a:lnTo>
                  <a:pt x="1174" y="1502"/>
                </a:lnTo>
                <a:lnTo>
                  <a:pt x="1166" y="1508"/>
                </a:lnTo>
                <a:lnTo>
                  <a:pt x="1132" y="1522"/>
                </a:lnTo>
                <a:lnTo>
                  <a:pt x="1112" y="1530"/>
                </a:lnTo>
                <a:lnTo>
                  <a:pt x="1098" y="1534"/>
                </a:lnTo>
                <a:lnTo>
                  <a:pt x="1090" y="1536"/>
                </a:lnTo>
                <a:lnTo>
                  <a:pt x="1080" y="1540"/>
                </a:lnTo>
                <a:lnTo>
                  <a:pt x="1074" y="1548"/>
                </a:lnTo>
                <a:lnTo>
                  <a:pt x="1068" y="1556"/>
                </a:lnTo>
                <a:lnTo>
                  <a:pt x="1066" y="1564"/>
                </a:lnTo>
                <a:lnTo>
                  <a:pt x="1064" y="1572"/>
                </a:lnTo>
                <a:lnTo>
                  <a:pt x="1066" y="1576"/>
                </a:lnTo>
                <a:lnTo>
                  <a:pt x="1072" y="1578"/>
                </a:lnTo>
                <a:lnTo>
                  <a:pt x="1138" y="1586"/>
                </a:lnTo>
                <a:lnTo>
                  <a:pt x="1184" y="1588"/>
                </a:lnTo>
                <a:lnTo>
                  <a:pt x="1200" y="1588"/>
                </a:lnTo>
                <a:lnTo>
                  <a:pt x="1210" y="1586"/>
                </a:lnTo>
                <a:lnTo>
                  <a:pt x="1278" y="1552"/>
                </a:lnTo>
                <a:lnTo>
                  <a:pt x="1320" y="1532"/>
                </a:lnTo>
                <a:lnTo>
                  <a:pt x="1346" y="1522"/>
                </a:lnTo>
                <a:lnTo>
                  <a:pt x="1344" y="1580"/>
                </a:lnTo>
                <a:lnTo>
                  <a:pt x="1360" y="1582"/>
                </a:lnTo>
                <a:lnTo>
                  <a:pt x="1390" y="1582"/>
                </a:lnTo>
                <a:lnTo>
                  <a:pt x="1404" y="1580"/>
                </a:lnTo>
                <a:lnTo>
                  <a:pt x="1412" y="1578"/>
                </a:lnTo>
                <a:lnTo>
                  <a:pt x="1418" y="1574"/>
                </a:lnTo>
                <a:lnTo>
                  <a:pt x="1428" y="1486"/>
                </a:lnTo>
                <a:lnTo>
                  <a:pt x="1426" y="1486"/>
                </a:lnTo>
                <a:close/>
                <a:moveTo>
                  <a:pt x="384" y="548"/>
                </a:moveTo>
                <a:lnTo>
                  <a:pt x="384" y="548"/>
                </a:lnTo>
                <a:lnTo>
                  <a:pt x="380" y="548"/>
                </a:lnTo>
                <a:lnTo>
                  <a:pt x="370" y="544"/>
                </a:lnTo>
                <a:lnTo>
                  <a:pt x="360" y="538"/>
                </a:lnTo>
                <a:lnTo>
                  <a:pt x="356" y="534"/>
                </a:lnTo>
                <a:lnTo>
                  <a:pt x="352" y="528"/>
                </a:lnTo>
                <a:lnTo>
                  <a:pt x="358" y="514"/>
                </a:lnTo>
                <a:lnTo>
                  <a:pt x="362" y="502"/>
                </a:lnTo>
                <a:lnTo>
                  <a:pt x="362" y="488"/>
                </a:lnTo>
                <a:lnTo>
                  <a:pt x="358" y="448"/>
                </a:lnTo>
                <a:lnTo>
                  <a:pt x="360" y="452"/>
                </a:lnTo>
                <a:lnTo>
                  <a:pt x="364" y="464"/>
                </a:lnTo>
                <a:lnTo>
                  <a:pt x="368" y="472"/>
                </a:lnTo>
                <a:lnTo>
                  <a:pt x="372" y="478"/>
                </a:lnTo>
                <a:lnTo>
                  <a:pt x="374" y="482"/>
                </a:lnTo>
                <a:lnTo>
                  <a:pt x="376" y="490"/>
                </a:lnTo>
                <a:lnTo>
                  <a:pt x="374" y="498"/>
                </a:lnTo>
                <a:lnTo>
                  <a:pt x="372" y="504"/>
                </a:lnTo>
                <a:lnTo>
                  <a:pt x="372" y="508"/>
                </a:lnTo>
                <a:lnTo>
                  <a:pt x="374" y="516"/>
                </a:lnTo>
                <a:lnTo>
                  <a:pt x="378" y="524"/>
                </a:lnTo>
                <a:lnTo>
                  <a:pt x="382" y="530"/>
                </a:lnTo>
                <a:lnTo>
                  <a:pt x="384" y="534"/>
                </a:lnTo>
                <a:lnTo>
                  <a:pt x="384" y="548"/>
                </a:lnTo>
                <a:close/>
              </a:path>
            </a:pathLst>
          </a:custGeom>
          <a:solidFill>
            <a:srgbClr val="000000"/>
          </a:solidFill>
          <a:ln w="9525">
            <a:noFill/>
            <a:round/>
            <a:headEnd/>
            <a:tailEnd/>
          </a:ln>
          <a:effectLst>
            <a:reflection blurRad="6350" stA="52000" endA="300" endPos="35000" dir="5400000" sy="-100000" algn="bl" rotWithShape="0"/>
          </a:effectLst>
        </p:spPr>
        <p:txBody>
          <a:bodyPr/>
          <a:lstStyle/>
          <a:p>
            <a:pPr eaLnBrk="0" fontAlgn="auto" hangingPunct="0">
              <a:spcBef>
                <a:spcPts val="0"/>
              </a:spcBef>
              <a:spcAft>
                <a:spcPts val="0"/>
              </a:spcAft>
              <a:defRPr/>
            </a:pPr>
            <a:endParaRPr lang="da-DK" dirty="0">
              <a:latin typeface="Calibri"/>
              <a:ea typeface="ＭＳ Ｐゴシック" charset="-128"/>
              <a:cs typeface="+mn-cs"/>
            </a:endParaRPr>
          </a:p>
        </p:txBody>
      </p:sp>
      <p:grpSp>
        <p:nvGrpSpPr>
          <p:cNvPr id="3" name="Gruppe 57"/>
          <p:cNvGrpSpPr>
            <a:grpSpLocks/>
          </p:cNvGrpSpPr>
          <p:nvPr/>
        </p:nvGrpSpPr>
        <p:grpSpPr bwMode="auto">
          <a:xfrm>
            <a:off x="5324475" y="1546225"/>
            <a:ext cx="327025" cy="1019175"/>
            <a:chOff x="5268905" y="1231897"/>
            <a:chExt cx="1384298" cy="4311644"/>
          </a:xfrm>
        </p:grpSpPr>
        <p:sp>
          <p:nvSpPr>
            <p:cNvPr id="41" name="Freeform 50"/>
            <p:cNvSpPr>
              <a:spLocks/>
            </p:cNvSpPr>
            <p:nvPr/>
          </p:nvSpPr>
          <p:spPr bwMode="auto">
            <a:xfrm>
              <a:off x="5268905" y="1231897"/>
              <a:ext cx="1384298" cy="4311644"/>
            </a:xfrm>
            <a:custGeom>
              <a:avLst/>
              <a:gdLst>
                <a:gd name="T0" fmla="*/ 484 w 872"/>
                <a:gd name="T1" fmla="*/ 278 h 2716"/>
                <a:gd name="T2" fmla="*/ 492 w 872"/>
                <a:gd name="T3" fmla="*/ 116 h 2716"/>
                <a:gd name="T4" fmla="*/ 530 w 872"/>
                <a:gd name="T5" fmla="*/ 46 h 2716"/>
                <a:gd name="T6" fmla="*/ 602 w 872"/>
                <a:gd name="T7" fmla="*/ 0 h 2716"/>
                <a:gd name="T8" fmla="*/ 770 w 872"/>
                <a:gd name="T9" fmla="*/ 46 h 2716"/>
                <a:gd name="T10" fmla="*/ 810 w 872"/>
                <a:gd name="T11" fmla="*/ 80 h 2716"/>
                <a:gd name="T12" fmla="*/ 796 w 872"/>
                <a:gd name="T13" fmla="*/ 138 h 2716"/>
                <a:gd name="T14" fmla="*/ 786 w 872"/>
                <a:gd name="T15" fmla="*/ 224 h 2716"/>
                <a:gd name="T16" fmla="*/ 800 w 872"/>
                <a:gd name="T17" fmla="*/ 264 h 2716"/>
                <a:gd name="T18" fmla="*/ 804 w 872"/>
                <a:gd name="T19" fmla="*/ 298 h 2716"/>
                <a:gd name="T20" fmla="*/ 778 w 872"/>
                <a:gd name="T21" fmla="*/ 304 h 2716"/>
                <a:gd name="T22" fmla="*/ 778 w 872"/>
                <a:gd name="T23" fmla="*/ 326 h 2716"/>
                <a:gd name="T24" fmla="*/ 772 w 872"/>
                <a:gd name="T25" fmla="*/ 348 h 2716"/>
                <a:gd name="T26" fmla="*/ 752 w 872"/>
                <a:gd name="T27" fmla="*/ 362 h 2716"/>
                <a:gd name="T28" fmla="*/ 734 w 872"/>
                <a:gd name="T29" fmla="*/ 402 h 2716"/>
                <a:gd name="T30" fmla="*/ 672 w 872"/>
                <a:gd name="T31" fmla="*/ 392 h 2716"/>
                <a:gd name="T32" fmla="*/ 672 w 872"/>
                <a:gd name="T33" fmla="*/ 480 h 2716"/>
                <a:gd name="T34" fmla="*/ 698 w 872"/>
                <a:gd name="T35" fmla="*/ 560 h 2716"/>
                <a:gd name="T36" fmla="*/ 752 w 872"/>
                <a:gd name="T37" fmla="*/ 748 h 2716"/>
                <a:gd name="T38" fmla="*/ 764 w 872"/>
                <a:gd name="T39" fmla="*/ 970 h 2716"/>
                <a:gd name="T40" fmla="*/ 810 w 872"/>
                <a:gd name="T41" fmla="*/ 1206 h 2716"/>
                <a:gd name="T42" fmla="*/ 840 w 872"/>
                <a:gd name="T43" fmla="*/ 1476 h 2716"/>
                <a:gd name="T44" fmla="*/ 776 w 872"/>
                <a:gd name="T45" fmla="*/ 1472 h 2716"/>
                <a:gd name="T46" fmla="*/ 726 w 872"/>
                <a:gd name="T47" fmla="*/ 1500 h 2716"/>
                <a:gd name="T48" fmla="*/ 814 w 872"/>
                <a:gd name="T49" fmla="*/ 1626 h 2716"/>
                <a:gd name="T50" fmla="*/ 862 w 872"/>
                <a:gd name="T51" fmla="*/ 1658 h 2716"/>
                <a:gd name="T52" fmla="*/ 862 w 872"/>
                <a:gd name="T53" fmla="*/ 2016 h 2716"/>
                <a:gd name="T54" fmla="*/ 624 w 872"/>
                <a:gd name="T55" fmla="*/ 2028 h 2716"/>
                <a:gd name="T56" fmla="*/ 590 w 872"/>
                <a:gd name="T57" fmla="*/ 2174 h 2716"/>
                <a:gd name="T58" fmla="*/ 550 w 872"/>
                <a:gd name="T59" fmla="*/ 2264 h 2716"/>
                <a:gd name="T60" fmla="*/ 542 w 872"/>
                <a:gd name="T61" fmla="*/ 2422 h 2716"/>
                <a:gd name="T62" fmla="*/ 550 w 872"/>
                <a:gd name="T63" fmla="*/ 2564 h 2716"/>
                <a:gd name="T64" fmla="*/ 606 w 872"/>
                <a:gd name="T65" fmla="*/ 2616 h 2716"/>
                <a:gd name="T66" fmla="*/ 716 w 872"/>
                <a:gd name="T67" fmla="*/ 2672 h 2716"/>
                <a:gd name="T68" fmla="*/ 594 w 872"/>
                <a:gd name="T69" fmla="*/ 2714 h 2716"/>
                <a:gd name="T70" fmla="*/ 444 w 872"/>
                <a:gd name="T71" fmla="*/ 2698 h 2716"/>
                <a:gd name="T72" fmla="*/ 344 w 872"/>
                <a:gd name="T73" fmla="*/ 2696 h 2716"/>
                <a:gd name="T74" fmla="*/ 326 w 872"/>
                <a:gd name="T75" fmla="*/ 2586 h 2716"/>
                <a:gd name="T76" fmla="*/ 238 w 872"/>
                <a:gd name="T77" fmla="*/ 2540 h 2716"/>
                <a:gd name="T78" fmla="*/ 318 w 872"/>
                <a:gd name="T79" fmla="*/ 2622 h 2716"/>
                <a:gd name="T80" fmla="*/ 246 w 872"/>
                <a:gd name="T81" fmla="*/ 2642 h 2716"/>
                <a:gd name="T82" fmla="*/ 142 w 872"/>
                <a:gd name="T83" fmla="*/ 2556 h 2716"/>
                <a:gd name="T84" fmla="*/ 60 w 872"/>
                <a:gd name="T85" fmla="*/ 2504 h 2716"/>
                <a:gd name="T86" fmla="*/ 18 w 872"/>
                <a:gd name="T87" fmla="*/ 2410 h 2716"/>
                <a:gd name="T88" fmla="*/ 64 w 872"/>
                <a:gd name="T89" fmla="*/ 2350 h 2716"/>
                <a:gd name="T90" fmla="*/ 150 w 872"/>
                <a:gd name="T91" fmla="*/ 2254 h 2716"/>
                <a:gd name="T92" fmla="*/ 252 w 872"/>
                <a:gd name="T93" fmla="*/ 2126 h 2716"/>
                <a:gd name="T94" fmla="*/ 292 w 872"/>
                <a:gd name="T95" fmla="*/ 2060 h 2716"/>
                <a:gd name="T96" fmla="*/ 292 w 872"/>
                <a:gd name="T97" fmla="*/ 1998 h 2716"/>
                <a:gd name="T98" fmla="*/ 292 w 872"/>
                <a:gd name="T99" fmla="*/ 1644 h 2716"/>
                <a:gd name="T100" fmla="*/ 334 w 872"/>
                <a:gd name="T101" fmla="*/ 1624 h 2716"/>
                <a:gd name="T102" fmla="*/ 360 w 872"/>
                <a:gd name="T103" fmla="*/ 1478 h 2716"/>
                <a:gd name="T104" fmla="*/ 306 w 872"/>
                <a:gd name="T105" fmla="*/ 1492 h 2716"/>
                <a:gd name="T106" fmla="*/ 330 w 872"/>
                <a:gd name="T107" fmla="*/ 1242 h 2716"/>
                <a:gd name="T108" fmla="*/ 322 w 872"/>
                <a:gd name="T109" fmla="*/ 1072 h 2716"/>
                <a:gd name="T110" fmla="*/ 294 w 872"/>
                <a:gd name="T111" fmla="*/ 1034 h 2716"/>
                <a:gd name="T112" fmla="*/ 320 w 872"/>
                <a:gd name="T113" fmla="*/ 784 h 2716"/>
                <a:gd name="T114" fmla="*/ 322 w 872"/>
                <a:gd name="T115" fmla="*/ 564 h 2716"/>
                <a:gd name="T116" fmla="*/ 400 w 872"/>
                <a:gd name="T117" fmla="*/ 438 h 2716"/>
                <a:gd name="T118" fmla="*/ 454 w 872"/>
                <a:gd name="T119" fmla="*/ 358 h 27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2"/>
                <a:gd name="T181" fmla="*/ 0 h 2716"/>
                <a:gd name="T182" fmla="*/ 872 w 872"/>
                <a:gd name="T183" fmla="*/ 2716 h 27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2" h="2716">
                  <a:moveTo>
                    <a:pt x="492" y="312"/>
                  </a:moveTo>
                  <a:lnTo>
                    <a:pt x="498" y="290"/>
                  </a:lnTo>
                  <a:lnTo>
                    <a:pt x="492" y="288"/>
                  </a:lnTo>
                  <a:lnTo>
                    <a:pt x="488" y="284"/>
                  </a:lnTo>
                  <a:lnTo>
                    <a:pt x="484" y="278"/>
                  </a:lnTo>
                  <a:lnTo>
                    <a:pt x="484" y="260"/>
                  </a:lnTo>
                  <a:lnTo>
                    <a:pt x="486" y="224"/>
                  </a:lnTo>
                  <a:lnTo>
                    <a:pt x="488" y="186"/>
                  </a:lnTo>
                  <a:lnTo>
                    <a:pt x="488" y="158"/>
                  </a:lnTo>
                  <a:lnTo>
                    <a:pt x="490" y="132"/>
                  </a:lnTo>
                  <a:lnTo>
                    <a:pt x="492" y="116"/>
                  </a:lnTo>
                  <a:lnTo>
                    <a:pt x="498" y="98"/>
                  </a:lnTo>
                  <a:lnTo>
                    <a:pt x="502" y="80"/>
                  </a:lnTo>
                  <a:lnTo>
                    <a:pt x="510" y="66"/>
                  </a:lnTo>
                  <a:lnTo>
                    <a:pt x="518" y="54"/>
                  </a:lnTo>
                  <a:lnTo>
                    <a:pt x="524" y="50"/>
                  </a:lnTo>
                  <a:lnTo>
                    <a:pt x="530" y="46"/>
                  </a:lnTo>
                  <a:lnTo>
                    <a:pt x="534" y="40"/>
                  </a:lnTo>
                  <a:lnTo>
                    <a:pt x="548" y="24"/>
                  </a:lnTo>
                  <a:lnTo>
                    <a:pt x="558" y="14"/>
                  </a:lnTo>
                  <a:lnTo>
                    <a:pt x="572" y="6"/>
                  </a:lnTo>
                  <a:lnTo>
                    <a:pt x="586" y="2"/>
                  </a:lnTo>
                  <a:lnTo>
                    <a:pt x="602" y="0"/>
                  </a:lnTo>
                  <a:lnTo>
                    <a:pt x="636" y="0"/>
                  </a:lnTo>
                  <a:lnTo>
                    <a:pt x="668" y="4"/>
                  </a:lnTo>
                  <a:lnTo>
                    <a:pt x="698" y="10"/>
                  </a:lnTo>
                  <a:lnTo>
                    <a:pt x="722" y="20"/>
                  </a:lnTo>
                  <a:lnTo>
                    <a:pt x="746" y="32"/>
                  </a:lnTo>
                  <a:lnTo>
                    <a:pt x="770" y="46"/>
                  </a:lnTo>
                  <a:lnTo>
                    <a:pt x="788" y="58"/>
                  </a:lnTo>
                  <a:lnTo>
                    <a:pt x="800" y="64"/>
                  </a:lnTo>
                  <a:lnTo>
                    <a:pt x="804" y="66"/>
                  </a:lnTo>
                  <a:lnTo>
                    <a:pt x="806" y="70"/>
                  </a:lnTo>
                  <a:lnTo>
                    <a:pt x="808" y="76"/>
                  </a:lnTo>
                  <a:lnTo>
                    <a:pt x="810" y="80"/>
                  </a:lnTo>
                  <a:lnTo>
                    <a:pt x="808" y="86"/>
                  </a:lnTo>
                  <a:lnTo>
                    <a:pt x="804" y="92"/>
                  </a:lnTo>
                  <a:lnTo>
                    <a:pt x="800" y="100"/>
                  </a:lnTo>
                  <a:lnTo>
                    <a:pt x="796" y="138"/>
                  </a:lnTo>
                  <a:lnTo>
                    <a:pt x="796" y="170"/>
                  </a:lnTo>
                  <a:lnTo>
                    <a:pt x="796" y="198"/>
                  </a:lnTo>
                  <a:lnTo>
                    <a:pt x="794" y="206"/>
                  </a:lnTo>
                  <a:lnTo>
                    <a:pt x="790" y="212"/>
                  </a:lnTo>
                  <a:lnTo>
                    <a:pt x="788" y="218"/>
                  </a:lnTo>
                  <a:lnTo>
                    <a:pt x="786" y="224"/>
                  </a:lnTo>
                  <a:lnTo>
                    <a:pt x="788" y="232"/>
                  </a:lnTo>
                  <a:lnTo>
                    <a:pt x="792" y="244"/>
                  </a:lnTo>
                  <a:lnTo>
                    <a:pt x="796" y="254"/>
                  </a:lnTo>
                  <a:lnTo>
                    <a:pt x="800" y="264"/>
                  </a:lnTo>
                  <a:lnTo>
                    <a:pt x="804" y="270"/>
                  </a:lnTo>
                  <a:lnTo>
                    <a:pt x="808" y="276"/>
                  </a:lnTo>
                  <a:lnTo>
                    <a:pt x="810" y="282"/>
                  </a:lnTo>
                  <a:lnTo>
                    <a:pt x="810" y="290"/>
                  </a:lnTo>
                  <a:lnTo>
                    <a:pt x="806" y="296"/>
                  </a:lnTo>
                  <a:lnTo>
                    <a:pt x="804" y="298"/>
                  </a:lnTo>
                  <a:lnTo>
                    <a:pt x="802" y="300"/>
                  </a:lnTo>
                  <a:lnTo>
                    <a:pt x="798" y="300"/>
                  </a:lnTo>
                  <a:lnTo>
                    <a:pt x="788" y="298"/>
                  </a:lnTo>
                  <a:lnTo>
                    <a:pt x="782" y="300"/>
                  </a:lnTo>
                  <a:lnTo>
                    <a:pt x="778" y="304"/>
                  </a:lnTo>
                  <a:lnTo>
                    <a:pt x="776" y="308"/>
                  </a:lnTo>
                  <a:lnTo>
                    <a:pt x="776" y="312"/>
                  </a:lnTo>
                  <a:lnTo>
                    <a:pt x="778" y="320"/>
                  </a:lnTo>
                  <a:lnTo>
                    <a:pt x="780" y="322"/>
                  </a:lnTo>
                  <a:lnTo>
                    <a:pt x="778" y="326"/>
                  </a:lnTo>
                  <a:lnTo>
                    <a:pt x="776" y="328"/>
                  </a:lnTo>
                  <a:lnTo>
                    <a:pt x="772" y="330"/>
                  </a:lnTo>
                  <a:lnTo>
                    <a:pt x="766" y="332"/>
                  </a:lnTo>
                  <a:lnTo>
                    <a:pt x="768" y="338"/>
                  </a:lnTo>
                  <a:lnTo>
                    <a:pt x="770" y="342"/>
                  </a:lnTo>
                  <a:lnTo>
                    <a:pt x="772" y="348"/>
                  </a:lnTo>
                  <a:lnTo>
                    <a:pt x="766" y="350"/>
                  </a:lnTo>
                  <a:lnTo>
                    <a:pt x="762" y="350"/>
                  </a:lnTo>
                  <a:lnTo>
                    <a:pt x="760" y="352"/>
                  </a:lnTo>
                  <a:lnTo>
                    <a:pt x="756" y="354"/>
                  </a:lnTo>
                  <a:lnTo>
                    <a:pt x="752" y="362"/>
                  </a:lnTo>
                  <a:lnTo>
                    <a:pt x="752" y="370"/>
                  </a:lnTo>
                  <a:lnTo>
                    <a:pt x="750" y="382"/>
                  </a:lnTo>
                  <a:lnTo>
                    <a:pt x="746" y="390"/>
                  </a:lnTo>
                  <a:lnTo>
                    <a:pt x="742" y="396"/>
                  </a:lnTo>
                  <a:lnTo>
                    <a:pt x="734" y="402"/>
                  </a:lnTo>
                  <a:lnTo>
                    <a:pt x="728" y="404"/>
                  </a:lnTo>
                  <a:lnTo>
                    <a:pt x="710" y="402"/>
                  </a:lnTo>
                  <a:lnTo>
                    <a:pt x="690" y="398"/>
                  </a:lnTo>
                  <a:lnTo>
                    <a:pt x="678" y="394"/>
                  </a:lnTo>
                  <a:lnTo>
                    <a:pt x="672" y="392"/>
                  </a:lnTo>
                  <a:lnTo>
                    <a:pt x="670" y="392"/>
                  </a:lnTo>
                  <a:lnTo>
                    <a:pt x="658" y="412"/>
                  </a:lnTo>
                  <a:lnTo>
                    <a:pt x="650" y="424"/>
                  </a:lnTo>
                  <a:lnTo>
                    <a:pt x="644" y="430"/>
                  </a:lnTo>
                  <a:lnTo>
                    <a:pt x="652" y="452"/>
                  </a:lnTo>
                  <a:lnTo>
                    <a:pt x="672" y="480"/>
                  </a:lnTo>
                  <a:lnTo>
                    <a:pt x="670" y="486"/>
                  </a:lnTo>
                  <a:lnTo>
                    <a:pt x="682" y="510"/>
                  </a:lnTo>
                  <a:lnTo>
                    <a:pt x="690" y="532"/>
                  </a:lnTo>
                  <a:lnTo>
                    <a:pt x="694" y="546"/>
                  </a:lnTo>
                  <a:lnTo>
                    <a:pt x="698" y="560"/>
                  </a:lnTo>
                  <a:lnTo>
                    <a:pt x="700" y="590"/>
                  </a:lnTo>
                  <a:lnTo>
                    <a:pt x="702" y="620"/>
                  </a:lnTo>
                  <a:lnTo>
                    <a:pt x="704" y="652"/>
                  </a:lnTo>
                  <a:lnTo>
                    <a:pt x="730" y="698"/>
                  </a:lnTo>
                  <a:lnTo>
                    <a:pt x="746" y="732"/>
                  </a:lnTo>
                  <a:lnTo>
                    <a:pt x="752" y="748"/>
                  </a:lnTo>
                  <a:lnTo>
                    <a:pt x="756" y="760"/>
                  </a:lnTo>
                  <a:lnTo>
                    <a:pt x="758" y="794"/>
                  </a:lnTo>
                  <a:lnTo>
                    <a:pt x="758" y="842"/>
                  </a:lnTo>
                  <a:lnTo>
                    <a:pt x="760" y="932"/>
                  </a:lnTo>
                  <a:lnTo>
                    <a:pt x="764" y="970"/>
                  </a:lnTo>
                  <a:lnTo>
                    <a:pt x="766" y="1000"/>
                  </a:lnTo>
                  <a:lnTo>
                    <a:pt x="774" y="1038"/>
                  </a:lnTo>
                  <a:lnTo>
                    <a:pt x="788" y="1102"/>
                  </a:lnTo>
                  <a:lnTo>
                    <a:pt x="802" y="1166"/>
                  </a:lnTo>
                  <a:lnTo>
                    <a:pt x="810" y="1206"/>
                  </a:lnTo>
                  <a:lnTo>
                    <a:pt x="816" y="1248"/>
                  </a:lnTo>
                  <a:lnTo>
                    <a:pt x="826" y="1312"/>
                  </a:lnTo>
                  <a:lnTo>
                    <a:pt x="836" y="1376"/>
                  </a:lnTo>
                  <a:lnTo>
                    <a:pt x="842" y="1416"/>
                  </a:lnTo>
                  <a:lnTo>
                    <a:pt x="842" y="1458"/>
                  </a:lnTo>
                  <a:lnTo>
                    <a:pt x="840" y="1476"/>
                  </a:lnTo>
                  <a:lnTo>
                    <a:pt x="838" y="1480"/>
                  </a:lnTo>
                  <a:lnTo>
                    <a:pt x="836" y="1482"/>
                  </a:lnTo>
                  <a:lnTo>
                    <a:pt x="808" y="1478"/>
                  </a:lnTo>
                  <a:lnTo>
                    <a:pt x="784" y="1474"/>
                  </a:lnTo>
                  <a:lnTo>
                    <a:pt x="776" y="1472"/>
                  </a:lnTo>
                  <a:lnTo>
                    <a:pt x="766" y="1472"/>
                  </a:lnTo>
                  <a:lnTo>
                    <a:pt x="754" y="1474"/>
                  </a:lnTo>
                  <a:lnTo>
                    <a:pt x="734" y="1484"/>
                  </a:lnTo>
                  <a:lnTo>
                    <a:pt x="730" y="1486"/>
                  </a:lnTo>
                  <a:lnTo>
                    <a:pt x="726" y="1500"/>
                  </a:lnTo>
                  <a:lnTo>
                    <a:pt x="720" y="1528"/>
                  </a:lnTo>
                  <a:lnTo>
                    <a:pt x="714" y="1564"/>
                  </a:lnTo>
                  <a:lnTo>
                    <a:pt x="710" y="1592"/>
                  </a:lnTo>
                  <a:lnTo>
                    <a:pt x="708" y="1620"/>
                  </a:lnTo>
                  <a:lnTo>
                    <a:pt x="814" y="1626"/>
                  </a:lnTo>
                  <a:lnTo>
                    <a:pt x="820" y="1628"/>
                  </a:lnTo>
                  <a:lnTo>
                    <a:pt x="836" y="1632"/>
                  </a:lnTo>
                  <a:lnTo>
                    <a:pt x="844" y="1636"/>
                  </a:lnTo>
                  <a:lnTo>
                    <a:pt x="852" y="1642"/>
                  </a:lnTo>
                  <a:lnTo>
                    <a:pt x="858" y="1650"/>
                  </a:lnTo>
                  <a:lnTo>
                    <a:pt x="862" y="1658"/>
                  </a:lnTo>
                  <a:lnTo>
                    <a:pt x="864" y="1718"/>
                  </a:lnTo>
                  <a:lnTo>
                    <a:pt x="868" y="1822"/>
                  </a:lnTo>
                  <a:lnTo>
                    <a:pt x="872" y="1976"/>
                  </a:lnTo>
                  <a:lnTo>
                    <a:pt x="870" y="1990"/>
                  </a:lnTo>
                  <a:lnTo>
                    <a:pt x="866" y="2006"/>
                  </a:lnTo>
                  <a:lnTo>
                    <a:pt x="862" y="2016"/>
                  </a:lnTo>
                  <a:lnTo>
                    <a:pt x="858" y="2022"/>
                  </a:lnTo>
                  <a:lnTo>
                    <a:pt x="852" y="2026"/>
                  </a:lnTo>
                  <a:lnTo>
                    <a:pt x="844" y="2028"/>
                  </a:lnTo>
                  <a:lnTo>
                    <a:pt x="726" y="2026"/>
                  </a:lnTo>
                  <a:lnTo>
                    <a:pt x="624" y="2028"/>
                  </a:lnTo>
                  <a:lnTo>
                    <a:pt x="622" y="2030"/>
                  </a:lnTo>
                  <a:lnTo>
                    <a:pt x="616" y="2044"/>
                  </a:lnTo>
                  <a:lnTo>
                    <a:pt x="610" y="2066"/>
                  </a:lnTo>
                  <a:lnTo>
                    <a:pt x="606" y="2100"/>
                  </a:lnTo>
                  <a:lnTo>
                    <a:pt x="598" y="2140"/>
                  </a:lnTo>
                  <a:lnTo>
                    <a:pt x="590" y="2174"/>
                  </a:lnTo>
                  <a:lnTo>
                    <a:pt x="578" y="2202"/>
                  </a:lnTo>
                  <a:lnTo>
                    <a:pt x="568" y="2222"/>
                  </a:lnTo>
                  <a:lnTo>
                    <a:pt x="562" y="2236"/>
                  </a:lnTo>
                  <a:lnTo>
                    <a:pt x="556" y="2246"/>
                  </a:lnTo>
                  <a:lnTo>
                    <a:pt x="550" y="2264"/>
                  </a:lnTo>
                  <a:lnTo>
                    <a:pt x="550" y="2276"/>
                  </a:lnTo>
                  <a:lnTo>
                    <a:pt x="550" y="2302"/>
                  </a:lnTo>
                  <a:lnTo>
                    <a:pt x="552" y="2332"/>
                  </a:lnTo>
                  <a:lnTo>
                    <a:pt x="550" y="2366"/>
                  </a:lnTo>
                  <a:lnTo>
                    <a:pt x="548" y="2396"/>
                  </a:lnTo>
                  <a:lnTo>
                    <a:pt x="542" y="2422"/>
                  </a:lnTo>
                  <a:lnTo>
                    <a:pt x="534" y="2454"/>
                  </a:lnTo>
                  <a:lnTo>
                    <a:pt x="534" y="2460"/>
                  </a:lnTo>
                  <a:lnTo>
                    <a:pt x="534" y="2474"/>
                  </a:lnTo>
                  <a:lnTo>
                    <a:pt x="540" y="2512"/>
                  </a:lnTo>
                  <a:lnTo>
                    <a:pt x="550" y="2564"/>
                  </a:lnTo>
                  <a:lnTo>
                    <a:pt x="548" y="2572"/>
                  </a:lnTo>
                  <a:lnTo>
                    <a:pt x="554" y="2580"/>
                  </a:lnTo>
                  <a:lnTo>
                    <a:pt x="568" y="2592"/>
                  </a:lnTo>
                  <a:lnTo>
                    <a:pt x="588" y="2606"/>
                  </a:lnTo>
                  <a:lnTo>
                    <a:pt x="606" y="2616"/>
                  </a:lnTo>
                  <a:lnTo>
                    <a:pt x="626" y="2626"/>
                  </a:lnTo>
                  <a:lnTo>
                    <a:pt x="652" y="2636"/>
                  </a:lnTo>
                  <a:lnTo>
                    <a:pt x="696" y="2650"/>
                  </a:lnTo>
                  <a:lnTo>
                    <a:pt x="704" y="2656"/>
                  </a:lnTo>
                  <a:lnTo>
                    <a:pt x="712" y="2662"/>
                  </a:lnTo>
                  <a:lnTo>
                    <a:pt x="716" y="2672"/>
                  </a:lnTo>
                  <a:lnTo>
                    <a:pt x="716" y="2678"/>
                  </a:lnTo>
                  <a:lnTo>
                    <a:pt x="722" y="2684"/>
                  </a:lnTo>
                  <a:lnTo>
                    <a:pt x="722" y="2694"/>
                  </a:lnTo>
                  <a:lnTo>
                    <a:pt x="666" y="2706"/>
                  </a:lnTo>
                  <a:lnTo>
                    <a:pt x="618" y="2712"/>
                  </a:lnTo>
                  <a:lnTo>
                    <a:pt x="594" y="2714"/>
                  </a:lnTo>
                  <a:lnTo>
                    <a:pt x="574" y="2716"/>
                  </a:lnTo>
                  <a:lnTo>
                    <a:pt x="554" y="2714"/>
                  </a:lnTo>
                  <a:lnTo>
                    <a:pt x="532" y="2710"/>
                  </a:lnTo>
                  <a:lnTo>
                    <a:pt x="490" y="2702"/>
                  </a:lnTo>
                  <a:lnTo>
                    <a:pt x="444" y="2688"/>
                  </a:lnTo>
                  <a:lnTo>
                    <a:pt x="444" y="2698"/>
                  </a:lnTo>
                  <a:lnTo>
                    <a:pt x="422" y="2704"/>
                  </a:lnTo>
                  <a:lnTo>
                    <a:pt x="400" y="2706"/>
                  </a:lnTo>
                  <a:lnTo>
                    <a:pt x="376" y="2706"/>
                  </a:lnTo>
                  <a:lnTo>
                    <a:pt x="358" y="2702"/>
                  </a:lnTo>
                  <a:lnTo>
                    <a:pt x="344" y="2696"/>
                  </a:lnTo>
                  <a:lnTo>
                    <a:pt x="336" y="2692"/>
                  </a:lnTo>
                  <a:lnTo>
                    <a:pt x="332" y="2690"/>
                  </a:lnTo>
                  <a:lnTo>
                    <a:pt x="326" y="2646"/>
                  </a:lnTo>
                  <a:lnTo>
                    <a:pt x="324" y="2610"/>
                  </a:lnTo>
                  <a:lnTo>
                    <a:pt x="324" y="2596"/>
                  </a:lnTo>
                  <a:lnTo>
                    <a:pt x="326" y="2586"/>
                  </a:lnTo>
                  <a:lnTo>
                    <a:pt x="308" y="2570"/>
                  </a:lnTo>
                  <a:lnTo>
                    <a:pt x="328" y="2362"/>
                  </a:lnTo>
                  <a:lnTo>
                    <a:pt x="284" y="2436"/>
                  </a:lnTo>
                  <a:lnTo>
                    <a:pt x="268" y="2504"/>
                  </a:lnTo>
                  <a:lnTo>
                    <a:pt x="256" y="2522"/>
                  </a:lnTo>
                  <a:lnTo>
                    <a:pt x="230" y="2508"/>
                  </a:lnTo>
                  <a:lnTo>
                    <a:pt x="238" y="2540"/>
                  </a:lnTo>
                  <a:lnTo>
                    <a:pt x="274" y="2568"/>
                  </a:lnTo>
                  <a:lnTo>
                    <a:pt x="300" y="2590"/>
                  </a:lnTo>
                  <a:lnTo>
                    <a:pt x="308" y="2598"/>
                  </a:lnTo>
                  <a:lnTo>
                    <a:pt x="314" y="2606"/>
                  </a:lnTo>
                  <a:lnTo>
                    <a:pt x="318" y="2622"/>
                  </a:lnTo>
                  <a:lnTo>
                    <a:pt x="316" y="2624"/>
                  </a:lnTo>
                  <a:lnTo>
                    <a:pt x="316" y="2626"/>
                  </a:lnTo>
                  <a:lnTo>
                    <a:pt x="308" y="2628"/>
                  </a:lnTo>
                  <a:lnTo>
                    <a:pt x="290" y="2634"/>
                  </a:lnTo>
                  <a:lnTo>
                    <a:pt x="262" y="2640"/>
                  </a:lnTo>
                  <a:lnTo>
                    <a:pt x="246" y="2642"/>
                  </a:lnTo>
                  <a:lnTo>
                    <a:pt x="232" y="2642"/>
                  </a:lnTo>
                  <a:lnTo>
                    <a:pt x="220" y="2642"/>
                  </a:lnTo>
                  <a:lnTo>
                    <a:pt x="212" y="2638"/>
                  </a:lnTo>
                  <a:lnTo>
                    <a:pt x="196" y="2622"/>
                  </a:lnTo>
                  <a:lnTo>
                    <a:pt x="178" y="2602"/>
                  </a:lnTo>
                  <a:lnTo>
                    <a:pt x="142" y="2556"/>
                  </a:lnTo>
                  <a:lnTo>
                    <a:pt x="124" y="2536"/>
                  </a:lnTo>
                  <a:lnTo>
                    <a:pt x="104" y="2514"/>
                  </a:lnTo>
                  <a:lnTo>
                    <a:pt x="82" y="2492"/>
                  </a:lnTo>
                  <a:lnTo>
                    <a:pt x="70" y="2512"/>
                  </a:lnTo>
                  <a:lnTo>
                    <a:pt x="60" y="2504"/>
                  </a:lnTo>
                  <a:lnTo>
                    <a:pt x="36" y="2484"/>
                  </a:lnTo>
                  <a:lnTo>
                    <a:pt x="24" y="2470"/>
                  </a:lnTo>
                  <a:lnTo>
                    <a:pt x="12" y="2458"/>
                  </a:lnTo>
                  <a:lnTo>
                    <a:pt x="4" y="2444"/>
                  </a:lnTo>
                  <a:lnTo>
                    <a:pt x="0" y="2430"/>
                  </a:lnTo>
                  <a:lnTo>
                    <a:pt x="18" y="2410"/>
                  </a:lnTo>
                  <a:lnTo>
                    <a:pt x="20" y="2402"/>
                  </a:lnTo>
                  <a:lnTo>
                    <a:pt x="30" y="2386"/>
                  </a:lnTo>
                  <a:lnTo>
                    <a:pt x="38" y="2376"/>
                  </a:lnTo>
                  <a:lnTo>
                    <a:pt x="46" y="2368"/>
                  </a:lnTo>
                  <a:lnTo>
                    <a:pt x="58" y="2360"/>
                  </a:lnTo>
                  <a:lnTo>
                    <a:pt x="70" y="2358"/>
                  </a:lnTo>
                  <a:lnTo>
                    <a:pt x="64" y="2350"/>
                  </a:lnTo>
                  <a:lnTo>
                    <a:pt x="94" y="2328"/>
                  </a:lnTo>
                  <a:lnTo>
                    <a:pt x="116" y="2306"/>
                  </a:lnTo>
                  <a:lnTo>
                    <a:pt x="124" y="2296"/>
                  </a:lnTo>
                  <a:lnTo>
                    <a:pt x="130" y="2288"/>
                  </a:lnTo>
                  <a:lnTo>
                    <a:pt x="150" y="2254"/>
                  </a:lnTo>
                  <a:lnTo>
                    <a:pt x="182" y="2204"/>
                  </a:lnTo>
                  <a:lnTo>
                    <a:pt x="216" y="2158"/>
                  </a:lnTo>
                  <a:lnTo>
                    <a:pt x="228" y="2142"/>
                  </a:lnTo>
                  <a:lnTo>
                    <a:pt x="236" y="2134"/>
                  </a:lnTo>
                  <a:lnTo>
                    <a:pt x="252" y="2126"/>
                  </a:lnTo>
                  <a:lnTo>
                    <a:pt x="252" y="2122"/>
                  </a:lnTo>
                  <a:lnTo>
                    <a:pt x="254" y="2112"/>
                  </a:lnTo>
                  <a:lnTo>
                    <a:pt x="262" y="2096"/>
                  </a:lnTo>
                  <a:lnTo>
                    <a:pt x="268" y="2088"/>
                  </a:lnTo>
                  <a:lnTo>
                    <a:pt x="276" y="2078"/>
                  </a:lnTo>
                  <a:lnTo>
                    <a:pt x="292" y="2060"/>
                  </a:lnTo>
                  <a:lnTo>
                    <a:pt x="306" y="2040"/>
                  </a:lnTo>
                  <a:lnTo>
                    <a:pt x="320" y="2016"/>
                  </a:lnTo>
                  <a:lnTo>
                    <a:pt x="316" y="2016"/>
                  </a:lnTo>
                  <a:lnTo>
                    <a:pt x="304" y="2010"/>
                  </a:lnTo>
                  <a:lnTo>
                    <a:pt x="298" y="2004"/>
                  </a:lnTo>
                  <a:lnTo>
                    <a:pt x="292" y="1998"/>
                  </a:lnTo>
                  <a:lnTo>
                    <a:pt x="288" y="1988"/>
                  </a:lnTo>
                  <a:lnTo>
                    <a:pt x="288" y="1976"/>
                  </a:lnTo>
                  <a:lnTo>
                    <a:pt x="290" y="1798"/>
                  </a:lnTo>
                  <a:lnTo>
                    <a:pt x="294" y="1646"/>
                  </a:lnTo>
                  <a:lnTo>
                    <a:pt x="292" y="1644"/>
                  </a:lnTo>
                  <a:lnTo>
                    <a:pt x="290" y="1638"/>
                  </a:lnTo>
                  <a:lnTo>
                    <a:pt x="292" y="1634"/>
                  </a:lnTo>
                  <a:lnTo>
                    <a:pt x="294" y="1632"/>
                  </a:lnTo>
                  <a:lnTo>
                    <a:pt x="300" y="1630"/>
                  </a:lnTo>
                  <a:lnTo>
                    <a:pt x="308" y="1628"/>
                  </a:lnTo>
                  <a:lnTo>
                    <a:pt x="334" y="1624"/>
                  </a:lnTo>
                  <a:lnTo>
                    <a:pt x="364" y="1618"/>
                  </a:lnTo>
                  <a:lnTo>
                    <a:pt x="398" y="1610"/>
                  </a:lnTo>
                  <a:lnTo>
                    <a:pt x="376" y="1504"/>
                  </a:lnTo>
                  <a:lnTo>
                    <a:pt x="362" y="1480"/>
                  </a:lnTo>
                  <a:lnTo>
                    <a:pt x="360" y="1478"/>
                  </a:lnTo>
                  <a:lnTo>
                    <a:pt x="354" y="1478"/>
                  </a:lnTo>
                  <a:lnTo>
                    <a:pt x="338" y="1482"/>
                  </a:lnTo>
                  <a:lnTo>
                    <a:pt x="324" y="1488"/>
                  </a:lnTo>
                  <a:lnTo>
                    <a:pt x="318" y="1492"/>
                  </a:lnTo>
                  <a:lnTo>
                    <a:pt x="316" y="1496"/>
                  </a:lnTo>
                  <a:lnTo>
                    <a:pt x="306" y="1492"/>
                  </a:lnTo>
                  <a:lnTo>
                    <a:pt x="314" y="1426"/>
                  </a:lnTo>
                  <a:lnTo>
                    <a:pt x="318" y="1378"/>
                  </a:lnTo>
                  <a:lnTo>
                    <a:pt x="320" y="1346"/>
                  </a:lnTo>
                  <a:lnTo>
                    <a:pt x="322" y="1300"/>
                  </a:lnTo>
                  <a:lnTo>
                    <a:pt x="326" y="1272"/>
                  </a:lnTo>
                  <a:lnTo>
                    <a:pt x="330" y="1242"/>
                  </a:lnTo>
                  <a:lnTo>
                    <a:pt x="334" y="1206"/>
                  </a:lnTo>
                  <a:lnTo>
                    <a:pt x="338" y="1166"/>
                  </a:lnTo>
                  <a:lnTo>
                    <a:pt x="340" y="1118"/>
                  </a:lnTo>
                  <a:lnTo>
                    <a:pt x="330" y="1092"/>
                  </a:lnTo>
                  <a:lnTo>
                    <a:pt x="322" y="1072"/>
                  </a:lnTo>
                  <a:lnTo>
                    <a:pt x="316" y="1066"/>
                  </a:lnTo>
                  <a:lnTo>
                    <a:pt x="314" y="1060"/>
                  </a:lnTo>
                  <a:lnTo>
                    <a:pt x="302" y="1048"/>
                  </a:lnTo>
                  <a:lnTo>
                    <a:pt x="296" y="1042"/>
                  </a:lnTo>
                  <a:lnTo>
                    <a:pt x="294" y="1034"/>
                  </a:lnTo>
                  <a:lnTo>
                    <a:pt x="294" y="986"/>
                  </a:lnTo>
                  <a:lnTo>
                    <a:pt x="294" y="930"/>
                  </a:lnTo>
                  <a:lnTo>
                    <a:pt x="298" y="898"/>
                  </a:lnTo>
                  <a:lnTo>
                    <a:pt x="308" y="848"/>
                  </a:lnTo>
                  <a:lnTo>
                    <a:pt x="320" y="784"/>
                  </a:lnTo>
                  <a:lnTo>
                    <a:pt x="318" y="736"/>
                  </a:lnTo>
                  <a:lnTo>
                    <a:pt x="314" y="696"/>
                  </a:lnTo>
                  <a:lnTo>
                    <a:pt x="314" y="660"/>
                  </a:lnTo>
                  <a:lnTo>
                    <a:pt x="316" y="626"/>
                  </a:lnTo>
                  <a:lnTo>
                    <a:pt x="318" y="584"/>
                  </a:lnTo>
                  <a:lnTo>
                    <a:pt x="322" y="564"/>
                  </a:lnTo>
                  <a:lnTo>
                    <a:pt x="326" y="544"/>
                  </a:lnTo>
                  <a:lnTo>
                    <a:pt x="332" y="524"/>
                  </a:lnTo>
                  <a:lnTo>
                    <a:pt x="340" y="508"/>
                  </a:lnTo>
                  <a:lnTo>
                    <a:pt x="352" y="492"/>
                  </a:lnTo>
                  <a:lnTo>
                    <a:pt x="366" y="474"/>
                  </a:lnTo>
                  <a:lnTo>
                    <a:pt x="400" y="438"/>
                  </a:lnTo>
                  <a:lnTo>
                    <a:pt x="428" y="410"/>
                  </a:lnTo>
                  <a:lnTo>
                    <a:pt x="440" y="400"/>
                  </a:lnTo>
                  <a:lnTo>
                    <a:pt x="446" y="380"/>
                  </a:lnTo>
                  <a:lnTo>
                    <a:pt x="450" y="366"/>
                  </a:lnTo>
                  <a:lnTo>
                    <a:pt x="452" y="360"/>
                  </a:lnTo>
                  <a:lnTo>
                    <a:pt x="454" y="358"/>
                  </a:lnTo>
                  <a:lnTo>
                    <a:pt x="460" y="350"/>
                  </a:lnTo>
                  <a:lnTo>
                    <a:pt x="468" y="336"/>
                  </a:lnTo>
                  <a:lnTo>
                    <a:pt x="476" y="320"/>
                  </a:lnTo>
                  <a:lnTo>
                    <a:pt x="492" y="312"/>
                  </a:lnTo>
                  <a:close/>
                </a:path>
              </a:pathLst>
            </a:custGeom>
            <a:solidFill>
              <a:srgbClr val="000000"/>
            </a:solidFill>
            <a:ln w="9525">
              <a:noFill/>
              <a:round/>
              <a:headEnd/>
              <a:tailEnd/>
            </a:ln>
            <a:effectLst>
              <a:reflection blurRad="6350" stA="52000" endA="300" endPos="35000" dir="5400000" sy="-100000" algn="bl" rotWithShape="0"/>
            </a:effectLst>
          </p:spPr>
          <p:txBody>
            <a:bodyPr/>
            <a:lstStyle/>
            <a:p>
              <a:pPr eaLnBrk="0" fontAlgn="auto" hangingPunct="0">
                <a:spcBef>
                  <a:spcPts val="0"/>
                </a:spcBef>
                <a:spcAft>
                  <a:spcPts val="0"/>
                </a:spcAft>
                <a:defRPr/>
              </a:pPr>
              <a:endParaRPr lang="da-DK" dirty="0">
                <a:latin typeface="Calibri"/>
                <a:ea typeface="ＭＳ Ｐゴシック" charset="-128"/>
                <a:cs typeface="+mn-cs"/>
              </a:endParaRPr>
            </a:p>
          </p:txBody>
        </p:sp>
        <p:sp>
          <p:nvSpPr>
            <p:cNvPr id="111652" name="Freeform 51"/>
            <p:cNvSpPr>
              <a:spLocks/>
            </p:cNvSpPr>
            <p:nvPr/>
          </p:nvSpPr>
          <p:spPr bwMode="auto">
            <a:xfrm>
              <a:off x="6002337" y="1730370"/>
              <a:ext cx="336551" cy="428624"/>
            </a:xfrm>
            <a:custGeom>
              <a:avLst/>
              <a:gdLst>
                <a:gd name="T0" fmla="*/ 0 w 212"/>
                <a:gd name="T1" fmla="*/ 2147483647 h 270"/>
                <a:gd name="T2" fmla="*/ 2147483647 w 212"/>
                <a:gd name="T3" fmla="*/ 2147483647 h 270"/>
                <a:gd name="T4" fmla="*/ 2147483647 w 212"/>
                <a:gd name="T5" fmla="*/ 0 h 270"/>
                <a:gd name="T6" fmla="*/ 2147483647 w 212"/>
                <a:gd name="T7" fmla="*/ 0 h 270"/>
                <a:gd name="T8" fmla="*/ 2147483647 w 212"/>
                <a:gd name="T9" fmla="*/ 2147483647 h 270"/>
                <a:gd name="T10" fmla="*/ 2147483647 w 212"/>
                <a:gd name="T11" fmla="*/ 2147483647 h 270"/>
                <a:gd name="T12" fmla="*/ 2147483647 w 212"/>
                <a:gd name="T13" fmla="*/ 2147483647 h 270"/>
                <a:gd name="T14" fmla="*/ 2147483647 w 212"/>
                <a:gd name="T15" fmla="*/ 2147483647 h 270"/>
                <a:gd name="T16" fmla="*/ 2147483647 w 212"/>
                <a:gd name="T17" fmla="*/ 2147483647 h 270"/>
                <a:gd name="T18" fmla="*/ 2147483647 w 212"/>
                <a:gd name="T19" fmla="*/ 2147483647 h 270"/>
                <a:gd name="T20" fmla="*/ 2147483647 w 212"/>
                <a:gd name="T21" fmla="*/ 2147483647 h 270"/>
                <a:gd name="T22" fmla="*/ 2147483647 w 212"/>
                <a:gd name="T23" fmla="*/ 2147483647 h 270"/>
                <a:gd name="T24" fmla="*/ 2147483647 w 212"/>
                <a:gd name="T25" fmla="*/ 2147483647 h 270"/>
                <a:gd name="T26" fmla="*/ 2147483647 w 212"/>
                <a:gd name="T27" fmla="*/ 2147483647 h 270"/>
                <a:gd name="T28" fmla="*/ 2147483647 w 212"/>
                <a:gd name="T29" fmla="*/ 2147483647 h 270"/>
                <a:gd name="T30" fmla="*/ 2147483647 w 212"/>
                <a:gd name="T31" fmla="*/ 2147483647 h 270"/>
                <a:gd name="T32" fmla="*/ 2147483647 w 212"/>
                <a:gd name="T33" fmla="*/ 2147483647 h 270"/>
                <a:gd name="T34" fmla="*/ 2147483647 w 212"/>
                <a:gd name="T35" fmla="*/ 2147483647 h 270"/>
                <a:gd name="T36" fmla="*/ 2147483647 w 212"/>
                <a:gd name="T37" fmla="*/ 2147483647 h 270"/>
                <a:gd name="T38" fmla="*/ 2147483647 w 212"/>
                <a:gd name="T39" fmla="*/ 2147483647 h 270"/>
                <a:gd name="T40" fmla="*/ 2147483647 w 212"/>
                <a:gd name="T41" fmla="*/ 2147483647 h 270"/>
                <a:gd name="T42" fmla="*/ 2147483647 w 212"/>
                <a:gd name="T43" fmla="*/ 2147483647 h 270"/>
                <a:gd name="T44" fmla="*/ 2147483647 w 212"/>
                <a:gd name="T45" fmla="*/ 2147483647 h 270"/>
                <a:gd name="T46" fmla="*/ 2147483647 w 212"/>
                <a:gd name="T47" fmla="*/ 2147483647 h 270"/>
                <a:gd name="T48" fmla="*/ 2147483647 w 212"/>
                <a:gd name="T49" fmla="*/ 2147483647 h 270"/>
                <a:gd name="T50" fmla="*/ 2147483647 w 212"/>
                <a:gd name="T51" fmla="*/ 2147483647 h 270"/>
                <a:gd name="T52" fmla="*/ 2147483647 w 212"/>
                <a:gd name="T53" fmla="*/ 2147483647 h 270"/>
                <a:gd name="T54" fmla="*/ 2147483647 w 212"/>
                <a:gd name="T55" fmla="*/ 2147483647 h 270"/>
                <a:gd name="T56" fmla="*/ 2147483647 w 212"/>
                <a:gd name="T57" fmla="*/ 2147483647 h 270"/>
                <a:gd name="T58" fmla="*/ 2147483647 w 212"/>
                <a:gd name="T59" fmla="*/ 2147483647 h 270"/>
                <a:gd name="T60" fmla="*/ 2147483647 w 212"/>
                <a:gd name="T61" fmla="*/ 2147483647 h 270"/>
                <a:gd name="T62" fmla="*/ 2147483647 w 212"/>
                <a:gd name="T63" fmla="*/ 2147483647 h 270"/>
                <a:gd name="T64" fmla="*/ 2147483647 w 212"/>
                <a:gd name="T65" fmla="*/ 2147483647 h 270"/>
                <a:gd name="T66" fmla="*/ 2147483647 w 212"/>
                <a:gd name="T67" fmla="*/ 2147483647 h 270"/>
                <a:gd name="T68" fmla="*/ 2147483647 w 212"/>
                <a:gd name="T69" fmla="*/ 2147483647 h 270"/>
                <a:gd name="T70" fmla="*/ 2147483647 w 212"/>
                <a:gd name="T71" fmla="*/ 2147483647 h 270"/>
                <a:gd name="T72" fmla="*/ 0 w 212"/>
                <a:gd name="T73" fmla="*/ 2147483647 h 270"/>
                <a:gd name="T74" fmla="*/ 0 w 212"/>
                <a:gd name="T75" fmla="*/ 2147483647 h 2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2"/>
                <a:gd name="T115" fmla="*/ 0 h 270"/>
                <a:gd name="T116" fmla="*/ 212 w 212"/>
                <a:gd name="T117" fmla="*/ 270 h 27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2" h="270">
                  <a:moveTo>
                    <a:pt x="0" y="40"/>
                  </a:moveTo>
                  <a:lnTo>
                    <a:pt x="16" y="8"/>
                  </a:lnTo>
                  <a:lnTo>
                    <a:pt x="34" y="0"/>
                  </a:lnTo>
                  <a:lnTo>
                    <a:pt x="76" y="18"/>
                  </a:lnTo>
                  <a:lnTo>
                    <a:pt x="110" y="36"/>
                  </a:lnTo>
                  <a:lnTo>
                    <a:pt x="124" y="44"/>
                  </a:lnTo>
                  <a:lnTo>
                    <a:pt x="134" y="52"/>
                  </a:lnTo>
                  <a:lnTo>
                    <a:pt x="150" y="68"/>
                  </a:lnTo>
                  <a:lnTo>
                    <a:pt x="166" y="88"/>
                  </a:lnTo>
                  <a:lnTo>
                    <a:pt x="182" y="112"/>
                  </a:lnTo>
                  <a:lnTo>
                    <a:pt x="192" y="138"/>
                  </a:lnTo>
                  <a:lnTo>
                    <a:pt x="170" y="158"/>
                  </a:lnTo>
                  <a:lnTo>
                    <a:pt x="188" y="190"/>
                  </a:lnTo>
                  <a:lnTo>
                    <a:pt x="190" y="192"/>
                  </a:lnTo>
                  <a:lnTo>
                    <a:pt x="194" y="200"/>
                  </a:lnTo>
                  <a:lnTo>
                    <a:pt x="200" y="216"/>
                  </a:lnTo>
                  <a:lnTo>
                    <a:pt x="210" y="254"/>
                  </a:lnTo>
                  <a:lnTo>
                    <a:pt x="212" y="266"/>
                  </a:lnTo>
                  <a:lnTo>
                    <a:pt x="212" y="270"/>
                  </a:lnTo>
                  <a:lnTo>
                    <a:pt x="184" y="218"/>
                  </a:lnTo>
                  <a:lnTo>
                    <a:pt x="160" y="166"/>
                  </a:lnTo>
                  <a:lnTo>
                    <a:pt x="124" y="122"/>
                  </a:lnTo>
                  <a:lnTo>
                    <a:pt x="96" y="88"/>
                  </a:lnTo>
                  <a:lnTo>
                    <a:pt x="86" y="76"/>
                  </a:lnTo>
                  <a:lnTo>
                    <a:pt x="78" y="70"/>
                  </a:lnTo>
                  <a:lnTo>
                    <a:pt x="64" y="62"/>
                  </a:lnTo>
                  <a:lnTo>
                    <a:pt x="48" y="54"/>
                  </a:lnTo>
                  <a:lnTo>
                    <a:pt x="20" y="44"/>
                  </a:lnTo>
                  <a:lnTo>
                    <a:pt x="0" y="40"/>
                  </a:lnTo>
                  <a:close/>
                </a:path>
              </a:pathLst>
            </a:custGeom>
            <a:solidFill>
              <a:srgbClr val="FFFFFF"/>
            </a:solidFill>
            <a:ln w="9525">
              <a:noFill/>
              <a:round/>
              <a:headEnd/>
              <a:tailEnd/>
            </a:ln>
          </p:spPr>
          <p:txBody>
            <a:bodyPr/>
            <a:lstStyle/>
            <a:p>
              <a:endParaRPr lang="en-US"/>
            </a:p>
          </p:txBody>
        </p:sp>
        <p:sp>
          <p:nvSpPr>
            <p:cNvPr id="111653" name="Freeform 52"/>
            <p:cNvSpPr>
              <a:spLocks/>
            </p:cNvSpPr>
            <p:nvPr/>
          </p:nvSpPr>
          <p:spPr bwMode="auto">
            <a:xfrm>
              <a:off x="6145221" y="3257544"/>
              <a:ext cx="155574" cy="193674"/>
            </a:xfrm>
            <a:custGeom>
              <a:avLst/>
              <a:gdLst>
                <a:gd name="T0" fmla="*/ 2147483647 w 98"/>
                <a:gd name="T1" fmla="*/ 0 h 122"/>
                <a:gd name="T2" fmla="*/ 2147483647 w 98"/>
                <a:gd name="T3" fmla="*/ 2147483647 h 122"/>
                <a:gd name="T4" fmla="*/ 2147483647 w 98"/>
                <a:gd name="T5" fmla="*/ 2147483647 h 122"/>
                <a:gd name="T6" fmla="*/ 2147483647 w 98"/>
                <a:gd name="T7" fmla="*/ 2147483647 h 122"/>
                <a:gd name="T8" fmla="*/ 2147483647 w 98"/>
                <a:gd name="T9" fmla="*/ 2147483647 h 122"/>
                <a:gd name="T10" fmla="*/ 2147483647 w 98"/>
                <a:gd name="T11" fmla="*/ 2147483647 h 122"/>
                <a:gd name="T12" fmla="*/ 2147483647 w 98"/>
                <a:gd name="T13" fmla="*/ 2147483647 h 122"/>
                <a:gd name="T14" fmla="*/ 2147483647 w 98"/>
                <a:gd name="T15" fmla="*/ 2147483647 h 122"/>
                <a:gd name="T16" fmla="*/ 2147483647 w 98"/>
                <a:gd name="T17" fmla="*/ 2147483647 h 122"/>
                <a:gd name="T18" fmla="*/ 2147483647 w 98"/>
                <a:gd name="T19" fmla="*/ 2147483647 h 122"/>
                <a:gd name="T20" fmla="*/ 2147483647 w 98"/>
                <a:gd name="T21" fmla="*/ 2147483647 h 122"/>
                <a:gd name="T22" fmla="*/ 2147483647 w 98"/>
                <a:gd name="T23" fmla="*/ 2147483647 h 122"/>
                <a:gd name="T24" fmla="*/ 2147483647 w 98"/>
                <a:gd name="T25" fmla="*/ 2147483647 h 122"/>
                <a:gd name="T26" fmla="*/ 2147483647 w 98"/>
                <a:gd name="T27" fmla="*/ 2147483647 h 122"/>
                <a:gd name="T28" fmla="*/ 2147483647 w 98"/>
                <a:gd name="T29" fmla="*/ 2147483647 h 122"/>
                <a:gd name="T30" fmla="*/ 2147483647 w 98"/>
                <a:gd name="T31" fmla="*/ 2147483647 h 122"/>
                <a:gd name="T32" fmla="*/ 2147483647 w 98"/>
                <a:gd name="T33" fmla="*/ 2147483647 h 122"/>
                <a:gd name="T34" fmla="*/ 2147483647 w 98"/>
                <a:gd name="T35" fmla="*/ 2147483647 h 122"/>
                <a:gd name="T36" fmla="*/ 2147483647 w 98"/>
                <a:gd name="T37" fmla="*/ 2147483647 h 122"/>
                <a:gd name="T38" fmla="*/ 0 w 98"/>
                <a:gd name="T39" fmla="*/ 2147483647 h 122"/>
                <a:gd name="T40" fmla="*/ 0 w 98"/>
                <a:gd name="T41" fmla="*/ 2147483647 h 122"/>
                <a:gd name="T42" fmla="*/ 2147483647 w 98"/>
                <a:gd name="T43" fmla="*/ 2147483647 h 122"/>
                <a:gd name="T44" fmla="*/ 2147483647 w 98"/>
                <a:gd name="T45" fmla="*/ 2147483647 h 122"/>
                <a:gd name="T46" fmla="*/ 2147483647 w 98"/>
                <a:gd name="T47" fmla="*/ 2147483647 h 122"/>
                <a:gd name="T48" fmla="*/ 2147483647 w 98"/>
                <a:gd name="T49" fmla="*/ 2147483647 h 122"/>
                <a:gd name="T50" fmla="*/ 2147483647 w 98"/>
                <a:gd name="T51" fmla="*/ 2147483647 h 122"/>
                <a:gd name="T52" fmla="*/ 2147483647 w 98"/>
                <a:gd name="T53" fmla="*/ 0 h 122"/>
                <a:gd name="T54" fmla="*/ 2147483647 w 98"/>
                <a:gd name="T55" fmla="*/ 0 h 1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8"/>
                <a:gd name="T85" fmla="*/ 0 h 122"/>
                <a:gd name="T86" fmla="*/ 98 w 98"/>
                <a:gd name="T87" fmla="*/ 122 h 1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8" h="122">
                  <a:moveTo>
                    <a:pt x="92" y="0"/>
                  </a:moveTo>
                  <a:lnTo>
                    <a:pt x="94" y="12"/>
                  </a:lnTo>
                  <a:lnTo>
                    <a:pt x="90" y="18"/>
                  </a:lnTo>
                  <a:lnTo>
                    <a:pt x="98" y="44"/>
                  </a:lnTo>
                  <a:lnTo>
                    <a:pt x="82" y="62"/>
                  </a:lnTo>
                  <a:lnTo>
                    <a:pt x="68" y="80"/>
                  </a:lnTo>
                  <a:lnTo>
                    <a:pt x="56" y="100"/>
                  </a:lnTo>
                  <a:lnTo>
                    <a:pt x="42" y="120"/>
                  </a:lnTo>
                  <a:lnTo>
                    <a:pt x="38" y="122"/>
                  </a:lnTo>
                  <a:lnTo>
                    <a:pt x="38" y="106"/>
                  </a:lnTo>
                  <a:lnTo>
                    <a:pt x="38" y="92"/>
                  </a:lnTo>
                  <a:lnTo>
                    <a:pt x="36" y="78"/>
                  </a:lnTo>
                  <a:lnTo>
                    <a:pt x="32" y="60"/>
                  </a:lnTo>
                  <a:lnTo>
                    <a:pt x="30" y="54"/>
                  </a:lnTo>
                  <a:lnTo>
                    <a:pt x="0" y="64"/>
                  </a:lnTo>
                  <a:lnTo>
                    <a:pt x="12" y="52"/>
                  </a:lnTo>
                  <a:lnTo>
                    <a:pt x="26" y="42"/>
                  </a:lnTo>
                  <a:lnTo>
                    <a:pt x="46" y="28"/>
                  </a:lnTo>
                  <a:lnTo>
                    <a:pt x="80" y="8"/>
                  </a:lnTo>
                  <a:lnTo>
                    <a:pt x="92" y="0"/>
                  </a:lnTo>
                  <a:close/>
                </a:path>
              </a:pathLst>
            </a:custGeom>
            <a:solidFill>
              <a:srgbClr val="FFFFFF"/>
            </a:solidFill>
            <a:ln w="9525">
              <a:noFill/>
              <a:round/>
              <a:headEnd/>
              <a:tailEnd/>
            </a:ln>
          </p:spPr>
          <p:txBody>
            <a:bodyPr/>
            <a:lstStyle/>
            <a:p>
              <a:endParaRPr lang="en-US"/>
            </a:p>
          </p:txBody>
        </p:sp>
        <p:sp>
          <p:nvSpPr>
            <p:cNvPr id="111654" name="Freeform 53"/>
            <p:cNvSpPr>
              <a:spLocks/>
            </p:cNvSpPr>
            <p:nvPr/>
          </p:nvSpPr>
          <p:spPr bwMode="auto">
            <a:xfrm>
              <a:off x="6272207" y="1949448"/>
              <a:ext cx="114301" cy="317499"/>
            </a:xfrm>
            <a:custGeom>
              <a:avLst/>
              <a:gdLst>
                <a:gd name="T0" fmla="*/ 2147483647 w 72"/>
                <a:gd name="T1" fmla="*/ 0 h 200"/>
                <a:gd name="T2" fmla="*/ 2147483647 w 72"/>
                <a:gd name="T3" fmla="*/ 2147483647 h 200"/>
                <a:gd name="T4" fmla="*/ 2147483647 w 72"/>
                <a:gd name="T5" fmla="*/ 2147483647 h 200"/>
                <a:gd name="T6" fmla="*/ 2147483647 w 72"/>
                <a:gd name="T7" fmla="*/ 2147483647 h 200"/>
                <a:gd name="T8" fmla="*/ 2147483647 w 72"/>
                <a:gd name="T9" fmla="*/ 2147483647 h 200"/>
                <a:gd name="T10" fmla="*/ 2147483647 w 72"/>
                <a:gd name="T11" fmla="*/ 2147483647 h 200"/>
                <a:gd name="T12" fmla="*/ 2147483647 w 72"/>
                <a:gd name="T13" fmla="*/ 2147483647 h 200"/>
                <a:gd name="T14" fmla="*/ 2147483647 w 72"/>
                <a:gd name="T15" fmla="*/ 2147483647 h 200"/>
                <a:gd name="T16" fmla="*/ 2147483647 w 72"/>
                <a:gd name="T17" fmla="*/ 2147483647 h 200"/>
                <a:gd name="T18" fmla="*/ 2147483647 w 72"/>
                <a:gd name="T19" fmla="*/ 2147483647 h 200"/>
                <a:gd name="T20" fmla="*/ 2147483647 w 72"/>
                <a:gd name="T21" fmla="*/ 2147483647 h 200"/>
                <a:gd name="T22" fmla="*/ 2147483647 w 72"/>
                <a:gd name="T23" fmla="*/ 2147483647 h 200"/>
                <a:gd name="T24" fmla="*/ 2147483647 w 72"/>
                <a:gd name="T25" fmla="*/ 2147483647 h 200"/>
                <a:gd name="T26" fmla="*/ 2147483647 w 72"/>
                <a:gd name="T27" fmla="*/ 2147483647 h 200"/>
                <a:gd name="T28" fmla="*/ 2147483647 w 72"/>
                <a:gd name="T29" fmla="*/ 2147483647 h 200"/>
                <a:gd name="T30" fmla="*/ 2147483647 w 72"/>
                <a:gd name="T31" fmla="*/ 2147483647 h 200"/>
                <a:gd name="T32" fmla="*/ 2147483647 w 72"/>
                <a:gd name="T33" fmla="*/ 2147483647 h 200"/>
                <a:gd name="T34" fmla="*/ 2147483647 w 72"/>
                <a:gd name="T35" fmla="*/ 2147483647 h 200"/>
                <a:gd name="T36" fmla="*/ 2147483647 w 72"/>
                <a:gd name="T37" fmla="*/ 2147483647 h 200"/>
                <a:gd name="T38" fmla="*/ 0 w 72"/>
                <a:gd name="T39" fmla="*/ 2147483647 h 200"/>
                <a:gd name="T40" fmla="*/ 2147483647 w 72"/>
                <a:gd name="T41" fmla="*/ 0 h 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
                <a:gd name="T64" fmla="*/ 0 h 200"/>
                <a:gd name="T65" fmla="*/ 72 w 72"/>
                <a:gd name="T66" fmla="*/ 200 h 2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 h="200">
                  <a:moveTo>
                    <a:pt x="20" y="0"/>
                  </a:moveTo>
                  <a:lnTo>
                    <a:pt x="40" y="28"/>
                  </a:lnTo>
                  <a:lnTo>
                    <a:pt x="38" y="34"/>
                  </a:lnTo>
                  <a:lnTo>
                    <a:pt x="44" y="44"/>
                  </a:lnTo>
                  <a:lnTo>
                    <a:pt x="50" y="58"/>
                  </a:lnTo>
                  <a:lnTo>
                    <a:pt x="58" y="74"/>
                  </a:lnTo>
                  <a:lnTo>
                    <a:pt x="64" y="98"/>
                  </a:lnTo>
                  <a:lnTo>
                    <a:pt x="70" y="126"/>
                  </a:lnTo>
                  <a:lnTo>
                    <a:pt x="72" y="158"/>
                  </a:lnTo>
                  <a:lnTo>
                    <a:pt x="72" y="198"/>
                  </a:lnTo>
                  <a:lnTo>
                    <a:pt x="72" y="200"/>
                  </a:lnTo>
                  <a:lnTo>
                    <a:pt x="42" y="132"/>
                  </a:lnTo>
                  <a:lnTo>
                    <a:pt x="32" y="94"/>
                  </a:lnTo>
                  <a:lnTo>
                    <a:pt x="24" y="66"/>
                  </a:lnTo>
                  <a:lnTo>
                    <a:pt x="20" y="56"/>
                  </a:lnTo>
                  <a:lnTo>
                    <a:pt x="18" y="52"/>
                  </a:lnTo>
                  <a:lnTo>
                    <a:pt x="0" y="20"/>
                  </a:lnTo>
                  <a:lnTo>
                    <a:pt x="20" y="0"/>
                  </a:lnTo>
                  <a:close/>
                </a:path>
              </a:pathLst>
            </a:custGeom>
            <a:solidFill>
              <a:srgbClr val="ABADB0"/>
            </a:solidFill>
            <a:ln w="9525">
              <a:noFill/>
              <a:round/>
              <a:headEnd/>
              <a:tailEnd/>
            </a:ln>
          </p:spPr>
          <p:txBody>
            <a:bodyPr/>
            <a:lstStyle/>
            <a:p>
              <a:endParaRPr lang="en-US"/>
            </a:p>
          </p:txBody>
        </p:sp>
      </p:grpSp>
      <p:grpSp>
        <p:nvGrpSpPr>
          <p:cNvPr id="4" name="Gruppe 62"/>
          <p:cNvGrpSpPr>
            <a:grpSpLocks/>
          </p:cNvGrpSpPr>
          <p:nvPr/>
        </p:nvGrpSpPr>
        <p:grpSpPr bwMode="auto">
          <a:xfrm>
            <a:off x="7146925" y="165271"/>
            <a:ext cx="358775" cy="1200150"/>
            <a:chOff x="1624012" y="-2755900"/>
            <a:chExt cx="1397000" cy="4673600"/>
          </a:xfrm>
        </p:grpSpPr>
        <p:sp>
          <p:nvSpPr>
            <p:cNvPr id="50" name="Freeform 34"/>
            <p:cNvSpPr>
              <a:spLocks noEditPoints="1"/>
            </p:cNvSpPr>
            <p:nvPr/>
          </p:nvSpPr>
          <p:spPr bwMode="auto">
            <a:xfrm>
              <a:off x="1624012" y="-2755900"/>
              <a:ext cx="1397000" cy="4673600"/>
            </a:xfrm>
            <a:custGeom>
              <a:avLst/>
              <a:gdLst>
                <a:gd name="T0" fmla="*/ 756 w 880"/>
                <a:gd name="T1" fmla="*/ 1092 h 2944"/>
                <a:gd name="T2" fmla="*/ 626 w 880"/>
                <a:gd name="T3" fmla="*/ 900 h 2944"/>
                <a:gd name="T4" fmla="*/ 664 w 880"/>
                <a:gd name="T5" fmla="*/ 700 h 2944"/>
                <a:gd name="T6" fmla="*/ 738 w 880"/>
                <a:gd name="T7" fmla="*/ 400 h 2944"/>
                <a:gd name="T8" fmla="*/ 742 w 880"/>
                <a:gd name="T9" fmla="*/ 294 h 2944"/>
                <a:gd name="T10" fmla="*/ 786 w 880"/>
                <a:gd name="T11" fmla="*/ 154 h 2944"/>
                <a:gd name="T12" fmla="*/ 830 w 880"/>
                <a:gd name="T13" fmla="*/ 80 h 2944"/>
                <a:gd name="T14" fmla="*/ 800 w 880"/>
                <a:gd name="T15" fmla="*/ 82 h 2944"/>
                <a:gd name="T16" fmla="*/ 806 w 880"/>
                <a:gd name="T17" fmla="*/ 50 h 2944"/>
                <a:gd name="T18" fmla="*/ 780 w 880"/>
                <a:gd name="T19" fmla="*/ 50 h 2944"/>
                <a:gd name="T20" fmla="*/ 786 w 880"/>
                <a:gd name="T21" fmla="*/ 24 h 2944"/>
                <a:gd name="T22" fmla="*/ 760 w 880"/>
                <a:gd name="T23" fmla="*/ 8 h 2944"/>
                <a:gd name="T24" fmla="*/ 710 w 880"/>
                <a:gd name="T25" fmla="*/ 54 h 2944"/>
                <a:gd name="T26" fmla="*/ 690 w 880"/>
                <a:gd name="T27" fmla="*/ 168 h 2944"/>
                <a:gd name="T28" fmla="*/ 652 w 880"/>
                <a:gd name="T29" fmla="*/ 294 h 2944"/>
                <a:gd name="T30" fmla="*/ 560 w 880"/>
                <a:gd name="T31" fmla="*/ 538 h 2944"/>
                <a:gd name="T32" fmla="*/ 512 w 880"/>
                <a:gd name="T33" fmla="*/ 658 h 2944"/>
                <a:gd name="T34" fmla="*/ 454 w 880"/>
                <a:gd name="T35" fmla="*/ 598 h 2944"/>
                <a:gd name="T36" fmla="*/ 424 w 880"/>
                <a:gd name="T37" fmla="*/ 548 h 2944"/>
                <a:gd name="T38" fmla="*/ 354 w 880"/>
                <a:gd name="T39" fmla="*/ 510 h 2944"/>
                <a:gd name="T40" fmla="*/ 206 w 880"/>
                <a:gd name="T41" fmla="*/ 622 h 2944"/>
                <a:gd name="T42" fmla="*/ 242 w 880"/>
                <a:gd name="T43" fmla="*/ 784 h 2944"/>
                <a:gd name="T44" fmla="*/ 272 w 880"/>
                <a:gd name="T45" fmla="*/ 826 h 2944"/>
                <a:gd name="T46" fmla="*/ 92 w 880"/>
                <a:gd name="T47" fmla="*/ 918 h 2944"/>
                <a:gd name="T48" fmla="*/ 46 w 880"/>
                <a:gd name="T49" fmla="*/ 1060 h 2944"/>
                <a:gd name="T50" fmla="*/ 18 w 880"/>
                <a:gd name="T51" fmla="*/ 1246 h 2944"/>
                <a:gd name="T52" fmla="*/ 64 w 880"/>
                <a:gd name="T53" fmla="*/ 1394 h 2944"/>
                <a:gd name="T54" fmla="*/ 164 w 880"/>
                <a:gd name="T55" fmla="*/ 1514 h 2944"/>
                <a:gd name="T56" fmla="*/ 140 w 880"/>
                <a:gd name="T57" fmla="*/ 1734 h 2944"/>
                <a:gd name="T58" fmla="*/ 134 w 880"/>
                <a:gd name="T59" fmla="*/ 1872 h 2944"/>
                <a:gd name="T60" fmla="*/ 96 w 880"/>
                <a:gd name="T61" fmla="*/ 2140 h 2944"/>
                <a:gd name="T62" fmla="*/ 52 w 880"/>
                <a:gd name="T63" fmla="*/ 2344 h 2944"/>
                <a:gd name="T64" fmla="*/ 26 w 880"/>
                <a:gd name="T65" fmla="*/ 2646 h 2944"/>
                <a:gd name="T66" fmla="*/ 2 w 880"/>
                <a:gd name="T67" fmla="*/ 2780 h 2944"/>
                <a:gd name="T68" fmla="*/ 46 w 880"/>
                <a:gd name="T69" fmla="*/ 2900 h 2944"/>
                <a:gd name="T70" fmla="*/ 200 w 880"/>
                <a:gd name="T71" fmla="*/ 2936 h 2944"/>
                <a:gd name="T72" fmla="*/ 182 w 880"/>
                <a:gd name="T73" fmla="*/ 2868 h 2944"/>
                <a:gd name="T74" fmla="*/ 150 w 880"/>
                <a:gd name="T75" fmla="*/ 2792 h 2944"/>
                <a:gd name="T76" fmla="*/ 162 w 880"/>
                <a:gd name="T77" fmla="*/ 2656 h 2944"/>
                <a:gd name="T78" fmla="*/ 238 w 880"/>
                <a:gd name="T79" fmla="*/ 2256 h 2944"/>
                <a:gd name="T80" fmla="*/ 338 w 880"/>
                <a:gd name="T81" fmla="*/ 1940 h 2944"/>
                <a:gd name="T82" fmla="*/ 344 w 880"/>
                <a:gd name="T83" fmla="*/ 2136 h 2944"/>
                <a:gd name="T84" fmla="*/ 320 w 880"/>
                <a:gd name="T85" fmla="*/ 2368 h 2944"/>
                <a:gd name="T86" fmla="*/ 276 w 880"/>
                <a:gd name="T87" fmla="*/ 2630 h 2944"/>
                <a:gd name="T88" fmla="*/ 298 w 880"/>
                <a:gd name="T89" fmla="*/ 2748 h 2944"/>
                <a:gd name="T90" fmla="*/ 368 w 880"/>
                <a:gd name="T91" fmla="*/ 2840 h 2944"/>
                <a:gd name="T92" fmla="*/ 500 w 880"/>
                <a:gd name="T93" fmla="*/ 2876 h 2944"/>
                <a:gd name="T94" fmla="*/ 436 w 880"/>
                <a:gd name="T95" fmla="*/ 2810 h 2944"/>
                <a:gd name="T96" fmla="*/ 432 w 880"/>
                <a:gd name="T97" fmla="*/ 2720 h 2944"/>
                <a:gd name="T98" fmla="*/ 442 w 880"/>
                <a:gd name="T99" fmla="*/ 2614 h 2944"/>
                <a:gd name="T100" fmla="*/ 494 w 880"/>
                <a:gd name="T101" fmla="*/ 2282 h 2944"/>
                <a:gd name="T102" fmla="*/ 544 w 880"/>
                <a:gd name="T103" fmla="*/ 1970 h 2944"/>
                <a:gd name="T104" fmla="*/ 568 w 880"/>
                <a:gd name="T105" fmla="*/ 1740 h 2944"/>
                <a:gd name="T106" fmla="*/ 568 w 880"/>
                <a:gd name="T107" fmla="*/ 1562 h 2944"/>
                <a:gd name="T108" fmla="*/ 620 w 880"/>
                <a:gd name="T109" fmla="*/ 1476 h 2944"/>
                <a:gd name="T110" fmla="*/ 854 w 880"/>
                <a:gd name="T111" fmla="*/ 1448 h 2944"/>
                <a:gd name="T112" fmla="*/ 180 w 880"/>
                <a:gd name="T113" fmla="*/ 1304 h 2944"/>
                <a:gd name="T114" fmla="*/ 152 w 880"/>
                <a:gd name="T115" fmla="*/ 1274 h 2944"/>
                <a:gd name="T116" fmla="*/ 174 w 880"/>
                <a:gd name="T117" fmla="*/ 1194 h 2944"/>
                <a:gd name="T118" fmla="*/ 204 w 880"/>
                <a:gd name="T119" fmla="*/ 1308 h 29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0"/>
                <a:gd name="T181" fmla="*/ 0 h 2944"/>
                <a:gd name="T182" fmla="*/ 880 w 880"/>
                <a:gd name="T183" fmla="*/ 2944 h 294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0" h="2944">
                  <a:moveTo>
                    <a:pt x="878" y="1370"/>
                  </a:moveTo>
                  <a:lnTo>
                    <a:pt x="878" y="1370"/>
                  </a:lnTo>
                  <a:lnTo>
                    <a:pt x="848" y="1274"/>
                  </a:lnTo>
                  <a:lnTo>
                    <a:pt x="824" y="1204"/>
                  </a:lnTo>
                  <a:lnTo>
                    <a:pt x="808" y="1162"/>
                  </a:lnTo>
                  <a:lnTo>
                    <a:pt x="804" y="1154"/>
                  </a:lnTo>
                  <a:lnTo>
                    <a:pt x="796" y="1144"/>
                  </a:lnTo>
                  <a:lnTo>
                    <a:pt x="782" y="1126"/>
                  </a:lnTo>
                  <a:lnTo>
                    <a:pt x="762" y="1110"/>
                  </a:lnTo>
                  <a:lnTo>
                    <a:pt x="756" y="1092"/>
                  </a:lnTo>
                  <a:lnTo>
                    <a:pt x="748" y="1078"/>
                  </a:lnTo>
                  <a:lnTo>
                    <a:pt x="738" y="1066"/>
                  </a:lnTo>
                  <a:lnTo>
                    <a:pt x="724" y="1046"/>
                  </a:lnTo>
                  <a:lnTo>
                    <a:pt x="710" y="1022"/>
                  </a:lnTo>
                  <a:lnTo>
                    <a:pt x="694" y="990"/>
                  </a:lnTo>
                  <a:lnTo>
                    <a:pt x="684" y="974"/>
                  </a:lnTo>
                  <a:lnTo>
                    <a:pt x="674" y="958"/>
                  </a:lnTo>
                  <a:lnTo>
                    <a:pt x="652" y="932"/>
                  </a:lnTo>
                  <a:lnTo>
                    <a:pt x="636" y="912"/>
                  </a:lnTo>
                  <a:lnTo>
                    <a:pt x="626" y="900"/>
                  </a:lnTo>
                  <a:lnTo>
                    <a:pt x="596" y="842"/>
                  </a:lnTo>
                  <a:lnTo>
                    <a:pt x="598" y="838"/>
                  </a:lnTo>
                  <a:lnTo>
                    <a:pt x="604" y="822"/>
                  </a:lnTo>
                  <a:lnTo>
                    <a:pt x="614" y="802"/>
                  </a:lnTo>
                  <a:lnTo>
                    <a:pt x="630" y="772"/>
                  </a:lnTo>
                  <a:lnTo>
                    <a:pt x="646" y="740"/>
                  </a:lnTo>
                  <a:lnTo>
                    <a:pt x="658" y="718"/>
                  </a:lnTo>
                  <a:lnTo>
                    <a:pt x="664" y="700"/>
                  </a:lnTo>
                  <a:lnTo>
                    <a:pt x="670" y="678"/>
                  </a:lnTo>
                  <a:lnTo>
                    <a:pt x="678" y="632"/>
                  </a:lnTo>
                  <a:lnTo>
                    <a:pt x="684" y="596"/>
                  </a:lnTo>
                  <a:lnTo>
                    <a:pt x="688" y="568"/>
                  </a:lnTo>
                  <a:lnTo>
                    <a:pt x="700" y="522"/>
                  </a:lnTo>
                  <a:lnTo>
                    <a:pt x="714" y="476"/>
                  </a:lnTo>
                  <a:lnTo>
                    <a:pt x="728" y="434"/>
                  </a:lnTo>
                  <a:lnTo>
                    <a:pt x="738" y="400"/>
                  </a:lnTo>
                  <a:lnTo>
                    <a:pt x="738" y="392"/>
                  </a:lnTo>
                  <a:lnTo>
                    <a:pt x="738" y="390"/>
                  </a:lnTo>
                  <a:lnTo>
                    <a:pt x="740" y="382"/>
                  </a:lnTo>
                  <a:lnTo>
                    <a:pt x="746" y="364"/>
                  </a:lnTo>
                  <a:lnTo>
                    <a:pt x="756" y="338"/>
                  </a:lnTo>
                  <a:lnTo>
                    <a:pt x="764" y="314"/>
                  </a:lnTo>
                  <a:lnTo>
                    <a:pt x="760" y="308"/>
                  </a:lnTo>
                  <a:lnTo>
                    <a:pt x="754" y="302"/>
                  </a:lnTo>
                  <a:lnTo>
                    <a:pt x="742" y="294"/>
                  </a:lnTo>
                  <a:lnTo>
                    <a:pt x="750" y="232"/>
                  </a:lnTo>
                  <a:lnTo>
                    <a:pt x="754" y="230"/>
                  </a:lnTo>
                  <a:lnTo>
                    <a:pt x="762" y="224"/>
                  </a:lnTo>
                  <a:lnTo>
                    <a:pt x="768" y="218"/>
                  </a:lnTo>
                  <a:lnTo>
                    <a:pt x="772" y="208"/>
                  </a:lnTo>
                  <a:lnTo>
                    <a:pt x="778" y="186"/>
                  </a:lnTo>
                  <a:lnTo>
                    <a:pt x="782" y="168"/>
                  </a:lnTo>
                  <a:lnTo>
                    <a:pt x="786" y="154"/>
                  </a:lnTo>
                  <a:lnTo>
                    <a:pt x="790" y="138"/>
                  </a:lnTo>
                  <a:lnTo>
                    <a:pt x="790" y="128"/>
                  </a:lnTo>
                  <a:lnTo>
                    <a:pt x="796" y="122"/>
                  </a:lnTo>
                  <a:lnTo>
                    <a:pt x="804" y="114"/>
                  </a:lnTo>
                  <a:lnTo>
                    <a:pt x="810" y="104"/>
                  </a:lnTo>
                  <a:lnTo>
                    <a:pt x="814" y="100"/>
                  </a:lnTo>
                  <a:lnTo>
                    <a:pt x="820" y="94"/>
                  </a:lnTo>
                  <a:lnTo>
                    <a:pt x="824" y="86"/>
                  </a:lnTo>
                  <a:lnTo>
                    <a:pt x="830" y="80"/>
                  </a:lnTo>
                  <a:lnTo>
                    <a:pt x="834" y="74"/>
                  </a:lnTo>
                  <a:lnTo>
                    <a:pt x="836" y="70"/>
                  </a:lnTo>
                  <a:lnTo>
                    <a:pt x="836" y="64"/>
                  </a:lnTo>
                  <a:lnTo>
                    <a:pt x="834" y="64"/>
                  </a:lnTo>
                  <a:lnTo>
                    <a:pt x="832" y="64"/>
                  </a:lnTo>
                  <a:lnTo>
                    <a:pt x="826" y="66"/>
                  </a:lnTo>
                  <a:lnTo>
                    <a:pt x="820" y="70"/>
                  </a:lnTo>
                  <a:lnTo>
                    <a:pt x="812" y="74"/>
                  </a:lnTo>
                  <a:lnTo>
                    <a:pt x="806" y="78"/>
                  </a:lnTo>
                  <a:lnTo>
                    <a:pt x="800" y="82"/>
                  </a:lnTo>
                  <a:lnTo>
                    <a:pt x="782" y="100"/>
                  </a:lnTo>
                  <a:lnTo>
                    <a:pt x="770" y="110"/>
                  </a:lnTo>
                  <a:lnTo>
                    <a:pt x="768" y="108"/>
                  </a:lnTo>
                  <a:lnTo>
                    <a:pt x="780" y="86"/>
                  </a:lnTo>
                  <a:lnTo>
                    <a:pt x="788" y="76"/>
                  </a:lnTo>
                  <a:lnTo>
                    <a:pt x="794" y="66"/>
                  </a:lnTo>
                  <a:lnTo>
                    <a:pt x="798" y="62"/>
                  </a:lnTo>
                  <a:lnTo>
                    <a:pt x="802" y="56"/>
                  </a:lnTo>
                  <a:lnTo>
                    <a:pt x="806" y="50"/>
                  </a:lnTo>
                  <a:lnTo>
                    <a:pt x="812" y="46"/>
                  </a:lnTo>
                  <a:lnTo>
                    <a:pt x="816" y="40"/>
                  </a:lnTo>
                  <a:lnTo>
                    <a:pt x="818" y="32"/>
                  </a:lnTo>
                  <a:lnTo>
                    <a:pt x="818" y="30"/>
                  </a:lnTo>
                  <a:lnTo>
                    <a:pt x="816" y="28"/>
                  </a:lnTo>
                  <a:lnTo>
                    <a:pt x="812" y="26"/>
                  </a:lnTo>
                  <a:lnTo>
                    <a:pt x="808" y="26"/>
                  </a:lnTo>
                  <a:lnTo>
                    <a:pt x="800" y="30"/>
                  </a:lnTo>
                  <a:lnTo>
                    <a:pt x="780" y="50"/>
                  </a:lnTo>
                  <a:lnTo>
                    <a:pt x="758" y="76"/>
                  </a:lnTo>
                  <a:lnTo>
                    <a:pt x="758" y="62"/>
                  </a:lnTo>
                  <a:lnTo>
                    <a:pt x="762" y="56"/>
                  </a:lnTo>
                  <a:lnTo>
                    <a:pt x="768" y="48"/>
                  </a:lnTo>
                  <a:lnTo>
                    <a:pt x="772" y="38"/>
                  </a:lnTo>
                  <a:lnTo>
                    <a:pt x="776" y="34"/>
                  </a:lnTo>
                  <a:lnTo>
                    <a:pt x="780" y="30"/>
                  </a:lnTo>
                  <a:lnTo>
                    <a:pt x="786" y="24"/>
                  </a:lnTo>
                  <a:lnTo>
                    <a:pt x="790" y="16"/>
                  </a:lnTo>
                  <a:lnTo>
                    <a:pt x="792" y="10"/>
                  </a:lnTo>
                  <a:lnTo>
                    <a:pt x="790" y="6"/>
                  </a:lnTo>
                  <a:lnTo>
                    <a:pt x="788" y="4"/>
                  </a:lnTo>
                  <a:lnTo>
                    <a:pt x="784" y="4"/>
                  </a:lnTo>
                  <a:lnTo>
                    <a:pt x="780" y="4"/>
                  </a:lnTo>
                  <a:lnTo>
                    <a:pt x="770" y="10"/>
                  </a:lnTo>
                  <a:lnTo>
                    <a:pt x="756" y="22"/>
                  </a:lnTo>
                  <a:lnTo>
                    <a:pt x="760" y="16"/>
                  </a:lnTo>
                  <a:lnTo>
                    <a:pt x="760" y="8"/>
                  </a:lnTo>
                  <a:lnTo>
                    <a:pt x="760" y="4"/>
                  </a:lnTo>
                  <a:lnTo>
                    <a:pt x="756" y="0"/>
                  </a:lnTo>
                  <a:lnTo>
                    <a:pt x="752" y="0"/>
                  </a:lnTo>
                  <a:lnTo>
                    <a:pt x="748" y="2"/>
                  </a:lnTo>
                  <a:lnTo>
                    <a:pt x="746" y="4"/>
                  </a:lnTo>
                  <a:lnTo>
                    <a:pt x="734" y="16"/>
                  </a:lnTo>
                  <a:lnTo>
                    <a:pt x="728" y="28"/>
                  </a:lnTo>
                  <a:lnTo>
                    <a:pt x="714" y="54"/>
                  </a:lnTo>
                  <a:lnTo>
                    <a:pt x="710" y="54"/>
                  </a:lnTo>
                  <a:lnTo>
                    <a:pt x="704" y="60"/>
                  </a:lnTo>
                  <a:lnTo>
                    <a:pt x="700" y="68"/>
                  </a:lnTo>
                  <a:lnTo>
                    <a:pt x="686" y="118"/>
                  </a:lnTo>
                  <a:lnTo>
                    <a:pt x="686" y="126"/>
                  </a:lnTo>
                  <a:lnTo>
                    <a:pt x="686" y="134"/>
                  </a:lnTo>
                  <a:lnTo>
                    <a:pt x="688" y="146"/>
                  </a:lnTo>
                  <a:lnTo>
                    <a:pt x="690" y="168"/>
                  </a:lnTo>
                  <a:lnTo>
                    <a:pt x="692" y="188"/>
                  </a:lnTo>
                  <a:lnTo>
                    <a:pt x="692" y="202"/>
                  </a:lnTo>
                  <a:lnTo>
                    <a:pt x="692" y="212"/>
                  </a:lnTo>
                  <a:lnTo>
                    <a:pt x="682" y="242"/>
                  </a:lnTo>
                  <a:lnTo>
                    <a:pt x="674" y="260"/>
                  </a:lnTo>
                  <a:lnTo>
                    <a:pt x="670" y="260"/>
                  </a:lnTo>
                  <a:lnTo>
                    <a:pt x="666" y="260"/>
                  </a:lnTo>
                  <a:lnTo>
                    <a:pt x="660" y="272"/>
                  </a:lnTo>
                  <a:lnTo>
                    <a:pt x="652" y="294"/>
                  </a:lnTo>
                  <a:lnTo>
                    <a:pt x="638" y="326"/>
                  </a:lnTo>
                  <a:lnTo>
                    <a:pt x="636" y="326"/>
                  </a:lnTo>
                  <a:lnTo>
                    <a:pt x="630" y="332"/>
                  </a:lnTo>
                  <a:lnTo>
                    <a:pt x="628" y="336"/>
                  </a:lnTo>
                  <a:lnTo>
                    <a:pt x="626" y="342"/>
                  </a:lnTo>
                  <a:lnTo>
                    <a:pt x="620" y="360"/>
                  </a:lnTo>
                  <a:lnTo>
                    <a:pt x="580" y="472"/>
                  </a:lnTo>
                  <a:lnTo>
                    <a:pt x="560" y="538"/>
                  </a:lnTo>
                  <a:lnTo>
                    <a:pt x="544" y="594"/>
                  </a:lnTo>
                  <a:lnTo>
                    <a:pt x="542" y="600"/>
                  </a:lnTo>
                  <a:lnTo>
                    <a:pt x="538" y="606"/>
                  </a:lnTo>
                  <a:lnTo>
                    <a:pt x="526" y="626"/>
                  </a:lnTo>
                  <a:lnTo>
                    <a:pt x="520" y="640"/>
                  </a:lnTo>
                  <a:lnTo>
                    <a:pt x="518" y="650"/>
                  </a:lnTo>
                  <a:lnTo>
                    <a:pt x="514" y="662"/>
                  </a:lnTo>
                  <a:lnTo>
                    <a:pt x="512" y="658"/>
                  </a:lnTo>
                  <a:lnTo>
                    <a:pt x="508" y="654"/>
                  </a:lnTo>
                  <a:lnTo>
                    <a:pt x="504" y="652"/>
                  </a:lnTo>
                  <a:lnTo>
                    <a:pt x="500" y="640"/>
                  </a:lnTo>
                  <a:lnTo>
                    <a:pt x="504" y="636"/>
                  </a:lnTo>
                  <a:lnTo>
                    <a:pt x="506" y="630"/>
                  </a:lnTo>
                  <a:lnTo>
                    <a:pt x="508" y="622"/>
                  </a:lnTo>
                  <a:lnTo>
                    <a:pt x="506" y="620"/>
                  </a:lnTo>
                  <a:lnTo>
                    <a:pt x="500" y="616"/>
                  </a:lnTo>
                  <a:lnTo>
                    <a:pt x="482" y="608"/>
                  </a:lnTo>
                  <a:lnTo>
                    <a:pt x="454" y="598"/>
                  </a:lnTo>
                  <a:lnTo>
                    <a:pt x="450" y="582"/>
                  </a:lnTo>
                  <a:lnTo>
                    <a:pt x="448" y="578"/>
                  </a:lnTo>
                  <a:lnTo>
                    <a:pt x="446" y="574"/>
                  </a:lnTo>
                  <a:lnTo>
                    <a:pt x="440" y="568"/>
                  </a:lnTo>
                  <a:lnTo>
                    <a:pt x="434" y="560"/>
                  </a:lnTo>
                  <a:lnTo>
                    <a:pt x="432" y="556"/>
                  </a:lnTo>
                  <a:lnTo>
                    <a:pt x="426" y="552"/>
                  </a:lnTo>
                  <a:lnTo>
                    <a:pt x="424" y="548"/>
                  </a:lnTo>
                  <a:lnTo>
                    <a:pt x="422" y="544"/>
                  </a:lnTo>
                  <a:lnTo>
                    <a:pt x="424" y="538"/>
                  </a:lnTo>
                  <a:lnTo>
                    <a:pt x="422" y="534"/>
                  </a:lnTo>
                  <a:lnTo>
                    <a:pt x="420" y="526"/>
                  </a:lnTo>
                  <a:lnTo>
                    <a:pt x="414" y="518"/>
                  </a:lnTo>
                  <a:lnTo>
                    <a:pt x="404" y="514"/>
                  </a:lnTo>
                  <a:lnTo>
                    <a:pt x="392" y="512"/>
                  </a:lnTo>
                  <a:lnTo>
                    <a:pt x="374" y="510"/>
                  </a:lnTo>
                  <a:lnTo>
                    <a:pt x="354" y="510"/>
                  </a:lnTo>
                  <a:lnTo>
                    <a:pt x="344" y="510"/>
                  </a:lnTo>
                  <a:lnTo>
                    <a:pt x="332" y="514"/>
                  </a:lnTo>
                  <a:lnTo>
                    <a:pt x="322" y="518"/>
                  </a:lnTo>
                  <a:lnTo>
                    <a:pt x="310" y="524"/>
                  </a:lnTo>
                  <a:lnTo>
                    <a:pt x="298" y="532"/>
                  </a:lnTo>
                  <a:lnTo>
                    <a:pt x="284" y="540"/>
                  </a:lnTo>
                  <a:lnTo>
                    <a:pt x="258" y="562"/>
                  </a:lnTo>
                  <a:lnTo>
                    <a:pt x="236" y="582"/>
                  </a:lnTo>
                  <a:lnTo>
                    <a:pt x="218" y="604"/>
                  </a:lnTo>
                  <a:lnTo>
                    <a:pt x="212" y="612"/>
                  </a:lnTo>
                  <a:lnTo>
                    <a:pt x="206" y="622"/>
                  </a:lnTo>
                  <a:lnTo>
                    <a:pt x="204" y="632"/>
                  </a:lnTo>
                  <a:lnTo>
                    <a:pt x="202" y="642"/>
                  </a:lnTo>
                  <a:lnTo>
                    <a:pt x="200" y="662"/>
                  </a:lnTo>
                  <a:lnTo>
                    <a:pt x="202" y="680"/>
                  </a:lnTo>
                  <a:lnTo>
                    <a:pt x="206" y="696"/>
                  </a:lnTo>
                  <a:lnTo>
                    <a:pt x="210" y="712"/>
                  </a:lnTo>
                  <a:lnTo>
                    <a:pt x="216" y="728"/>
                  </a:lnTo>
                  <a:lnTo>
                    <a:pt x="230" y="758"/>
                  </a:lnTo>
                  <a:lnTo>
                    <a:pt x="242" y="784"/>
                  </a:lnTo>
                  <a:lnTo>
                    <a:pt x="256" y="808"/>
                  </a:lnTo>
                  <a:lnTo>
                    <a:pt x="262" y="814"/>
                  </a:lnTo>
                  <a:lnTo>
                    <a:pt x="270" y="820"/>
                  </a:lnTo>
                  <a:lnTo>
                    <a:pt x="280" y="824"/>
                  </a:lnTo>
                  <a:lnTo>
                    <a:pt x="282" y="824"/>
                  </a:lnTo>
                  <a:lnTo>
                    <a:pt x="280" y="824"/>
                  </a:lnTo>
                  <a:lnTo>
                    <a:pt x="276" y="824"/>
                  </a:lnTo>
                  <a:lnTo>
                    <a:pt x="272" y="826"/>
                  </a:lnTo>
                  <a:lnTo>
                    <a:pt x="264" y="830"/>
                  </a:lnTo>
                  <a:lnTo>
                    <a:pt x="254" y="840"/>
                  </a:lnTo>
                  <a:lnTo>
                    <a:pt x="248" y="846"/>
                  </a:lnTo>
                  <a:lnTo>
                    <a:pt x="242" y="844"/>
                  </a:lnTo>
                  <a:lnTo>
                    <a:pt x="158" y="882"/>
                  </a:lnTo>
                  <a:lnTo>
                    <a:pt x="116" y="902"/>
                  </a:lnTo>
                  <a:lnTo>
                    <a:pt x="100" y="912"/>
                  </a:lnTo>
                  <a:lnTo>
                    <a:pt x="92" y="918"/>
                  </a:lnTo>
                  <a:lnTo>
                    <a:pt x="88" y="924"/>
                  </a:lnTo>
                  <a:lnTo>
                    <a:pt x="84" y="932"/>
                  </a:lnTo>
                  <a:lnTo>
                    <a:pt x="80" y="954"/>
                  </a:lnTo>
                  <a:lnTo>
                    <a:pt x="70" y="988"/>
                  </a:lnTo>
                  <a:lnTo>
                    <a:pt x="64" y="1008"/>
                  </a:lnTo>
                  <a:lnTo>
                    <a:pt x="56" y="1022"/>
                  </a:lnTo>
                  <a:lnTo>
                    <a:pt x="50" y="1034"/>
                  </a:lnTo>
                  <a:lnTo>
                    <a:pt x="48" y="1044"/>
                  </a:lnTo>
                  <a:lnTo>
                    <a:pt x="46" y="1060"/>
                  </a:lnTo>
                  <a:lnTo>
                    <a:pt x="46" y="1086"/>
                  </a:lnTo>
                  <a:lnTo>
                    <a:pt x="48" y="1120"/>
                  </a:lnTo>
                  <a:lnTo>
                    <a:pt x="38" y="1144"/>
                  </a:lnTo>
                  <a:lnTo>
                    <a:pt x="32" y="1166"/>
                  </a:lnTo>
                  <a:lnTo>
                    <a:pt x="26" y="1186"/>
                  </a:lnTo>
                  <a:lnTo>
                    <a:pt x="24" y="1202"/>
                  </a:lnTo>
                  <a:lnTo>
                    <a:pt x="22" y="1228"/>
                  </a:lnTo>
                  <a:lnTo>
                    <a:pt x="20" y="1238"/>
                  </a:lnTo>
                  <a:lnTo>
                    <a:pt x="18" y="1244"/>
                  </a:lnTo>
                  <a:lnTo>
                    <a:pt x="18" y="1246"/>
                  </a:lnTo>
                  <a:lnTo>
                    <a:pt x="8" y="1288"/>
                  </a:lnTo>
                  <a:lnTo>
                    <a:pt x="2" y="1310"/>
                  </a:lnTo>
                  <a:lnTo>
                    <a:pt x="0" y="1324"/>
                  </a:lnTo>
                  <a:lnTo>
                    <a:pt x="2" y="1336"/>
                  </a:lnTo>
                  <a:lnTo>
                    <a:pt x="4" y="1340"/>
                  </a:lnTo>
                  <a:lnTo>
                    <a:pt x="12" y="1348"/>
                  </a:lnTo>
                  <a:lnTo>
                    <a:pt x="34" y="1370"/>
                  </a:lnTo>
                  <a:lnTo>
                    <a:pt x="48" y="1382"/>
                  </a:lnTo>
                  <a:lnTo>
                    <a:pt x="64" y="1394"/>
                  </a:lnTo>
                  <a:lnTo>
                    <a:pt x="172" y="1458"/>
                  </a:lnTo>
                  <a:lnTo>
                    <a:pt x="176" y="1460"/>
                  </a:lnTo>
                  <a:lnTo>
                    <a:pt x="178" y="1464"/>
                  </a:lnTo>
                  <a:lnTo>
                    <a:pt x="182" y="1470"/>
                  </a:lnTo>
                  <a:lnTo>
                    <a:pt x="184" y="1472"/>
                  </a:lnTo>
                  <a:lnTo>
                    <a:pt x="184" y="1476"/>
                  </a:lnTo>
                  <a:lnTo>
                    <a:pt x="172" y="1496"/>
                  </a:lnTo>
                  <a:lnTo>
                    <a:pt x="164" y="1514"/>
                  </a:lnTo>
                  <a:lnTo>
                    <a:pt x="156" y="1532"/>
                  </a:lnTo>
                  <a:lnTo>
                    <a:pt x="152" y="1548"/>
                  </a:lnTo>
                  <a:lnTo>
                    <a:pt x="150" y="1556"/>
                  </a:lnTo>
                  <a:lnTo>
                    <a:pt x="150" y="1570"/>
                  </a:lnTo>
                  <a:lnTo>
                    <a:pt x="136" y="1708"/>
                  </a:lnTo>
                  <a:lnTo>
                    <a:pt x="136" y="1718"/>
                  </a:lnTo>
                  <a:lnTo>
                    <a:pt x="136" y="1724"/>
                  </a:lnTo>
                  <a:lnTo>
                    <a:pt x="138" y="1730"/>
                  </a:lnTo>
                  <a:lnTo>
                    <a:pt x="140" y="1734"/>
                  </a:lnTo>
                  <a:lnTo>
                    <a:pt x="144" y="1736"/>
                  </a:lnTo>
                  <a:lnTo>
                    <a:pt x="146" y="1738"/>
                  </a:lnTo>
                  <a:lnTo>
                    <a:pt x="144" y="1750"/>
                  </a:lnTo>
                  <a:lnTo>
                    <a:pt x="144" y="1764"/>
                  </a:lnTo>
                  <a:lnTo>
                    <a:pt x="144" y="1780"/>
                  </a:lnTo>
                  <a:lnTo>
                    <a:pt x="144" y="1800"/>
                  </a:lnTo>
                  <a:lnTo>
                    <a:pt x="140" y="1826"/>
                  </a:lnTo>
                  <a:lnTo>
                    <a:pt x="136" y="1850"/>
                  </a:lnTo>
                  <a:lnTo>
                    <a:pt x="134" y="1872"/>
                  </a:lnTo>
                  <a:lnTo>
                    <a:pt x="130" y="1900"/>
                  </a:lnTo>
                  <a:lnTo>
                    <a:pt x="122" y="1936"/>
                  </a:lnTo>
                  <a:lnTo>
                    <a:pt x="116" y="1972"/>
                  </a:lnTo>
                  <a:lnTo>
                    <a:pt x="112" y="1998"/>
                  </a:lnTo>
                  <a:lnTo>
                    <a:pt x="106" y="2066"/>
                  </a:lnTo>
                  <a:lnTo>
                    <a:pt x="100" y="2126"/>
                  </a:lnTo>
                  <a:lnTo>
                    <a:pt x="100" y="2132"/>
                  </a:lnTo>
                  <a:lnTo>
                    <a:pt x="98" y="2136"/>
                  </a:lnTo>
                  <a:lnTo>
                    <a:pt x="96" y="2140"/>
                  </a:lnTo>
                  <a:lnTo>
                    <a:pt x="90" y="2150"/>
                  </a:lnTo>
                  <a:lnTo>
                    <a:pt x="76" y="2192"/>
                  </a:lnTo>
                  <a:lnTo>
                    <a:pt x="66" y="2222"/>
                  </a:lnTo>
                  <a:lnTo>
                    <a:pt x="58" y="2252"/>
                  </a:lnTo>
                  <a:lnTo>
                    <a:pt x="48" y="2296"/>
                  </a:lnTo>
                  <a:lnTo>
                    <a:pt x="48" y="2308"/>
                  </a:lnTo>
                  <a:lnTo>
                    <a:pt x="48" y="2318"/>
                  </a:lnTo>
                  <a:lnTo>
                    <a:pt x="50" y="2330"/>
                  </a:lnTo>
                  <a:lnTo>
                    <a:pt x="52" y="2344"/>
                  </a:lnTo>
                  <a:lnTo>
                    <a:pt x="50" y="2360"/>
                  </a:lnTo>
                  <a:lnTo>
                    <a:pt x="46" y="2376"/>
                  </a:lnTo>
                  <a:lnTo>
                    <a:pt x="42" y="2396"/>
                  </a:lnTo>
                  <a:lnTo>
                    <a:pt x="38" y="2414"/>
                  </a:lnTo>
                  <a:lnTo>
                    <a:pt x="38" y="2436"/>
                  </a:lnTo>
                  <a:lnTo>
                    <a:pt x="40" y="2462"/>
                  </a:lnTo>
                  <a:lnTo>
                    <a:pt x="40" y="2490"/>
                  </a:lnTo>
                  <a:lnTo>
                    <a:pt x="40" y="2516"/>
                  </a:lnTo>
                  <a:lnTo>
                    <a:pt x="32" y="2588"/>
                  </a:lnTo>
                  <a:lnTo>
                    <a:pt x="26" y="2646"/>
                  </a:lnTo>
                  <a:lnTo>
                    <a:pt x="14" y="2704"/>
                  </a:lnTo>
                  <a:lnTo>
                    <a:pt x="12" y="2706"/>
                  </a:lnTo>
                  <a:lnTo>
                    <a:pt x="8" y="2712"/>
                  </a:lnTo>
                  <a:lnTo>
                    <a:pt x="4" y="2734"/>
                  </a:lnTo>
                  <a:lnTo>
                    <a:pt x="0" y="2750"/>
                  </a:lnTo>
                  <a:lnTo>
                    <a:pt x="0" y="2774"/>
                  </a:lnTo>
                  <a:lnTo>
                    <a:pt x="2" y="2780"/>
                  </a:lnTo>
                  <a:lnTo>
                    <a:pt x="4" y="2786"/>
                  </a:lnTo>
                  <a:lnTo>
                    <a:pt x="10" y="2796"/>
                  </a:lnTo>
                  <a:lnTo>
                    <a:pt x="20" y="2808"/>
                  </a:lnTo>
                  <a:lnTo>
                    <a:pt x="24" y="2800"/>
                  </a:lnTo>
                  <a:lnTo>
                    <a:pt x="32" y="2826"/>
                  </a:lnTo>
                  <a:lnTo>
                    <a:pt x="34" y="2840"/>
                  </a:lnTo>
                  <a:lnTo>
                    <a:pt x="38" y="2862"/>
                  </a:lnTo>
                  <a:lnTo>
                    <a:pt x="42" y="2884"/>
                  </a:lnTo>
                  <a:lnTo>
                    <a:pt x="46" y="2900"/>
                  </a:lnTo>
                  <a:lnTo>
                    <a:pt x="52" y="2906"/>
                  </a:lnTo>
                  <a:lnTo>
                    <a:pt x="60" y="2912"/>
                  </a:lnTo>
                  <a:lnTo>
                    <a:pt x="84" y="2922"/>
                  </a:lnTo>
                  <a:lnTo>
                    <a:pt x="114" y="2932"/>
                  </a:lnTo>
                  <a:lnTo>
                    <a:pt x="144" y="2940"/>
                  </a:lnTo>
                  <a:lnTo>
                    <a:pt x="156" y="2944"/>
                  </a:lnTo>
                  <a:lnTo>
                    <a:pt x="168" y="2944"/>
                  </a:lnTo>
                  <a:lnTo>
                    <a:pt x="178" y="2944"/>
                  </a:lnTo>
                  <a:lnTo>
                    <a:pt x="188" y="2942"/>
                  </a:lnTo>
                  <a:lnTo>
                    <a:pt x="194" y="2940"/>
                  </a:lnTo>
                  <a:lnTo>
                    <a:pt x="200" y="2936"/>
                  </a:lnTo>
                  <a:lnTo>
                    <a:pt x="204" y="2932"/>
                  </a:lnTo>
                  <a:lnTo>
                    <a:pt x="206" y="2926"/>
                  </a:lnTo>
                  <a:lnTo>
                    <a:pt x="206" y="2922"/>
                  </a:lnTo>
                  <a:lnTo>
                    <a:pt x="206" y="2916"/>
                  </a:lnTo>
                  <a:lnTo>
                    <a:pt x="200" y="2904"/>
                  </a:lnTo>
                  <a:lnTo>
                    <a:pt x="186" y="2886"/>
                  </a:lnTo>
                  <a:lnTo>
                    <a:pt x="184" y="2882"/>
                  </a:lnTo>
                  <a:lnTo>
                    <a:pt x="184" y="2878"/>
                  </a:lnTo>
                  <a:lnTo>
                    <a:pt x="182" y="2868"/>
                  </a:lnTo>
                  <a:lnTo>
                    <a:pt x="178" y="2864"/>
                  </a:lnTo>
                  <a:lnTo>
                    <a:pt x="172" y="2860"/>
                  </a:lnTo>
                  <a:lnTo>
                    <a:pt x="166" y="2854"/>
                  </a:lnTo>
                  <a:lnTo>
                    <a:pt x="166" y="2852"/>
                  </a:lnTo>
                  <a:lnTo>
                    <a:pt x="164" y="2850"/>
                  </a:lnTo>
                  <a:lnTo>
                    <a:pt x="164" y="2838"/>
                  </a:lnTo>
                  <a:lnTo>
                    <a:pt x="158" y="2824"/>
                  </a:lnTo>
                  <a:lnTo>
                    <a:pt x="152" y="2808"/>
                  </a:lnTo>
                  <a:lnTo>
                    <a:pt x="150" y="2792"/>
                  </a:lnTo>
                  <a:lnTo>
                    <a:pt x="148" y="2786"/>
                  </a:lnTo>
                  <a:lnTo>
                    <a:pt x="146" y="2782"/>
                  </a:lnTo>
                  <a:lnTo>
                    <a:pt x="140" y="2776"/>
                  </a:lnTo>
                  <a:lnTo>
                    <a:pt x="140" y="2764"/>
                  </a:lnTo>
                  <a:lnTo>
                    <a:pt x="140" y="2756"/>
                  </a:lnTo>
                  <a:lnTo>
                    <a:pt x="144" y="2752"/>
                  </a:lnTo>
                  <a:lnTo>
                    <a:pt x="148" y="2748"/>
                  </a:lnTo>
                  <a:lnTo>
                    <a:pt x="152" y="2732"/>
                  </a:lnTo>
                  <a:lnTo>
                    <a:pt x="162" y="2656"/>
                  </a:lnTo>
                  <a:lnTo>
                    <a:pt x="180" y="2568"/>
                  </a:lnTo>
                  <a:lnTo>
                    <a:pt x="200" y="2476"/>
                  </a:lnTo>
                  <a:lnTo>
                    <a:pt x="212" y="2422"/>
                  </a:lnTo>
                  <a:lnTo>
                    <a:pt x="224" y="2366"/>
                  </a:lnTo>
                  <a:lnTo>
                    <a:pt x="234" y="2316"/>
                  </a:lnTo>
                  <a:lnTo>
                    <a:pt x="236" y="2294"/>
                  </a:lnTo>
                  <a:lnTo>
                    <a:pt x="238" y="2274"/>
                  </a:lnTo>
                  <a:lnTo>
                    <a:pt x="238" y="2256"/>
                  </a:lnTo>
                  <a:lnTo>
                    <a:pt x="242" y="2242"/>
                  </a:lnTo>
                  <a:lnTo>
                    <a:pt x="250" y="2212"/>
                  </a:lnTo>
                  <a:lnTo>
                    <a:pt x="254" y="2194"/>
                  </a:lnTo>
                  <a:lnTo>
                    <a:pt x="262" y="2176"/>
                  </a:lnTo>
                  <a:lnTo>
                    <a:pt x="272" y="2154"/>
                  </a:lnTo>
                  <a:lnTo>
                    <a:pt x="282" y="2130"/>
                  </a:lnTo>
                  <a:lnTo>
                    <a:pt x="316" y="2014"/>
                  </a:lnTo>
                  <a:lnTo>
                    <a:pt x="332" y="1956"/>
                  </a:lnTo>
                  <a:lnTo>
                    <a:pt x="338" y="1942"/>
                  </a:lnTo>
                  <a:lnTo>
                    <a:pt x="338" y="1940"/>
                  </a:lnTo>
                  <a:lnTo>
                    <a:pt x="338" y="1942"/>
                  </a:lnTo>
                  <a:lnTo>
                    <a:pt x="338" y="1944"/>
                  </a:lnTo>
                  <a:lnTo>
                    <a:pt x="338" y="1954"/>
                  </a:lnTo>
                  <a:lnTo>
                    <a:pt x="338" y="1968"/>
                  </a:lnTo>
                  <a:lnTo>
                    <a:pt x="344" y="2000"/>
                  </a:lnTo>
                  <a:lnTo>
                    <a:pt x="352" y="2036"/>
                  </a:lnTo>
                  <a:lnTo>
                    <a:pt x="344" y="2114"/>
                  </a:lnTo>
                  <a:lnTo>
                    <a:pt x="344" y="2136"/>
                  </a:lnTo>
                  <a:lnTo>
                    <a:pt x="346" y="2160"/>
                  </a:lnTo>
                  <a:lnTo>
                    <a:pt x="350" y="2192"/>
                  </a:lnTo>
                  <a:lnTo>
                    <a:pt x="348" y="2202"/>
                  </a:lnTo>
                  <a:lnTo>
                    <a:pt x="344" y="2218"/>
                  </a:lnTo>
                  <a:lnTo>
                    <a:pt x="336" y="2246"/>
                  </a:lnTo>
                  <a:lnTo>
                    <a:pt x="334" y="2260"/>
                  </a:lnTo>
                  <a:lnTo>
                    <a:pt x="334" y="2280"/>
                  </a:lnTo>
                  <a:lnTo>
                    <a:pt x="326" y="2322"/>
                  </a:lnTo>
                  <a:lnTo>
                    <a:pt x="320" y="2368"/>
                  </a:lnTo>
                  <a:lnTo>
                    <a:pt x="316" y="2408"/>
                  </a:lnTo>
                  <a:lnTo>
                    <a:pt x="314" y="2434"/>
                  </a:lnTo>
                  <a:lnTo>
                    <a:pt x="310" y="2468"/>
                  </a:lnTo>
                  <a:lnTo>
                    <a:pt x="294" y="2584"/>
                  </a:lnTo>
                  <a:lnTo>
                    <a:pt x="290" y="2592"/>
                  </a:lnTo>
                  <a:lnTo>
                    <a:pt x="286" y="2602"/>
                  </a:lnTo>
                  <a:lnTo>
                    <a:pt x="280" y="2616"/>
                  </a:lnTo>
                  <a:lnTo>
                    <a:pt x="276" y="2630"/>
                  </a:lnTo>
                  <a:lnTo>
                    <a:pt x="272" y="2652"/>
                  </a:lnTo>
                  <a:lnTo>
                    <a:pt x="272" y="2660"/>
                  </a:lnTo>
                  <a:lnTo>
                    <a:pt x="260" y="2680"/>
                  </a:lnTo>
                  <a:lnTo>
                    <a:pt x="254" y="2682"/>
                  </a:lnTo>
                  <a:lnTo>
                    <a:pt x="248" y="2698"/>
                  </a:lnTo>
                  <a:lnTo>
                    <a:pt x="264" y="2722"/>
                  </a:lnTo>
                  <a:lnTo>
                    <a:pt x="272" y="2730"/>
                  </a:lnTo>
                  <a:lnTo>
                    <a:pt x="284" y="2738"/>
                  </a:lnTo>
                  <a:lnTo>
                    <a:pt x="298" y="2748"/>
                  </a:lnTo>
                  <a:lnTo>
                    <a:pt x="310" y="2738"/>
                  </a:lnTo>
                  <a:lnTo>
                    <a:pt x="312" y="2742"/>
                  </a:lnTo>
                  <a:lnTo>
                    <a:pt x="316" y="2746"/>
                  </a:lnTo>
                  <a:lnTo>
                    <a:pt x="320" y="2752"/>
                  </a:lnTo>
                  <a:lnTo>
                    <a:pt x="328" y="2764"/>
                  </a:lnTo>
                  <a:lnTo>
                    <a:pt x="340" y="2784"/>
                  </a:lnTo>
                  <a:lnTo>
                    <a:pt x="354" y="2820"/>
                  </a:lnTo>
                  <a:lnTo>
                    <a:pt x="360" y="2828"/>
                  </a:lnTo>
                  <a:lnTo>
                    <a:pt x="368" y="2840"/>
                  </a:lnTo>
                  <a:lnTo>
                    <a:pt x="386" y="2862"/>
                  </a:lnTo>
                  <a:lnTo>
                    <a:pt x="392" y="2864"/>
                  </a:lnTo>
                  <a:lnTo>
                    <a:pt x="398" y="2868"/>
                  </a:lnTo>
                  <a:lnTo>
                    <a:pt x="414" y="2872"/>
                  </a:lnTo>
                  <a:lnTo>
                    <a:pt x="448" y="2878"/>
                  </a:lnTo>
                  <a:lnTo>
                    <a:pt x="462" y="2880"/>
                  </a:lnTo>
                  <a:lnTo>
                    <a:pt x="478" y="2880"/>
                  </a:lnTo>
                  <a:lnTo>
                    <a:pt x="498" y="2878"/>
                  </a:lnTo>
                  <a:lnTo>
                    <a:pt x="500" y="2876"/>
                  </a:lnTo>
                  <a:lnTo>
                    <a:pt x="500" y="2872"/>
                  </a:lnTo>
                  <a:lnTo>
                    <a:pt x="500" y="2864"/>
                  </a:lnTo>
                  <a:lnTo>
                    <a:pt x="498" y="2856"/>
                  </a:lnTo>
                  <a:lnTo>
                    <a:pt x="494" y="2848"/>
                  </a:lnTo>
                  <a:lnTo>
                    <a:pt x="486" y="2840"/>
                  </a:lnTo>
                  <a:lnTo>
                    <a:pt x="478" y="2832"/>
                  </a:lnTo>
                  <a:lnTo>
                    <a:pt x="466" y="2824"/>
                  </a:lnTo>
                  <a:lnTo>
                    <a:pt x="452" y="2818"/>
                  </a:lnTo>
                  <a:lnTo>
                    <a:pt x="436" y="2810"/>
                  </a:lnTo>
                  <a:lnTo>
                    <a:pt x="438" y="2786"/>
                  </a:lnTo>
                  <a:lnTo>
                    <a:pt x="438" y="2780"/>
                  </a:lnTo>
                  <a:lnTo>
                    <a:pt x="436" y="2776"/>
                  </a:lnTo>
                  <a:lnTo>
                    <a:pt x="432" y="2770"/>
                  </a:lnTo>
                  <a:lnTo>
                    <a:pt x="432" y="2766"/>
                  </a:lnTo>
                  <a:lnTo>
                    <a:pt x="432" y="2758"/>
                  </a:lnTo>
                  <a:lnTo>
                    <a:pt x="434" y="2744"/>
                  </a:lnTo>
                  <a:lnTo>
                    <a:pt x="434" y="2732"/>
                  </a:lnTo>
                  <a:lnTo>
                    <a:pt x="432" y="2720"/>
                  </a:lnTo>
                  <a:lnTo>
                    <a:pt x="432" y="2712"/>
                  </a:lnTo>
                  <a:lnTo>
                    <a:pt x="432" y="2706"/>
                  </a:lnTo>
                  <a:lnTo>
                    <a:pt x="434" y="2700"/>
                  </a:lnTo>
                  <a:lnTo>
                    <a:pt x="438" y="2686"/>
                  </a:lnTo>
                  <a:lnTo>
                    <a:pt x="440" y="2672"/>
                  </a:lnTo>
                  <a:lnTo>
                    <a:pt x="440" y="2656"/>
                  </a:lnTo>
                  <a:lnTo>
                    <a:pt x="440" y="2638"/>
                  </a:lnTo>
                  <a:lnTo>
                    <a:pt x="442" y="2614"/>
                  </a:lnTo>
                  <a:lnTo>
                    <a:pt x="454" y="2542"/>
                  </a:lnTo>
                  <a:lnTo>
                    <a:pt x="460" y="2496"/>
                  </a:lnTo>
                  <a:lnTo>
                    <a:pt x="470" y="2456"/>
                  </a:lnTo>
                  <a:lnTo>
                    <a:pt x="478" y="2418"/>
                  </a:lnTo>
                  <a:lnTo>
                    <a:pt x="484" y="2380"/>
                  </a:lnTo>
                  <a:lnTo>
                    <a:pt x="490" y="2328"/>
                  </a:lnTo>
                  <a:lnTo>
                    <a:pt x="492" y="2302"/>
                  </a:lnTo>
                  <a:lnTo>
                    <a:pt x="494" y="2282"/>
                  </a:lnTo>
                  <a:lnTo>
                    <a:pt x="504" y="2236"/>
                  </a:lnTo>
                  <a:lnTo>
                    <a:pt x="504" y="2228"/>
                  </a:lnTo>
                  <a:lnTo>
                    <a:pt x="504" y="2218"/>
                  </a:lnTo>
                  <a:lnTo>
                    <a:pt x="504" y="2202"/>
                  </a:lnTo>
                  <a:lnTo>
                    <a:pt x="504" y="2180"/>
                  </a:lnTo>
                  <a:lnTo>
                    <a:pt x="508" y="2154"/>
                  </a:lnTo>
                  <a:lnTo>
                    <a:pt x="514" y="2126"/>
                  </a:lnTo>
                  <a:lnTo>
                    <a:pt x="526" y="2082"/>
                  </a:lnTo>
                  <a:lnTo>
                    <a:pt x="544" y="1970"/>
                  </a:lnTo>
                  <a:lnTo>
                    <a:pt x="556" y="1916"/>
                  </a:lnTo>
                  <a:lnTo>
                    <a:pt x="562" y="1878"/>
                  </a:lnTo>
                  <a:lnTo>
                    <a:pt x="566" y="1832"/>
                  </a:lnTo>
                  <a:lnTo>
                    <a:pt x="570" y="1764"/>
                  </a:lnTo>
                  <a:lnTo>
                    <a:pt x="572" y="1758"/>
                  </a:lnTo>
                  <a:lnTo>
                    <a:pt x="568" y="1748"/>
                  </a:lnTo>
                  <a:lnTo>
                    <a:pt x="568" y="1740"/>
                  </a:lnTo>
                  <a:lnTo>
                    <a:pt x="568" y="1736"/>
                  </a:lnTo>
                  <a:lnTo>
                    <a:pt x="570" y="1724"/>
                  </a:lnTo>
                  <a:lnTo>
                    <a:pt x="570" y="1702"/>
                  </a:lnTo>
                  <a:lnTo>
                    <a:pt x="568" y="1660"/>
                  </a:lnTo>
                  <a:lnTo>
                    <a:pt x="568" y="1638"/>
                  </a:lnTo>
                  <a:lnTo>
                    <a:pt x="570" y="1626"/>
                  </a:lnTo>
                  <a:lnTo>
                    <a:pt x="572" y="1616"/>
                  </a:lnTo>
                  <a:lnTo>
                    <a:pt x="572" y="1602"/>
                  </a:lnTo>
                  <a:lnTo>
                    <a:pt x="568" y="1562"/>
                  </a:lnTo>
                  <a:lnTo>
                    <a:pt x="566" y="1540"/>
                  </a:lnTo>
                  <a:lnTo>
                    <a:pt x="572" y="1536"/>
                  </a:lnTo>
                  <a:lnTo>
                    <a:pt x="576" y="1528"/>
                  </a:lnTo>
                  <a:lnTo>
                    <a:pt x="580" y="1510"/>
                  </a:lnTo>
                  <a:lnTo>
                    <a:pt x="582" y="1496"/>
                  </a:lnTo>
                  <a:lnTo>
                    <a:pt x="582" y="1488"/>
                  </a:lnTo>
                  <a:lnTo>
                    <a:pt x="610" y="1484"/>
                  </a:lnTo>
                  <a:lnTo>
                    <a:pt x="616" y="1482"/>
                  </a:lnTo>
                  <a:lnTo>
                    <a:pt x="620" y="1476"/>
                  </a:lnTo>
                  <a:lnTo>
                    <a:pt x="624" y="1470"/>
                  </a:lnTo>
                  <a:lnTo>
                    <a:pt x="662" y="1468"/>
                  </a:lnTo>
                  <a:lnTo>
                    <a:pt x="720" y="1468"/>
                  </a:lnTo>
                  <a:lnTo>
                    <a:pt x="744" y="1468"/>
                  </a:lnTo>
                  <a:lnTo>
                    <a:pt x="774" y="1466"/>
                  </a:lnTo>
                  <a:lnTo>
                    <a:pt x="810" y="1462"/>
                  </a:lnTo>
                  <a:lnTo>
                    <a:pt x="828" y="1458"/>
                  </a:lnTo>
                  <a:lnTo>
                    <a:pt x="846" y="1452"/>
                  </a:lnTo>
                  <a:lnTo>
                    <a:pt x="854" y="1448"/>
                  </a:lnTo>
                  <a:lnTo>
                    <a:pt x="860" y="1442"/>
                  </a:lnTo>
                  <a:lnTo>
                    <a:pt x="866" y="1438"/>
                  </a:lnTo>
                  <a:lnTo>
                    <a:pt x="870" y="1430"/>
                  </a:lnTo>
                  <a:lnTo>
                    <a:pt x="876" y="1418"/>
                  </a:lnTo>
                  <a:lnTo>
                    <a:pt x="880" y="1404"/>
                  </a:lnTo>
                  <a:lnTo>
                    <a:pt x="880" y="1390"/>
                  </a:lnTo>
                  <a:lnTo>
                    <a:pt x="880" y="1380"/>
                  </a:lnTo>
                  <a:lnTo>
                    <a:pt x="878" y="1370"/>
                  </a:lnTo>
                  <a:close/>
                  <a:moveTo>
                    <a:pt x="192" y="1304"/>
                  </a:moveTo>
                  <a:lnTo>
                    <a:pt x="192" y="1304"/>
                  </a:lnTo>
                  <a:lnTo>
                    <a:pt x="180" y="1304"/>
                  </a:lnTo>
                  <a:lnTo>
                    <a:pt x="176" y="1302"/>
                  </a:lnTo>
                  <a:lnTo>
                    <a:pt x="174" y="1300"/>
                  </a:lnTo>
                  <a:lnTo>
                    <a:pt x="170" y="1294"/>
                  </a:lnTo>
                  <a:lnTo>
                    <a:pt x="168" y="1292"/>
                  </a:lnTo>
                  <a:lnTo>
                    <a:pt x="160" y="1286"/>
                  </a:lnTo>
                  <a:lnTo>
                    <a:pt x="158" y="1280"/>
                  </a:lnTo>
                  <a:lnTo>
                    <a:pt x="156" y="1276"/>
                  </a:lnTo>
                  <a:lnTo>
                    <a:pt x="152" y="1274"/>
                  </a:lnTo>
                  <a:lnTo>
                    <a:pt x="154" y="1270"/>
                  </a:lnTo>
                  <a:lnTo>
                    <a:pt x="154" y="1266"/>
                  </a:lnTo>
                  <a:lnTo>
                    <a:pt x="152" y="1260"/>
                  </a:lnTo>
                  <a:lnTo>
                    <a:pt x="146" y="1246"/>
                  </a:lnTo>
                  <a:lnTo>
                    <a:pt x="150" y="1224"/>
                  </a:lnTo>
                  <a:lnTo>
                    <a:pt x="160" y="1214"/>
                  </a:lnTo>
                  <a:lnTo>
                    <a:pt x="170" y="1204"/>
                  </a:lnTo>
                  <a:lnTo>
                    <a:pt x="172" y="1200"/>
                  </a:lnTo>
                  <a:lnTo>
                    <a:pt x="174" y="1194"/>
                  </a:lnTo>
                  <a:lnTo>
                    <a:pt x="186" y="1212"/>
                  </a:lnTo>
                  <a:lnTo>
                    <a:pt x="196" y="1228"/>
                  </a:lnTo>
                  <a:lnTo>
                    <a:pt x="202" y="1242"/>
                  </a:lnTo>
                  <a:lnTo>
                    <a:pt x="206" y="1264"/>
                  </a:lnTo>
                  <a:lnTo>
                    <a:pt x="208" y="1274"/>
                  </a:lnTo>
                  <a:lnTo>
                    <a:pt x="208" y="1288"/>
                  </a:lnTo>
                  <a:lnTo>
                    <a:pt x="208" y="1308"/>
                  </a:lnTo>
                  <a:lnTo>
                    <a:pt x="210" y="1312"/>
                  </a:lnTo>
                  <a:lnTo>
                    <a:pt x="204" y="1308"/>
                  </a:lnTo>
                  <a:lnTo>
                    <a:pt x="192" y="1304"/>
                  </a:lnTo>
                  <a:close/>
                </a:path>
              </a:pathLst>
            </a:custGeom>
            <a:solidFill>
              <a:srgbClr val="000000"/>
            </a:solidFill>
            <a:ln w="9525">
              <a:noFill/>
              <a:round/>
              <a:headEnd/>
              <a:tailEnd/>
            </a:ln>
            <a:effectLst>
              <a:reflection blurRad="6350" stA="52000" endA="300" endPos="35000" dir="5400000" sy="-100000" algn="bl" rotWithShape="0"/>
            </a:effectLst>
          </p:spPr>
          <p:txBody>
            <a:bodyPr/>
            <a:lstStyle/>
            <a:p>
              <a:pPr eaLnBrk="0" fontAlgn="auto" hangingPunct="0">
                <a:spcBef>
                  <a:spcPts val="0"/>
                </a:spcBef>
                <a:spcAft>
                  <a:spcPts val="0"/>
                </a:spcAft>
                <a:defRPr/>
              </a:pPr>
              <a:endParaRPr lang="da-DK" dirty="0">
                <a:latin typeface="Calibri"/>
                <a:ea typeface="ＭＳ Ｐゴシック" charset="-128"/>
                <a:cs typeface="+mn-cs"/>
              </a:endParaRPr>
            </a:p>
          </p:txBody>
        </p:sp>
        <p:sp>
          <p:nvSpPr>
            <p:cNvPr id="111649" name="Freeform 54"/>
            <p:cNvSpPr>
              <a:spLocks/>
            </p:cNvSpPr>
            <p:nvPr/>
          </p:nvSpPr>
          <p:spPr bwMode="auto">
            <a:xfrm>
              <a:off x="2090737" y="-1489075"/>
              <a:ext cx="368300" cy="454025"/>
            </a:xfrm>
            <a:custGeom>
              <a:avLst/>
              <a:gdLst>
                <a:gd name="T0" fmla="*/ 2147483647 w 232"/>
                <a:gd name="T1" fmla="*/ 0 h 286"/>
                <a:gd name="T2" fmla="*/ 2147483647 w 232"/>
                <a:gd name="T3" fmla="*/ 2147483647 h 286"/>
                <a:gd name="T4" fmla="*/ 2147483647 w 232"/>
                <a:gd name="T5" fmla="*/ 2147483647 h 286"/>
                <a:gd name="T6" fmla="*/ 2147483647 w 232"/>
                <a:gd name="T7" fmla="*/ 2147483647 h 286"/>
                <a:gd name="T8" fmla="*/ 2147483647 w 232"/>
                <a:gd name="T9" fmla="*/ 2147483647 h 286"/>
                <a:gd name="T10" fmla="*/ 2147483647 w 232"/>
                <a:gd name="T11" fmla="*/ 2147483647 h 286"/>
                <a:gd name="T12" fmla="*/ 2147483647 w 232"/>
                <a:gd name="T13" fmla="*/ 2147483647 h 286"/>
                <a:gd name="T14" fmla="*/ 2147483647 w 232"/>
                <a:gd name="T15" fmla="*/ 2147483647 h 286"/>
                <a:gd name="T16" fmla="*/ 2147483647 w 232"/>
                <a:gd name="T17" fmla="*/ 2147483647 h 286"/>
                <a:gd name="T18" fmla="*/ 2147483647 w 232"/>
                <a:gd name="T19" fmla="*/ 2147483647 h 286"/>
                <a:gd name="T20" fmla="*/ 2147483647 w 232"/>
                <a:gd name="T21" fmla="*/ 2147483647 h 286"/>
                <a:gd name="T22" fmla="*/ 2147483647 w 232"/>
                <a:gd name="T23" fmla="*/ 2147483647 h 286"/>
                <a:gd name="T24" fmla="*/ 2147483647 w 232"/>
                <a:gd name="T25" fmla="*/ 2147483647 h 286"/>
                <a:gd name="T26" fmla="*/ 2147483647 w 232"/>
                <a:gd name="T27" fmla="*/ 2147483647 h 286"/>
                <a:gd name="T28" fmla="*/ 2147483647 w 232"/>
                <a:gd name="T29" fmla="*/ 2147483647 h 286"/>
                <a:gd name="T30" fmla="*/ 2147483647 w 232"/>
                <a:gd name="T31" fmla="*/ 2147483647 h 286"/>
                <a:gd name="T32" fmla="*/ 2147483647 w 232"/>
                <a:gd name="T33" fmla="*/ 2147483647 h 286"/>
                <a:gd name="T34" fmla="*/ 2147483647 w 232"/>
                <a:gd name="T35" fmla="*/ 2147483647 h 286"/>
                <a:gd name="T36" fmla="*/ 2147483647 w 232"/>
                <a:gd name="T37" fmla="*/ 2147483647 h 286"/>
                <a:gd name="T38" fmla="*/ 2147483647 w 232"/>
                <a:gd name="T39" fmla="*/ 2147483647 h 286"/>
                <a:gd name="T40" fmla="*/ 2147483647 w 232"/>
                <a:gd name="T41" fmla="*/ 2147483647 h 286"/>
                <a:gd name="T42" fmla="*/ 2147483647 w 232"/>
                <a:gd name="T43" fmla="*/ 2147483647 h 286"/>
                <a:gd name="T44" fmla="*/ 2147483647 w 232"/>
                <a:gd name="T45" fmla="*/ 2147483647 h 286"/>
                <a:gd name="T46" fmla="*/ 2147483647 w 232"/>
                <a:gd name="T47" fmla="*/ 2147483647 h 286"/>
                <a:gd name="T48" fmla="*/ 2147483647 w 232"/>
                <a:gd name="T49" fmla="*/ 2147483647 h 286"/>
                <a:gd name="T50" fmla="*/ 2147483647 w 232"/>
                <a:gd name="T51" fmla="*/ 2147483647 h 286"/>
                <a:gd name="T52" fmla="*/ 2147483647 w 232"/>
                <a:gd name="T53" fmla="*/ 2147483647 h 286"/>
                <a:gd name="T54" fmla="*/ 2147483647 w 232"/>
                <a:gd name="T55" fmla="*/ 2147483647 h 286"/>
                <a:gd name="T56" fmla="*/ 2147483647 w 232"/>
                <a:gd name="T57" fmla="*/ 2147483647 h 286"/>
                <a:gd name="T58" fmla="*/ 2147483647 w 232"/>
                <a:gd name="T59" fmla="*/ 2147483647 h 286"/>
                <a:gd name="T60" fmla="*/ 2147483647 w 232"/>
                <a:gd name="T61" fmla="*/ 2147483647 h 286"/>
                <a:gd name="T62" fmla="*/ 2147483647 w 232"/>
                <a:gd name="T63" fmla="*/ 2147483647 h 286"/>
                <a:gd name="T64" fmla="*/ 2147483647 w 232"/>
                <a:gd name="T65" fmla="*/ 2147483647 h 286"/>
                <a:gd name="T66" fmla="*/ 2147483647 w 232"/>
                <a:gd name="T67" fmla="*/ 2147483647 h 286"/>
                <a:gd name="T68" fmla="*/ 0 w 232"/>
                <a:gd name="T69" fmla="*/ 2147483647 h 2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286"/>
                <a:gd name="T107" fmla="*/ 232 w 232"/>
                <a:gd name="T108" fmla="*/ 286 h 2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286">
                  <a:moveTo>
                    <a:pt x="32" y="0"/>
                  </a:moveTo>
                  <a:lnTo>
                    <a:pt x="32" y="0"/>
                  </a:lnTo>
                  <a:lnTo>
                    <a:pt x="90" y="50"/>
                  </a:lnTo>
                  <a:lnTo>
                    <a:pt x="134" y="86"/>
                  </a:lnTo>
                  <a:lnTo>
                    <a:pt x="154" y="100"/>
                  </a:lnTo>
                  <a:lnTo>
                    <a:pt x="166" y="108"/>
                  </a:lnTo>
                  <a:lnTo>
                    <a:pt x="190" y="86"/>
                  </a:lnTo>
                  <a:lnTo>
                    <a:pt x="206" y="68"/>
                  </a:lnTo>
                  <a:lnTo>
                    <a:pt x="216" y="58"/>
                  </a:lnTo>
                  <a:lnTo>
                    <a:pt x="218" y="58"/>
                  </a:lnTo>
                  <a:lnTo>
                    <a:pt x="220" y="60"/>
                  </a:lnTo>
                  <a:lnTo>
                    <a:pt x="222" y="66"/>
                  </a:lnTo>
                  <a:lnTo>
                    <a:pt x="222" y="82"/>
                  </a:lnTo>
                  <a:lnTo>
                    <a:pt x="220" y="108"/>
                  </a:lnTo>
                  <a:lnTo>
                    <a:pt x="218" y="138"/>
                  </a:lnTo>
                  <a:lnTo>
                    <a:pt x="208" y="136"/>
                  </a:lnTo>
                  <a:lnTo>
                    <a:pt x="214" y="172"/>
                  </a:lnTo>
                  <a:lnTo>
                    <a:pt x="222" y="194"/>
                  </a:lnTo>
                  <a:lnTo>
                    <a:pt x="226" y="218"/>
                  </a:lnTo>
                  <a:lnTo>
                    <a:pt x="230" y="248"/>
                  </a:lnTo>
                  <a:lnTo>
                    <a:pt x="232" y="286"/>
                  </a:lnTo>
                  <a:lnTo>
                    <a:pt x="222" y="230"/>
                  </a:lnTo>
                  <a:lnTo>
                    <a:pt x="212" y="188"/>
                  </a:lnTo>
                  <a:lnTo>
                    <a:pt x="206" y="170"/>
                  </a:lnTo>
                  <a:lnTo>
                    <a:pt x="198" y="160"/>
                  </a:lnTo>
                  <a:lnTo>
                    <a:pt x="198" y="126"/>
                  </a:lnTo>
                  <a:lnTo>
                    <a:pt x="188" y="120"/>
                  </a:lnTo>
                  <a:lnTo>
                    <a:pt x="178" y="114"/>
                  </a:lnTo>
                  <a:lnTo>
                    <a:pt x="168" y="112"/>
                  </a:lnTo>
                  <a:lnTo>
                    <a:pt x="164" y="112"/>
                  </a:lnTo>
                  <a:lnTo>
                    <a:pt x="160" y="114"/>
                  </a:lnTo>
                  <a:lnTo>
                    <a:pt x="148" y="122"/>
                  </a:lnTo>
                  <a:lnTo>
                    <a:pt x="138" y="132"/>
                  </a:lnTo>
                  <a:lnTo>
                    <a:pt x="126" y="142"/>
                  </a:lnTo>
                  <a:lnTo>
                    <a:pt x="112" y="154"/>
                  </a:lnTo>
                  <a:lnTo>
                    <a:pt x="122" y="148"/>
                  </a:lnTo>
                  <a:lnTo>
                    <a:pt x="138" y="140"/>
                  </a:lnTo>
                  <a:lnTo>
                    <a:pt x="144" y="138"/>
                  </a:lnTo>
                  <a:lnTo>
                    <a:pt x="146" y="136"/>
                  </a:lnTo>
                  <a:lnTo>
                    <a:pt x="170" y="158"/>
                  </a:lnTo>
                  <a:lnTo>
                    <a:pt x="168" y="162"/>
                  </a:lnTo>
                  <a:lnTo>
                    <a:pt x="164" y="170"/>
                  </a:lnTo>
                  <a:lnTo>
                    <a:pt x="162" y="182"/>
                  </a:lnTo>
                  <a:lnTo>
                    <a:pt x="158" y="196"/>
                  </a:lnTo>
                  <a:lnTo>
                    <a:pt x="158" y="218"/>
                  </a:lnTo>
                  <a:lnTo>
                    <a:pt x="158" y="244"/>
                  </a:lnTo>
                  <a:lnTo>
                    <a:pt x="162" y="276"/>
                  </a:lnTo>
                  <a:lnTo>
                    <a:pt x="134" y="216"/>
                  </a:lnTo>
                  <a:lnTo>
                    <a:pt x="112" y="172"/>
                  </a:lnTo>
                  <a:lnTo>
                    <a:pt x="102" y="156"/>
                  </a:lnTo>
                  <a:lnTo>
                    <a:pt x="96" y="146"/>
                  </a:lnTo>
                  <a:lnTo>
                    <a:pt x="52" y="98"/>
                  </a:lnTo>
                  <a:lnTo>
                    <a:pt x="28" y="72"/>
                  </a:lnTo>
                  <a:lnTo>
                    <a:pt x="16" y="56"/>
                  </a:lnTo>
                  <a:lnTo>
                    <a:pt x="12" y="50"/>
                  </a:lnTo>
                  <a:lnTo>
                    <a:pt x="8" y="40"/>
                  </a:lnTo>
                  <a:lnTo>
                    <a:pt x="0" y="30"/>
                  </a:lnTo>
                  <a:lnTo>
                    <a:pt x="32" y="0"/>
                  </a:lnTo>
                  <a:close/>
                </a:path>
              </a:pathLst>
            </a:custGeom>
            <a:solidFill>
              <a:srgbClr val="FFFFFF"/>
            </a:solidFill>
            <a:ln w="9525">
              <a:noFill/>
              <a:round/>
              <a:headEnd/>
              <a:tailEnd/>
            </a:ln>
          </p:spPr>
          <p:txBody>
            <a:bodyPr/>
            <a:lstStyle/>
            <a:p>
              <a:endParaRPr lang="en-US"/>
            </a:p>
          </p:txBody>
        </p:sp>
        <p:sp>
          <p:nvSpPr>
            <p:cNvPr id="111650" name="Freeform 55"/>
            <p:cNvSpPr>
              <a:spLocks/>
            </p:cNvSpPr>
            <p:nvPr/>
          </p:nvSpPr>
          <p:spPr bwMode="auto">
            <a:xfrm>
              <a:off x="2309812" y="-1311275"/>
              <a:ext cx="149225" cy="422275"/>
            </a:xfrm>
            <a:custGeom>
              <a:avLst/>
              <a:gdLst>
                <a:gd name="T0" fmla="*/ 0 w 94"/>
                <a:gd name="T1" fmla="*/ 2147483647 h 266"/>
                <a:gd name="T2" fmla="*/ 2147483647 w 94"/>
                <a:gd name="T3" fmla="*/ 2147483647 h 266"/>
                <a:gd name="T4" fmla="*/ 2147483647 w 94"/>
                <a:gd name="T5" fmla="*/ 2147483647 h 266"/>
                <a:gd name="T6" fmla="*/ 2147483647 w 94"/>
                <a:gd name="T7" fmla="*/ 2147483647 h 266"/>
                <a:gd name="T8" fmla="*/ 2147483647 w 94"/>
                <a:gd name="T9" fmla="*/ 2147483647 h 266"/>
                <a:gd name="T10" fmla="*/ 2147483647 w 94"/>
                <a:gd name="T11" fmla="*/ 2147483647 h 266"/>
                <a:gd name="T12" fmla="*/ 2147483647 w 94"/>
                <a:gd name="T13" fmla="*/ 2147483647 h 266"/>
                <a:gd name="T14" fmla="*/ 2147483647 w 94"/>
                <a:gd name="T15" fmla="*/ 2147483647 h 266"/>
                <a:gd name="T16" fmla="*/ 2147483647 w 94"/>
                <a:gd name="T17" fmla="*/ 2147483647 h 266"/>
                <a:gd name="T18" fmla="*/ 2147483647 w 94"/>
                <a:gd name="T19" fmla="*/ 2147483647 h 266"/>
                <a:gd name="T20" fmla="*/ 2147483647 w 94"/>
                <a:gd name="T21" fmla="*/ 2147483647 h 266"/>
                <a:gd name="T22" fmla="*/ 2147483647 w 94"/>
                <a:gd name="T23" fmla="*/ 2147483647 h 266"/>
                <a:gd name="T24" fmla="*/ 2147483647 w 94"/>
                <a:gd name="T25" fmla="*/ 2147483647 h 266"/>
                <a:gd name="T26" fmla="*/ 2147483647 w 94"/>
                <a:gd name="T27" fmla="*/ 2147483647 h 266"/>
                <a:gd name="T28" fmla="*/ 2147483647 w 94"/>
                <a:gd name="T29" fmla="*/ 2147483647 h 266"/>
                <a:gd name="T30" fmla="*/ 2147483647 w 94"/>
                <a:gd name="T31" fmla="*/ 2147483647 h 266"/>
                <a:gd name="T32" fmla="*/ 2147483647 w 94"/>
                <a:gd name="T33" fmla="*/ 2147483647 h 266"/>
                <a:gd name="T34" fmla="*/ 2147483647 w 94"/>
                <a:gd name="T35" fmla="*/ 0 h 266"/>
                <a:gd name="T36" fmla="*/ 2147483647 w 94"/>
                <a:gd name="T37" fmla="*/ 0 h 266"/>
                <a:gd name="T38" fmla="*/ 2147483647 w 94"/>
                <a:gd name="T39" fmla="*/ 2147483647 h 266"/>
                <a:gd name="T40" fmla="*/ 0 w 94"/>
                <a:gd name="T41" fmla="*/ 2147483647 h 266"/>
                <a:gd name="T42" fmla="*/ 0 w 94"/>
                <a:gd name="T43" fmla="*/ 2147483647 h 2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4"/>
                <a:gd name="T67" fmla="*/ 0 h 266"/>
                <a:gd name="T68" fmla="*/ 94 w 94"/>
                <a:gd name="T69" fmla="*/ 266 h 2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4" h="266">
                  <a:moveTo>
                    <a:pt x="0" y="16"/>
                  </a:moveTo>
                  <a:lnTo>
                    <a:pt x="32" y="46"/>
                  </a:lnTo>
                  <a:lnTo>
                    <a:pt x="28" y="58"/>
                  </a:lnTo>
                  <a:lnTo>
                    <a:pt x="20" y="86"/>
                  </a:lnTo>
                  <a:lnTo>
                    <a:pt x="18" y="104"/>
                  </a:lnTo>
                  <a:lnTo>
                    <a:pt x="18" y="124"/>
                  </a:lnTo>
                  <a:lnTo>
                    <a:pt x="20" y="144"/>
                  </a:lnTo>
                  <a:lnTo>
                    <a:pt x="24" y="164"/>
                  </a:lnTo>
                  <a:lnTo>
                    <a:pt x="74" y="266"/>
                  </a:lnTo>
                  <a:lnTo>
                    <a:pt x="94" y="174"/>
                  </a:lnTo>
                  <a:lnTo>
                    <a:pt x="60" y="48"/>
                  </a:lnTo>
                  <a:lnTo>
                    <a:pt x="60" y="14"/>
                  </a:lnTo>
                  <a:lnTo>
                    <a:pt x="56" y="10"/>
                  </a:lnTo>
                  <a:lnTo>
                    <a:pt x="50" y="6"/>
                  </a:lnTo>
                  <a:lnTo>
                    <a:pt x="42" y="2"/>
                  </a:lnTo>
                  <a:lnTo>
                    <a:pt x="32" y="0"/>
                  </a:lnTo>
                  <a:lnTo>
                    <a:pt x="22" y="0"/>
                  </a:lnTo>
                  <a:lnTo>
                    <a:pt x="12" y="6"/>
                  </a:lnTo>
                  <a:lnTo>
                    <a:pt x="0" y="16"/>
                  </a:lnTo>
                  <a:close/>
                </a:path>
              </a:pathLst>
            </a:custGeom>
            <a:solidFill>
              <a:srgbClr val="2E2E2E"/>
            </a:solidFill>
            <a:ln w="9525">
              <a:noFill/>
              <a:round/>
              <a:headEnd/>
              <a:tailEnd/>
            </a:ln>
          </p:spPr>
          <p:txBody>
            <a:bodyPr/>
            <a:lstStyle/>
            <a:p>
              <a:endParaRPr lang="en-US"/>
            </a:p>
          </p:txBody>
        </p:sp>
      </p:grpSp>
      <p:grpSp>
        <p:nvGrpSpPr>
          <p:cNvPr id="5" name="Gruppe 528"/>
          <p:cNvGrpSpPr>
            <a:grpSpLocks/>
          </p:cNvGrpSpPr>
          <p:nvPr/>
        </p:nvGrpSpPr>
        <p:grpSpPr bwMode="auto">
          <a:xfrm>
            <a:off x="876300" y="5783971"/>
            <a:ext cx="7508875" cy="1130300"/>
            <a:chOff x="442913" y="3667126"/>
            <a:chExt cx="7508875" cy="760909"/>
          </a:xfrm>
        </p:grpSpPr>
        <p:grpSp>
          <p:nvGrpSpPr>
            <p:cNvPr id="6" name="Gruppe 520"/>
            <p:cNvGrpSpPr/>
            <p:nvPr/>
          </p:nvGrpSpPr>
          <p:grpSpPr>
            <a:xfrm>
              <a:off x="455613" y="4042865"/>
              <a:ext cx="7486651" cy="385170"/>
              <a:chOff x="455613" y="3667126"/>
              <a:chExt cx="7486651" cy="385170"/>
            </a:xfrm>
            <a:gradFill flip="none" rotWithShape="1">
              <a:gsLst>
                <a:gs pos="0">
                  <a:schemeClr val="accent1">
                    <a:shade val="30000"/>
                    <a:satMod val="115000"/>
                  </a:schemeClr>
                </a:gs>
                <a:gs pos="50000">
                  <a:schemeClr val="accent1">
                    <a:shade val="67500"/>
                    <a:satMod val="115000"/>
                    <a:alpha val="0"/>
                  </a:schemeClr>
                </a:gs>
                <a:gs pos="100000">
                  <a:schemeClr val="accent1">
                    <a:shade val="100000"/>
                    <a:satMod val="115000"/>
                    <a:alpha val="0"/>
                  </a:schemeClr>
                </a:gs>
              </a:gsLst>
              <a:lin ang="5400000" scaled="1"/>
              <a:tileRect/>
            </a:gradFill>
          </p:grpSpPr>
          <p:sp>
            <p:nvSpPr>
              <p:cNvPr id="60" name="AutoShape 252"/>
              <p:cNvSpPr>
                <a:spLocks noChangeArrowheads="1"/>
              </p:cNvSpPr>
              <p:nvPr/>
            </p:nvSpPr>
            <p:spPr bwMode="auto">
              <a:xfrm>
                <a:off x="4240213" y="3669026"/>
                <a:ext cx="1873251" cy="383270"/>
              </a:xfrm>
              <a:prstGeom prst="chevron">
                <a:avLst>
                  <a:gd name="adj" fmla="val 25734"/>
                </a:avLst>
              </a:prstGeom>
              <a:grpFill/>
              <a:ln w="9525" cap="flat" cmpd="sng" algn="ctr">
                <a:noFill/>
                <a:prstDash val="solid"/>
              </a:ln>
              <a:effectLst/>
            </p:spPr>
            <p:txBody>
              <a:bodyPr anchor="ctr"/>
              <a:lstStyle/>
              <a:p>
                <a:pPr indent="-342900" algn="ctr" eaLnBrk="0" fontAlgn="auto" hangingPunct="0">
                  <a:spcBef>
                    <a:spcPts val="0"/>
                  </a:spcBef>
                  <a:spcAft>
                    <a:spcPts val="0"/>
                  </a:spcAft>
                  <a:buFont typeface="+mj-lt"/>
                  <a:buAutoNum type="arabicPeriod"/>
                  <a:defRPr/>
                </a:pPr>
                <a:endParaRPr lang="da-DK" kern="0" noProof="1">
                  <a:solidFill>
                    <a:sysClr val="window" lastClr="FFFFFF"/>
                  </a:solidFill>
                  <a:latin typeface="Calibri"/>
                  <a:ea typeface="ＭＳ Ｐゴシック" pitchFamily="-97" charset="-128"/>
                  <a:cs typeface="+mn-cs"/>
                </a:endParaRPr>
              </a:p>
            </p:txBody>
          </p:sp>
          <p:sp>
            <p:nvSpPr>
              <p:cNvPr id="61" name="AutoShape 252"/>
              <p:cNvSpPr>
                <a:spLocks noChangeArrowheads="1"/>
              </p:cNvSpPr>
              <p:nvPr/>
            </p:nvSpPr>
            <p:spPr bwMode="auto">
              <a:xfrm>
                <a:off x="2360613" y="3667126"/>
                <a:ext cx="1924050" cy="383270"/>
              </a:xfrm>
              <a:prstGeom prst="chevron">
                <a:avLst>
                  <a:gd name="adj" fmla="val 25734"/>
                </a:avLst>
              </a:prstGeom>
              <a:grpFill/>
              <a:ln w="9525" cap="flat" cmpd="sng" algn="ctr">
                <a:noFill/>
                <a:prstDash val="solid"/>
              </a:ln>
              <a:effectLst/>
            </p:spPr>
            <p:txBody>
              <a:bodyPr anchor="ctr"/>
              <a:lstStyle/>
              <a:p>
                <a:pPr indent="-342900" algn="ctr" eaLnBrk="0" fontAlgn="auto" hangingPunct="0">
                  <a:spcBef>
                    <a:spcPts val="0"/>
                  </a:spcBef>
                  <a:spcAft>
                    <a:spcPts val="0"/>
                  </a:spcAft>
                  <a:buFont typeface="+mj-lt"/>
                  <a:buAutoNum type="arabicPeriod"/>
                  <a:defRPr/>
                </a:pPr>
                <a:endParaRPr lang="da-DK" kern="0" noProof="1">
                  <a:solidFill>
                    <a:sysClr val="window" lastClr="FFFFFF"/>
                  </a:solidFill>
                  <a:latin typeface="Calibri"/>
                  <a:ea typeface="ＭＳ Ｐゴシック" pitchFamily="-97" charset="-128"/>
                  <a:cs typeface="+mn-cs"/>
                </a:endParaRPr>
              </a:p>
            </p:txBody>
          </p:sp>
          <p:sp>
            <p:nvSpPr>
              <p:cNvPr id="63" name="AutoShape 252"/>
              <p:cNvSpPr>
                <a:spLocks noChangeArrowheads="1"/>
              </p:cNvSpPr>
              <p:nvPr/>
            </p:nvSpPr>
            <p:spPr bwMode="auto">
              <a:xfrm>
                <a:off x="455613" y="3667126"/>
                <a:ext cx="1930400" cy="383270"/>
              </a:xfrm>
              <a:prstGeom prst="chevron">
                <a:avLst>
                  <a:gd name="adj" fmla="val 25734"/>
                </a:avLst>
              </a:prstGeom>
              <a:grpFill/>
              <a:ln w="19050" cap="flat" cmpd="sng">
                <a:noFill/>
                <a:prstDash val="solid"/>
                <a:round/>
                <a:headEnd type="none" w="med" len="med"/>
                <a:tailEnd type="none" w="med" len="med"/>
              </a:ln>
              <a:effectLst/>
            </p:spPr>
            <p:txBody>
              <a:bodyPr/>
              <a:lstStyle/>
              <a:p>
                <a:pPr eaLnBrk="0" fontAlgn="auto" hangingPunct="0">
                  <a:spcBef>
                    <a:spcPts val="0"/>
                  </a:spcBef>
                  <a:spcAft>
                    <a:spcPts val="0"/>
                  </a:spcAft>
                  <a:defRPr/>
                </a:pPr>
                <a:endParaRPr lang="da-DK" kern="0" noProof="1">
                  <a:solidFill>
                    <a:sysClr val="windowText" lastClr="000000">
                      <a:lumMod val="95000"/>
                      <a:lumOff val="5000"/>
                    </a:sysClr>
                  </a:solidFill>
                  <a:latin typeface="Calibri"/>
                  <a:ea typeface="ＭＳ Ｐゴシック" pitchFamily="-97" charset="-128"/>
                  <a:cs typeface="+mn-cs"/>
                </a:endParaRPr>
              </a:p>
            </p:txBody>
          </p:sp>
          <p:sp>
            <p:nvSpPr>
              <p:cNvPr id="71" name="AutoShape 252"/>
              <p:cNvSpPr>
                <a:spLocks noChangeArrowheads="1"/>
              </p:cNvSpPr>
              <p:nvPr/>
            </p:nvSpPr>
            <p:spPr bwMode="auto">
              <a:xfrm>
                <a:off x="6069013" y="3669026"/>
                <a:ext cx="1873251" cy="383270"/>
              </a:xfrm>
              <a:prstGeom prst="chevron">
                <a:avLst>
                  <a:gd name="adj" fmla="val 25734"/>
                </a:avLst>
              </a:prstGeom>
              <a:grpFill/>
              <a:ln w="9525" cap="flat" cmpd="sng" algn="ctr">
                <a:noFill/>
                <a:prstDash val="solid"/>
              </a:ln>
              <a:effectLst/>
            </p:spPr>
            <p:txBody>
              <a:bodyPr anchor="ctr"/>
              <a:lstStyle/>
              <a:p>
                <a:pPr indent="-342900" algn="ctr" eaLnBrk="0" fontAlgn="auto" hangingPunct="0">
                  <a:spcBef>
                    <a:spcPts val="0"/>
                  </a:spcBef>
                  <a:spcAft>
                    <a:spcPts val="0"/>
                  </a:spcAft>
                  <a:buFont typeface="+mj-lt"/>
                  <a:buAutoNum type="arabicPeriod"/>
                  <a:defRPr/>
                </a:pPr>
                <a:endParaRPr lang="da-DK" kern="0" noProof="1">
                  <a:solidFill>
                    <a:sysClr val="window" lastClr="FFFFFF"/>
                  </a:solidFill>
                  <a:latin typeface="Calibri"/>
                  <a:ea typeface="ＭＳ Ｐゴシック" pitchFamily="-97" charset="-128"/>
                  <a:cs typeface="+mn-cs"/>
                </a:endParaRPr>
              </a:p>
            </p:txBody>
          </p:sp>
        </p:grpSp>
        <p:grpSp>
          <p:nvGrpSpPr>
            <p:cNvPr id="7" name="Gruppe 519"/>
            <p:cNvGrpSpPr>
              <a:grpSpLocks/>
            </p:cNvGrpSpPr>
            <p:nvPr/>
          </p:nvGrpSpPr>
          <p:grpSpPr bwMode="auto">
            <a:xfrm>
              <a:off x="442913" y="3667126"/>
              <a:ext cx="7508875" cy="384425"/>
              <a:chOff x="442913" y="3667126"/>
              <a:chExt cx="7508875" cy="384425"/>
            </a:xfrm>
          </p:grpSpPr>
          <p:sp>
            <p:nvSpPr>
              <p:cNvPr id="111644" name="AutoShape 252"/>
              <p:cNvSpPr>
                <a:spLocks noChangeArrowheads="1"/>
              </p:cNvSpPr>
              <p:nvPr/>
            </p:nvSpPr>
            <p:spPr bwMode="auto">
              <a:xfrm>
                <a:off x="442913" y="3667126"/>
                <a:ext cx="1946275" cy="382837"/>
              </a:xfrm>
              <a:prstGeom prst="chevron">
                <a:avLst>
                  <a:gd name="adj" fmla="val 25725"/>
                </a:avLst>
              </a:prstGeom>
              <a:gradFill rotWithShape="0">
                <a:gsLst>
                  <a:gs pos="0">
                    <a:srgbClr val="A6CE39"/>
                  </a:gs>
                  <a:gs pos="100000">
                    <a:srgbClr val="82A62C"/>
                  </a:gs>
                </a:gsLst>
                <a:lin ang="4200000"/>
              </a:gradFill>
              <a:ln w="9">
                <a:noFill/>
                <a:miter lim="800000"/>
                <a:headEnd/>
                <a:tailEnd/>
              </a:ln>
            </p:spPr>
            <p:txBody>
              <a:bodyPr/>
              <a:lstStyle/>
              <a:p>
                <a:pPr eaLnBrk="0" hangingPunct="0"/>
                <a:endParaRPr lang="en-US" noProof="1">
                  <a:latin typeface="Calibri" pitchFamily="34" charset="0"/>
                </a:endParaRPr>
              </a:p>
            </p:txBody>
          </p:sp>
          <p:sp>
            <p:nvSpPr>
              <p:cNvPr id="111645" name="AutoShape 252"/>
              <p:cNvSpPr>
                <a:spLocks noChangeArrowheads="1"/>
              </p:cNvSpPr>
              <p:nvPr/>
            </p:nvSpPr>
            <p:spPr bwMode="auto">
              <a:xfrm>
                <a:off x="4240214" y="3668715"/>
                <a:ext cx="1879600" cy="382836"/>
              </a:xfrm>
              <a:prstGeom prst="chevron">
                <a:avLst>
                  <a:gd name="adj" fmla="val 25730"/>
                </a:avLst>
              </a:prstGeom>
              <a:gradFill rotWithShape="0">
                <a:gsLst>
                  <a:gs pos="0">
                    <a:srgbClr val="0072B9"/>
                  </a:gs>
                  <a:gs pos="100000">
                    <a:srgbClr val="00538C"/>
                  </a:gs>
                </a:gsLst>
                <a:lin ang="4800000"/>
              </a:gradFill>
              <a:ln w="9">
                <a:noFill/>
                <a:miter lim="800000"/>
                <a:headEnd/>
                <a:tailEnd/>
              </a:ln>
            </p:spPr>
            <p:txBody>
              <a:bodyPr/>
              <a:lstStyle/>
              <a:p>
                <a:pPr indent="-342900" eaLnBrk="0" hangingPunct="0">
                  <a:buFont typeface="Calibri" pitchFamily="34" charset="0"/>
                  <a:buAutoNum type="arabicPeriod"/>
                </a:pPr>
                <a:endParaRPr lang="en-US" noProof="1">
                  <a:latin typeface="Calibri" pitchFamily="34" charset="0"/>
                </a:endParaRPr>
              </a:p>
            </p:txBody>
          </p:sp>
          <p:sp>
            <p:nvSpPr>
              <p:cNvPr id="11308" name="AutoShape 252"/>
              <p:cNvSpPr>
                <a:spLocks noChangeArrowheads="1"/>
              </p:cNvSpPr>
              <p:nvPr/>
            </p:nvSpPr>
            <p:spPr bwMode="auto">
              <a:xfrm>
                <a:off x="2347913" y="3667126"/>
                <a:ext cx="1939925" cy="382838"/>
              </a:xfrm>
              <a:prstGeom prst="chevron">
                <a:avLst>
                  <a:gd name="adj" fmla="val 25727"/>
                </a:avLst>
              </a:prstGeom>
              <a:gradFill rotWithShape="0">
                <a:gsLst>
                  <a:gs pos="0">
                    <a:schemeClr val="accent3">
                      <a:lumMod val="75000"/>
                    </a:schemeClr>
                  </a:gs>
                  <a:gs pos="91000">
                    <a:srgbClr val="27829E"/>
                  </a:gs>
                  <a:gs pos="100000">
                    <a:srgbClr val="27829E"/>
                  </a:gs>
                </a:gsLst>
                <a:lin ang="1800000"/>
              </a:gradFill>
              <a:ln w="9">
                <a:noFill/>
                <a:miter lim="800000"/>
                <a:headEnd/>
                <a:tailEnd/>
              </a:ln>
            </p:spPr>
            <p:txBody>
              <a:bodyPr/>
              <a:lstStyle/>
              <a:p>
                <a:pPr indent="-342900" eaLnBrk="0" fontAlgn="auto" hangingPunct="0">
                  <a:spcBef>
                    <a:spcPts val="0"/>
                  </a:spcBef>
                  <a:spcAft>
                    <a:spcPts val="0"/>
                  </a:spcAft>
                  <a:buFont typeface="Calibri" pitchFamily="-109" charset="0"/>
                  <a:buAutoNum type="arabicPeriod"/>
                  <a:defRPr/>
                </a:pPr>
                <a:endParaRPr lang="en-US" noProof="1">
                  <a:latin typeface="Calibri" pitchFamily="-109" charset="0"/>
                  <a:cs typeface="+mn-cs"/>
                </a:endParaRPr>
              </a:p>
            </p:txBody>
          </p:sp>
          <p:sp>
            <p:nvSpPr>
              <p:cNvPr id="111647" name="AutoShape 252"/>
              <p:cNvSpPr>
                <a:spLocks noChangeArrowheads="1"/>
              </p:cNvSpPr>
              <p:nvPr/>
            </p:nvSpPr>
            <p:spPr bwMode="auto">
              <a:xfrm>
                <a:off x="6069013" y="3668715"/>
                <a:ext cx="1882775" cy="382836"/>
              </a:xfrm>
              <a:prstGeom prst="chevron">
                <a:avLst>
                  <a:gd name="adj" fmla="val 25751"/>
                </a:avLst>
              </a:prstGeom>
              <a:gradFill rotWithShape="0">
                <a:gsLst>
                  <a:gs pos="0">
                    <a:srgbClr val="2E3192"/>
                  </a:gs>
                  <a:gs pos="100000">
                    <a:srgbClr val="1D1A6B"/>
                  </a:gs>
                </a:gsLst>
                <a:lin ang="3600000"/>
              </a:gradFill>
              <a:ln w="9">
                <a:noFill/>
                <a:miter lim="800000"/>
                <a:headEnd/>
                <a:tailEnd/>
              </a:ln>
            </p:spPr>
            <p:txBody>
              <a:bodyPr/>
              <a:lstStyle/>
              <a:p>
                <a:pPr indent="-342900" eaLnBrk="0" hangingPunct="0">
                  <a:buFont typeface="Calibri" pitchFamily="34" charset="0"/>
                  <a:buAutoNum type="arabicPeriod"/>
                </a:pPr>
                <a:endParaRPr lang="en-US" noProof="1">
                  <a:latin typeface="Calibri" pitchFamily="34" charset="0"/>
                </a:endParaRPr>
              </a:p>
            </p:txBody>
          </p:sp>
        </p:grpSp>
      </p:grpSp>
      <p:sp>
        <p:nvSpPr>
          <p:cNvPr id="111636" name="Rektangel 72"/>
          <p:cNvSpPr>
            <a:spLocks noChangeArrowheads="1"/>
          </p:cNvSpPr>
          <p:nvPr/>
        </p:nvSpPr>
        <p:spPr bwMode="auto">
          <a:xfrm>
            <a:off x="895351" y="5759450"/>
            <a:ext cx="1806574" cy="707886"/>
          </a:xfrm>
          <a:prstGeom prst="rect">
            <a:avLst/>
          </a:prstGeom>
          <a:noFill/>
          <a:ln w="9525">
            <a:noFill/>
            <a:miter lim="800000"/>
            <a:headEnd/>
            <a:tailEnd/>
          </a:ln>
        </p:spPr>
        <p:txBody>
          <a:bodyPr wrap="square">
            <a:spAutoFit/>
          </a:bodyPr>
          <a:lstStyle/>
          <a:p>
            <a:pPr algn="ctr" defTabSz="801688" eaLnBrk="0" hangingPunct="0">
              <a:spcBef>
                <a:spcPct val="20000"/>
              </a:spcBef>
            </a:pPr>
            <a:r>
              <a:rPr lang="en-US" sz="2000" b="1" noProof="1" smtClean="0">
                <a:solidFill>
                  <a:srgbClr val="080808"/>
                </a:solidFill>
                <a:latin typeface="Times New Roman" pitchFamily="18" charset="0"/>
                <a:cs typeface="Times New Roman" pitchFamily="18" charset="0"/>
              </a:rPr>
              <a:t>TUÂN THỦ PL</a:t>
            </a:r>
            <a:endParaRPr lang="en-US" sz="2000" noProof="1">
              <a:solidFill>
                <a:srgbClr val="080808"/>
              </a:solidFill>
              <a:latin typeface="Times New Roman" pitchFamily="18" charset="0"/>
              <a:cs typeface="Times New Roman" pitchFamily="18" charset="0"/>
            </a:endParaRPr>
          </a:p>
        </p:txBody>
      </p:sp>
      <p:sp>
        <p:nvSpPr>
          <p:cNvPr id="111637" name="Rektangel 72"/>
          <p:cNvSpPr>
            <a:spLocks noChangeArrowheads="1"/>
          </p:cNvSpPr>
          <p:nvPr/>
        </p:nvSpPr>
        <p:spPr bwMode="auto">
          <a:xfrm>
            <a:off x="2851151" y="5759450"/>
            <a:ext cx="1676400" cy="707886"/>
          </a:xfrm>
          <a:prstGeom prst="rect">
            <a:avLst/>
          </a:prstGeom>
          <a:noFill/>
          <a:ln w="9525">
            <a:noFill/>
            <a:miter lim="800000"/>
            <a:headEnd/>
            <a:tailEnd/>
          </a:ln>
        </p:spPr>
        <p:txBody>
          <a:bodyPr wrap="square">
            <a:spAutoFit/>
          </a:bodyPr>
          <a:lstStyle/>
          <a:p>
            <a:pPr algn="ctr" defTabSz="801688" eaLnBrk="0" hangingPunct="0">
              <a:spcBef>
                <a:spcPct val="20000"/>
              </a:spcBef>
            </a:pPr>
            <a:r>
              <a:rPr lang="en-US" sz="2000" b="1" noProof="1" smtClean="0">
                <a:solidFill>
                  <a:srgbClr val="080808"/>
                </a:solidFill>
                <a:latin typeface="Times New Roman" pitchFamily="18" charset="0"/>
                <a:cs typeface="Times New Roman" pitchFamily="18" charset="0"/>
              </a:rPr>
              <a:t>THI HÀNH PL</a:t>
            </a:r>
            <a:endParaRPr lang="en-US" sz="2000" noProof="1">
              <a:solidFill>
                <a:srgbClr val="080808"/>
              </a:solidFill>
              <a:latin typeface="Times New Roman" pitchFamily="18" charset="0"/>
              <a:cs typeface="Times New Roman" pitchFamily="18" charset="0"/>
            </a:endParaRPr>
          </a:p>
        </p:txBody>
      </p:sp>
      <p:sp>
        <p:nvSpPr>
          <p:cNvPr id="111638" name="Rektangel 72"/>
          <p:cNvSpPr>
            <a:spLocks noChangeArrowheads="1"/>
          </p:cNvSpPr>
          <p:nvPr/>
        </p:nvSpPr>
        <p:spPr bwMode="auto">
          <a:xfrm>
            <a:off x="4891088" y="5759450"/>
            <a:ext cx="1468437" cy="707886"/>
          </a:xfrm>
          <a:prstGeom prst="rect">
            <a:avLst/>
          </a:prstGeom>
          <a:noFill/>
          <a:ln w="9525">
            <a:noFill/>
            <a:miter lim="800000"/>
            <a:headEnd/>
            <a:tailEnd/>
          </a:ln>
        </p:spPr>
        <p:txBody>
          <a:bodyPr>
            <a:spAutoFit/>
          </a:bodyPr>
          <a:lstStyle/>
          <a:p>
            <a:pPr algn="ctr" defTabSz="801688" eaLnBrk="0" hangingPunct="0">
              <a:spcBef>
                <a:spcPct val="20000"/>
              </a:spcBef>
            </a:pPr>
            <a:r>
              <a:rPr lang="en-US" sz="2000" b="1" noProof="1" smtClean="0">
                <a:solidFill>
                  <a:schemeClr val="bg1"/>
                </a:solidFill>
                <a:latin typeface="Times New Roman" pitchFamily="18" charset="0"/>
                <a:cs typeface="Times New Roman" pitchFamily="18" charset="0"/>
              </a:rPr>
              <a:t>SỬ DỤNG PL</a:t>
            </a:r>
            <a:endParaRPr lang="en-US" sz="2000" noProof="1">
              <a:solidFill>
                <a:schemeClr val="bg1"/>
              </a:solidFill>
              <a:latin typeface="Times New Roman" pitchFamily="18" charset="0"/>
              <a:cs typeface="Times New Roman" pitchFamily="18" charset="0"/>
            </a:endParaRPr>
          </a:p>
        </p:txBody>
      </p:sp>
      <p:sp>
        <p:nvSpPr>
          <p:cNvPr id="111639" name="Rektangel 72"/>
          <p:cNvSpPr>
            <a:spLocks noChangeArrowheads="1"/>
          </p:cNvSpPr>
          <p:nvPr/>
        </p:nvSpPr>
        <p:spPr bwMode="auto">
          <a:xfrm>
            <a:off x="6786563" y="5759450"/>
            <a:ext cx="1468437" cy="707886"/>
          </a:xfrm>
          <a:prstGeom prst="rect">
            <a:avLst/>
          </a:prstGeom>
          <a:noFill/>
          <a:ln w="9525">
            <a:noFill/>
            <a:miter lim="800000"/>
            <a:headEnd/>
            <a:tailEnd/>
          </a:ln>
        </p:spPr>
        <p:txBody>
          <a:bodyPr>
            <a:spAutoFit/>
          </a:bodyPr>
          <a:lstStyle/>
          <a:p>
            <a:pPr algn="ctr" defTabSz="801688" eaLnBrk="0" hangingPunct="0">
              <a:spcBef>
                <a:spcPct val="20000"/>
              </a:spcBef>
            </a:pPr>
            <a:r>
              <a:rPr lang="en-US" sz="2000" b="1" noProof="1" smtClean="0">
                <a:solidFill>
                  <a:schemeClr val="bg1"/>
                </a:solidFill>
                <a:latin typeface="Times New Roman" pitchFamily="18" charset="0"/>
                <a:cs typeface="Times New Roman" pitchFamily="18" charset="0"/>
              </a:rPr>
              <a:t>ÁP DỤNG PL</a:t>
            </a:r>
            <a:endParaRPr lang="en-US" sz="2000" noProof="1">
              <a:solidFill>
                <a:schemeClr val="bg1"/>
              </a:solidFill>
              <a:latin typeface="Times New Roman" pitchFamily="18" charset="0"/>
              <a:cs typeface="Times New Roman" pitchFamily="18" charset="0"/>
            </a:endParaRPr>
          </a:p>
        </p:txBody>
      </p:sp>
      <p:sp>
        <p:nvSpPr>
          <p:cNvPr id="111640" name="Rectangle 4"/>
          <p:cNvSpPr>
            <a:spLocks noChangeArrowheads="1"/>
          </p:cNvSpPr>
          <p:nvPr/>
        </p:nvSpPr>
        <p:spPr bwMode="gray">
          <a:xfrm>
            <a:off x="874713" y="6162675"/>
            <a:ext cx="1538287" cy="358775"/>
          </a:xfrm>
          <a:prstGeom prst="rect">
            <a:avLst/>
          </a:prstGeom>
          <a:noFill/>
          <a:ln w="9525">
            <a:noFill/>
            <a:miter lim="800000"/>
            <a:headEnd/>
            <a:tailEnd/>
          </a:ln>
        </p:spPr>
        <p:txBody>
          <a:bodyPr lIns="0" tIns="0" rIns="0" bIns="0" anchor="ctr"/>
          <a:lstStyle/>
          <a:p>
            <a:pPr defTabSz="801688" eaLnBrk="0" hangingPunct="0"/>
            <a:endParaRPr lang="en-US" sz="1100">
              <a:solidFill>
                <a:srgbClr val="171717"/>
              </a:solidFill>
              <a:latin typeface="Calibri" pitchFamily="34" charset="0"/>
            </a:endParaRPr>
          </a:p>
        </p:txBody>
      </p:sp>
      <p:sp>
        <p:nvSpPr>
          <p:cNvPr id="111641" name="Rectangle 4"/>
          <p:cNvSpPr>
            <a:spLocks noChangeArrowheads="1"/>
          </p:cNvSpPr>
          <p:nvPr/>
        </p:nvSpPr>
        <p:spPr bwMode="gray">
          <a:xfrm>
            <a:off x="7505700" y="6162675"/>
            <a:ext cx="800100" cy="358775"/>
          </a:xfrm>
          <a:prstGeom prst="rect">
            <a:avLst/>
          </a:prstGeom>
          <a:noFill/>
          <a:ln w="9525">
            <a:noFill/>
            <a:miter lim="800000"/>
            <a:headEnd/>
            <a:tailEnd/>
          </a:ln>
        </p:spPr>
        <p:txBody>
          <a:bodyPr lIns="0" tIns="0" rIns="0" bIns="0" anchor="ctr"/>
          <a:lstStyle/>
          <a:p>
            <a:pPr algn="r" defTabSz="801688" eaLnBrk="0" hangingPunct="0"/>
            <a:endParaRPr lang="en-US" sz="1100">
              <a:solidFill>
                <a:srgbClr val="171717"/>
              </a:solidFill>
              <a:latin typeface="Calibri" pitchFamily="34" charset="0"/>
            </a:endParaRPr>
          </a:p>
        </p:txBody>
      </p:sp>
    </p:spTree>
    <p:extLst>
      <p:ext uri="{BB962C8B-B14F-4D97-AF65-F5344CB8AC3E}">
        <p14:creationId xmlns:p14="http://schemas.microsoft.com/office/powerpoint/2010/main" val="387028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1629"/>
                                        </p:tgtEl>
                                        <p:attrNameLst>
                                          <p:attrName>style.visibility</p:attrName>
                                        </p:attrNameLst>
                                      </p:cBhvr>
                                      <p:to>
                                        <p:strVal val="visible"/>
                                      </p:to>
                                    </p:set>
                                    <p:animEffect transition="in" filter="wipe(down)">
                                      <p:cBhvr>
                                        <p:cTn id="10" dur="500"/>
                                        <p:tgtEl>
                                          <p:spTgt spid="111629"/>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1636"/>
                                        </p:tgtEl>
                                        <p:attrNameLst>
                                          <p:attrName>style.visibility</p:attrName>
                                        </p:attrNameLst>
                                      </p:cBhvr>
                                      <p:to>
                                        <p:strVal val="visible"/>
                                      </p:to>
                                    </p:set>
                                    <p:animEffect transition="in" filter="wipe(down)">
                                      <p:cBhvr>
                                        <p:cTn id="16" dur="500"/>
                                        <p:tgtEl>
                                          <p:spTgt spid="111636"/>
                                        </p:tgtEl>
                                      </p:cBhvr>
                                    </p:animEffect>
                                  </p:childTnLst>
                                </p:cTn>
                              </p:par>
                              <p:par>
                                <p:cTn id="17" presetID="22" presetClass="entr" presetSubtype="4" fill="hold" grpId="0" nodeType="withEffect" nodePh="1">
                                  <p:stCondLst>
                                    <p:cond delay="0"/>
                                  </p:stCondLst>
                                  <p:endCondLst>
                                    <p:cond evt="begin" delay="0">
                                      <p:tn val="17"/>
                                    </p:cond>
                                  </p:endCondLst>
                                  <p:childTnLst>
                                    <p:set>
                                      <p:cBhvr>
                                        <p:cTn id="18" dur="1" fill="hold">
                                          <p:stCondLst>
                                            <p:cond delay="0"/>
                                          </p:stCondLst>
                                        </p:cTn>
                                        <p:tgtEl>
                                          <p:spTgt spid="111640"/>
                                        </p:tgtEl>
                                        <p:attrNameLst>
                                          <p:attrName>style.visibility</p:attrName>
                                        </p:attrNameLst>
                                      </p:cBhvr>
                                      <p:to>
                                        <p:strVal val="visible"/>
                                      </p:to>
                                    </p:set>
                                    <p:animEffect transition="in" filter="wipe(down)">
                                      <p:cBhvr>
                                        <p:cTn id="19" dur="500"/>
                                        <p:tgtEl>
                                          <p:spTgt spid="1116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1628"/>
                                        </p:tgtEl>
                                        <p:attrNameLst>
                                          <p:attrName>style.visibility</p:attrName>
                                        </p:attrNameLst>
                                      </p:cBhvr>
                                      <p:to>
                                        <p:strVal val="visible"/>
                                      </p:to>
                                    </p:set>
                                    <p:animEffect transition="in" filter="wipe(down)">
                                      <p:cBhvr>
                                        <p:cTn id="27" dur="500"/>
                                        <p:tgtEl>
                                          <p:spTgt spid="11162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wipe(down)">
                                      <p:cBhvr>
                                        <p:cTn id="30" dur="500"/>
                                        <p:tgtEl>
                                          <p:spTgt spid="5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1637"/>
                                        </p:tgtEl>
                                        <p:attrNameLst>
                                          <p:attrName>style.visibility</p:attrName>
                                        </p:attrNameLst>
                                      </p:cBhvr>
                                      <p:to>
                                        <p:strVal val="visible"/>
                                      </p:to>
                                    </p:set>
                                    <p:animEffect transition="in" filter="wipe(down)">
                                      <p:cBhvr>
                                        <p:cTn id="33" dur="500"/>
                                        <p:tgtEl>
                                          <p:spTgt spid="11163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11627"/>
                                        </p:tgtEl>
                                        <p:attrNameLst>
                                          <p:attrName>style.visibility</p:attrName>
                                        </p:attrNameLst>
                                      </p:cBhvr>
                                      <p:to>
                                        <p:strVal val="visible"/>
                                      </p:to>
                                    </p:set>
                                    <p:animEffect transition="in" filter="wipe(down)">
                                      <p:cBhvr>
                                        <p:cTn id="41" dur="500"/>
                                        <p:tgtEl>
                                          <p:spTgt spid="11162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down)">
                                      <p:cBhvr>
                                        <p:cTn id="44" dur="500"/>
                                        <p:tgtEl>
                                          <p:spTgt spid="5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11638"/>
                                        </p:tgtEl>
                                        <p:attrNameLst>
                                          <p:attrName>style.visibility</p:attrName>
                                        </p:attrNameLst>
                                      </p:cBhvr>
                                      <p:to>
                                        <p:strVal val="visible"/>
                                      </p:to>
                                    </p:set>
                                    <p:animEffect transition="in" filter="wipe(down)">
                                      <p:cBhvr>
                                        <p:cTn id="47" dur="500"/>
                                        <p:tgtEl>
                                          <p:spTgt spid="1116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500"/>
                                        <p:tgtEl>
                                          <p:spTgt spid="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11626"/>
                                        </p:tgtEl>
                                        <p:attrNameLst>
                                          <p:attrName>style.visibility</p:attrName>
                                        </p:attrNameLst>
                                      </p:cBhvr>
                                      <p:to>
                                        <p:strVal val="visible"/>
                                      </p:to>
                                    </p:set>
                                    <p:animEffect transition="in" filter="wipe(down)">
                                      <p:cBhvr>
                                        <p:cTn id="55" dur="500"/>
                                        <p:tgtEl>
                                          <p:spTgt spid="11162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11639"/>
                                        </p:tgtEl>
                                        <p:attrNameLst>
                                          <p:attrName>style.visibility</p:attrName>
                                        </p:attrNameLst>
                                      </p:cBhvr>
                                      <p:to>
                                        <p:strVal val="visible"/>
                                      </p:to>
                                    </p:set>
                                    <p:animEffect transition="in" filter="wipe(down)">
                                      <p:cBhvr>
                                        <p:cTn id="61" dur="500"/>
                                        <p:tgtEl>
                                          <p:spTgt spid="111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26" grpId="0" animBg="1"/>
      <p:bldP spid="55" grpId="0" animBg="1"/>
      <p:bldP spid="58" grpId="0" animBg="1"/>
      <p:bldP spid="111626" grpId="0"/>
      <p:bldP spid="111627" grpId="0"/>
      <p:bldP spid="111628" grpId="0"/>
      <p:bldP spid="111629" grpId="0"/>
      <p:bldP spid="38" grpId="0" animBg="1"/>
      <p:bldP spid="111636" grpId="0"/>
      <p:bldP spid="111637" grpId="0"/>
      <p:bldP spid="111638" grpId="0"/>
      <p:bldP spid="111639" grpId="0"/>
      <p:bldP spid="11164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143000"/>
            <a:ext cx="7239000" cy="464820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200" b="1" smtClean="0">
                  <a:effectLst>
                    <a:outerShdw blurRad="38100" dist="38100" dir="2700000" algn="tl">
                      <a:srgbClr val="FFFFFF"/>
                    </a:outerShdw>
                  </a:effectLst>
                  <a:latin typeface="Arial" panose="020B0604020202020204" pitchFamily="34" charset="0"/>
                  <a:cs typeface="Arial" panose="020B0604020202020204" pitchFamily="34" charset="0"/>
                </a:rPr>
                <a:t>     Bài tập</a:t>
              </a:r>
              <a:endParaRPr lang="en-US" sz="3200" b="1" dirty="0">
                <a:effectLst>
                  <a:outerShdw blurRad="38100" dist="38100" dir="2700000" algn="tl">
                    <a:srgbClr val="FFFFFF"/>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647579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ctrTitle"/>
          </p:nvPr>
        </p:nvSpPr>
        <p:spPr>
          <a:xfrm>
            <a:off x="381000" y="1600200"/>
            <a:ext cx="8458200" cy="2514600"/>
          </a:xfrm>
        </p:spPr>
        <p:txBody>
          <a:bodyPr/>
          <a:lstStyle/>
          <a:p>
            <a:r>
              <a:rPr lang="en-US" sz="4400" dirty="0">
                <a:solidFill>
                  <a:schemeClr val="tx1"/>
                </a:solidFill>
              </a:rPr>
              <a:t>B</a:t>
            </a:r>
            <a:r>
              <a:rPr lang="vi-VN" sz="4400" dirty="0">
                <a:solidFill>
                  <a:schemeClr val="tx1"/>
                </a:solidFill>
              </a:rPr>
              <a:t>ài </a:t>
            </a:r>
            <a:r>
              <a:rPr lang="vi-VN" sz="4400" dirty="0" smtClean="0">
                <a:solidFill>
                  <a:schemeClr val="tx1"/>
                </a:solidFill>
              </a:rPr>
              <a:t>4</a:t>
            </a:r>
            <a:r>
              <a:rPr lang="en-US" sz="4400" dirty="0">
                <a:solidFill>
                  <a:schemeClr val="tx1"/>
                </a:solidFill>
              </a:rPr>
              <a:t>.</a:t>
            </a:r>
            <a:r>
              <a:rPr lang="en-US" sz="4400" dirty="0" smtClean="0">
                <a:solidFill>
                  <a:schemeClr val="tx1"/>
                </a:solidFill>
              </a:rPr>
              <a:t/>
            </a:r>
            <a:br>
              <a:rPr lang="en-US" sz="4400" dirty="0" smtClean="0">
                <a:solidFill>
                  <a:schemeClr val="tx1"/>
                </a:solidFill>
              </a:rPr>
            </a:br>
            <a:r>
              <a:rPr lang="vi-VN" sz="4400" dirty="0" smtClean="0">
                <a:solidFill>
                  <a:schemeClr val="tx1"/>
                </a:solidFill>
              </a:rPr>
              <a:t>QUAN HỆ PHÁP LUẬT</a:t>
            </a:r>
            <a:endParaRPr lang="en-US" sz="4400" dirty="0">
              <a:solidFill>
                <a:schemeClr val="tx1"/>
              </a:solidFill>
            </a:endParaRPr>
          </a:p>
        </p:txBody>
      </p:sp>
      <p:sp>
        <p:nvSpPr>
          <p:cNvPr id="90115"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22254164-BFE4-44DF-BF65-DB4FFEC43CFE}" type="slidenum">
              <a:rPr lang="en-US" smtClean="0">
                <a:solidFill>
                  <a:srgbClr val="000000"/>
                </a:solidFill>
                <a:latin typeface="Arial" charset="0"/>
              </a:rPr>
              <a:pPr/>
              <a:t>52</a:t>
            </a:fld>
            <a:endParaRPr lang="en-US" smtClean="0">
              <a:solidFill>
                <a:srgbClr val="000000"/>
              </a:solidFill>
              <a:latin typeface="Arial" charset="0"/>
            </a:endParaRPr>
          </a:p>
        </p:txBody>
      </p:sp>
    </p:spTree>
    <p:extLst>
      <p:ext uri="{BB962C8B-B14F-4D97-AF65-F5344CB8AC3E}">
        <p14:creationId xmlns:p14="http://schemas.microsoft.com/office/powerpoint/2010/main" val="358460383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4184033"/>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755953" y="1545825"/>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8" y="1828800"/>
            <a:ext cx="6914684" cy="3581400"/>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marL="109728" algn="just">
              <a:defRPr/>
            </a:pPr>
            <a:r>
              <a:rPr lang="nl-NL" sz="2800" smtClean="0">
                <a:solidFill>
                  <a:schemeClr val="bg1"/>
                </a:solidFill>
                <a:latin typeface="Arial" pitchFamily="34" charset="0"/>
                <a:cs typeface="Arial" pitchFamily="34" charset="0"/>
              </a:rPr>
              <a:t>- Là </a:t>
            </a:r>
            <a:r>
              <a:rPr lang="nl-NL" sz="2800">
                <a:solidFill>
                  <a:schemeClr val="bg1"/>
                </a:solidFill>
                <a:latin typeface="Arial" pitchFamily="34" charset="0"/>
                <a:cs typeface="Arial" pitchFamily="34" charset="0"/>
              </a:rPr>
              <a:t>hình thức pháp lý của quan hệ xã hội, xuất hiện trên cơ sở sự điều chỉnh của quy phạm pháp luật; </a:t>
            </a:r>
            <a:endParaRPr lang="nl-NL" sz="2800" smtClean="0">
              <a:solidFill>
                <a:schemeClr val="bg1"/>
              </a:solidFill>
              <a:latin typeface="Arial" pitchFamily="34" charset="0"/>
              <a:cs typeface="Arial" pitchFamily="34" charset="0"/>
            </a:endParaRPr>
          </a:p>
          <a:p>
            <a:pPr marL="109728" algn="just">
              <a:defRPr/>
            </a:pPr>
            <a:r>
              <a:rPr lang="nl-NL" sz="2800" smtClean="0">
                <a:solidFill>
                  <a:schemeClr val="bg1"/>
                </a:solidFill>
                <a:latin typeface="Arial" pitchFamily="34" charset="0"/>
                <a:cs typeface="Arial" pitchFamily="34" charset="0"/>
              </a:rPr>
              <a:t>- Các </a:t>
            </a:r>
            <a:r>
              <a:rPr lang="nl-NL" sz="2800">
                <a:solidFill>
                  <a:schemeClr val="bg1"/>
                </a:solidFill>
                <a:latin typeface="Arial" pitchFamily="34" charset="0"/>
                <a:cs typeface="Arial" pitchFamily="34" charset="0"/>
              </a:rPr>
              <a:t>bên tham gia quan hệ pháp luật </a:t>
            </a:r>
            <a:r>
              <a:rPr lang="nl-NL" sz="2800" smtClean="0">
                <a:solidFill>
                  <a:schemeClr val="bg1"/>
                </a:solidFill>
                <a:latin typeface="Arial" pitchFamily="34" charset="0"/>
                <a:cs typeface="Arial" pitchFamily="34" charset="0"/>
              </a:rPr>
              <a:t> </a:t>
            </a:r>
            <a:r>
              <a:rPr lang="nl-NL" sz="2800">
                <a:solidFill>
                  <a:schemeClr val="bg1"/>
                </a:solidFill>
                <a:latin typeface="Arial" pitchFamily="34" charset="0"/>
                <a:cs typeface="Arial" pitchFamily="34" charset="0"/>
              </a:rPr>
              <a:t>mang những quyền và nghĩa vụ pháp lý được quy phạm pháp luật nói trên quy định và được nhà nước bảo đảm thực hiện.</a:t>
            </a:r>
            <a:endParaRPr lang="en-US" sz="2800" dirty="0">
              <a:solidFill>
                <a:schemeClr val="bg1"/>
              </a:solidFill>
              <a:latin typeface="Arial" pitchFamily="34" charset="0"/>
              <a:cs typeface="Arial" pitchFamily="34" charset="0"/>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1537877" y="509052"/>
            <a:ext cx="59650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solidFill>
                  <a:schemeClr val="tx2"/>
                </a:solidFill>
                <a:latin typeface="Arial" panose="020B0604020202020204" pitchFamily="34" charset="0"/>
              </a:rPr>
              <a:t>Khái niệm: Quan hệ pháp luật</a:t>
            </a:r>
            <a:endParaRPr lang="en-US" sz="3200" b="1" dirty="0">
              <a:solidFill>
                <a:schemeClr val="tx2"/>
              </a:solidFill>
              <a:latin typeface="Arial" panose="020B0604020202020204" pitchFamily="34" charset="0"/>
            </a:endParaRPr>
          </a:p>
        </p:txBody>
      </p:sp>
    </p:spTree>
    <p:extLst>
      <p:ext uri="{BB962C8B-B14F-4D97-AF65-F5344CB8AC3E}">
        <p14:creationId xmlns:p14="http://schemas.microsoft.com/office/powerpoint/2010/main" val="169330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dirty="0">
                <a:solidFill>
                  <a:srgbClr val="002060"/>
                </a:solidFill>
                <a:latin typeface="Arial" pitchFamily="34" charset="0"/>
                <a:cs typeface="Arial" pitchFamily="34" charset="0"/>
              </a:rPr>
              <a:t>ĐẶC ĐIỂM</a:t>
            </a:r>
            <a:endParaRPr lang="vi-VN" sz="3600" b="1" kern="0" dirty="0">
              <a:solidFill>
                <a:srgbClr val="002060"/>
              </a:solidFill>
              <a:latin typeface="Arial" pitchFamily="34" charset="0"/>
              <a:cs typeface="Arial" pitchFamily="34" charset="0"/>
            </a:endParaRPr>
          </a:p>
        </p:txBody>
      </p:sp>
      <p:graphicFrame>
        <p:nvGraphicFramePr>
          <p:cNvPr id="6" name="Diagram 5"/>
          <p:cNvGraphicFramePr/>
          <p:nvPr>
            <p:extLst>
              <p:ext uri="{D42A27DB-BD31-4B8C-83A1-F6EECF244321}">
                <p14:modId xmlns:p14="http://schemas.microsoft.com/office/powerpoint/2010/main" val="2925344689"/>
              </p:ext>
            </p:extLst>
          </p:nvPr>
        </p:nvGraphicFramePr>
        <p:xfrm>
          <a:off x="304800" y="1404422"/>
          <a:ext cx="85344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5390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style.rotation</p:attrName>
                                        </p:attrNameLst>
                                      </p:cBhvr>
                                      <p:tavLst>
                                        <p:tav tm="0">
                                          <p:val>
                                            <p:fltVal val="90"/>
                                          </p:val>
                                        </p:tav>
                                        <p:tav tm="100000">
                                          <p:val>
                                            <p:fltVal val="0"/>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dirty="0">
                <a:solidFill>
                  <a:srgbClr val="002060"/>
                </a:solidFill>
                <a:latin typeface="Arial" pitchFamily="34" charset="0"/>
                <a:cs typeface="Arial" pitchFamily="34" charset="0"/>
              </a:rPr>
              <a:t>CẤU TRÚC </a:t>
            </a:r>
            <a:endParaRPr lang="vi-VN" sz="3600" b="1" kern="0" dirty="0">
              <a:solidFill>
                <a:srgbClr val="002060"/>
              </a:solidFill>
              <a:latin typeface="Arial" pitchFamily="34" charset="0"/>
              <a:cs typeface="Arial" pitchFamily="34" charset="0"/>
            </a:endParaRPr>
          </a:p>
        </p:txBody>
      </p:sp>
      <p:graphicFrame>
        <p:nvGraphicFramePr>
          <p:cNvPr id="3" name="Content Placeholder 2"/>
          <p:cNvGraphicFramePr>
            <a:graphicFrameLocks noGrp="1"/>
          </p:cNvGraphicFramePr>
          <p:nvPr>
            <p:ph idx="1"/>
          </p:nvPr>
        </p:nvGraphicFramePr>
        <p:xfrm>
          <a:off x="0" y="1066800"/>
          <a:ext cx="91440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0391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3"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a:solidFill>
                  <a:srgbClr val="002060"/>
                </a:solidFill>
                <a:latin typeface="Arial" pitchFamily="34" charset="0"/>
                <a:cs typeface="Arial" pitchFamily="34" charset="0"/>
              </a:rPr>
              <a:t>CHỦ </a:t>
            </a:r>
            <a:r>
              <a:rPr lang="en-US" sz="3600" b="1" kern="0" smtClean="0">
                <a:solidFill>
                  <a:srgbClr val="002060"/>
                </a:solidFill>
                <a:latin typeface="Arial" pitchFamily="34" charset="0"/>
                <a:cs typeface="Arial" pitchFamily="34" charset="0"/>
              </a:rPr>
              <a:t>THỂ QHPL</a:t>
            </a:r>
            <a:endParaRPr lang="vi-VN" sz="3600" b="1" kern="0" dirty="0">
              <a:solidFill>
                <a:srgbClr val="002060"/>
              </a:solidFill>
              <a:latin typeface="Arial" pitchFamily="34" charset="0"/>
              <a:cs typeface="Arial" pitchFamily="34" charset="0"/>
            </a:endParaRPr>
          </a:p>
        </p:txBody>
      </p:sp>
      <p:sp>
        <p:nvSpPr>
          <p:cNvPr id="14" name="Rounded Rectangle 13"/>
          <p:cNvSpPr/>
          <p:nvPr/>
        </p:nvSpPr>
        <p:spPr>
          <a:xfrm>
            <a:off x="50180" y="3962727"/>
            <a:ext cx="2667000" cy="1912391"/>
          </a:xfrm>
          <a:prstGeom prst="roundRect">
            <a:avLst/>
          </a:prstGeom>
          <a:solidFill>
            <a:srgbClr val="FFC000"/>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latin typeface="Arial" pitchFamily="34" charset="0"/>
                <a:cs typeface="Arial" pitchFamily="34" charset="0"/>
              </a:rPr>
              <a:t>Năng lực chủ thể</a:t>
            </a:r>
          </a:p>
        </p:txBody>
      </p:sp>
      <p:sp>
        <p:nvSpPr>
          <p:cNvPr id="16" name="Flowchart: Connector 15"/>
          <p:cNvSpPr/>
          <p:nvPr/>
        </p:nvSpPr>
        <p:spPr>
          <a:xfrm>
            <a:off x="4167391" y="3962727"/>
            <a:ext cx="1828801" cy="1912391"/>
          </a:xfrm>
          <a:prstGeom prst="flowChartConnector">
            <a:avLst/>
          </a:prstGeom>
          <a:solidFill>
            <a:srgbClr val="00B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latin typeface="Arial" pitchFamily="34" charset="0"/>
                <a:cs typeface="Arial" pitchFamily="34" charset="0"/>
              </a:rPr>
              <a:t>Năng </a:t>
            </a:r>
            <a:r>
              <a:rPr lang="en-US" sz="2800" dirty="0" err="1">
                <a:latin typeface="Arial" pitchFamily="34" charset="0"/>
                <a:cs typeface="Arial" pitchFamily="34" charset="0"/>
              </a:rPr>
              <a:t>lực</a:t>
            </a:r>
            <a:r>
              <a:rPr lang="en-US" sz="2800" dirty="0">
                <a:latin typeface="Arial" pitchFamily="34" charset="0"/>
                <a:cs typeface="Arial" pitchFamily="34" charset="0"/>
              </a:rPr>
              <a:t> PL</a:t>
            </a:r>
          </a:p>
        </p:txBody>
      </p:sp>
      <p:sp>
        <p:nvSpPr>
          <p:cNvPr id="17" name="Flowchart: Connector 16"/>
          <p:cNvSpPr/>
          <p:nvPr/>
        </p:nvSpPr>
        <p:spPr>
          <a:xfrm>
            <a:off x="7135504" y="3741519"/>
            <a:ext cx="2008496" cy="2133599"/>
          </a:xfrm>
          <a:prstGeom prst="flowChartConnector">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latin typeface="Arial" pitchFamily="34" charset="0"/>
                <a:cs typeface="Arial" pitchFamily="34" charset="0"/>
              </a:rPr>
              <a:t>Năng lực hành vi </a:t>
            </a:r>
          </a:p>
        </p:txBody>
      </p:sp>
      <p:sp>
        <p:nvSpPr>
          <p:cNvPr id="18" name="Plus 17"/>
          <p:cNvSpPr/>
          <p:nvPr/>
        </p:nvSpPr>
        <p:spPr>
          <a:xfrm>
            <a:off x="6297613" y="4679459"/>
            <a:ext cx="457200" cy="6858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Equal 18"/>
          <p:cNvSpPr/>
          <p:nvPr/>
        </p:nvSpPr>
        <p:spPr>
          <a:xfrm>
            <a:off x="3051175" y="4793759"/>
            <a:ext cx="990600" cy="4572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09582" name="Slide Number Placeholder 2"/>
          <p:cNvSpPr>
            <a:spLocks noGrp="1"/>
          </p:cNvSpPr>
          <p:nvPr>
            <p:ph type="sldNum" sz="quarter" idx="12"/>
          </p:nvPr>
        </p:nvSpPr>
        <p:spPr bwMode="auto">
          <a:xfrm>
            <a:off x="6629400" y="5101734"/>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998E0FD4-0000-4229-803F-0037A8D7D309}" type="slidenum">
              <a:rPr lang="en-US" smtClean="0">
                <a:solidFill>
                  <a:srgbClr val="000000"/>
                </a:solidFill>
                <a:latin typeface="Arial" charset="0"/>
              </a:rPr>
              <a:pPr/>
              <a:t>56</a:t>
            </a:fld>
            <a:endParaRPr lang="en-US" smtClean="0">
              <a:solidFill>
                <a:srgbClr val="000000"/>
              </a:solidFill>
              <a:latin typeface="Arial" charset="0"/>
            </a:endParaRPr>
          </a:p>
        </p:txBody>
      </p:sp>
      <p:sp>
        <p:nvSpPr>
          <p:cNvPr id="21" name="Down Arrow 20"/>
          <p:cNvSpPr/>
          <p:nvPr/>
        </p:nvSpPr>
        <p:spPr>
          <a:xfrm>
            <a:off x="2947988" y="2418859"/>
            <a:ext cx="2438400" cy="1338263"/>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AutoShape 4"/>
          <p:cNvSpPr>
            <a:spLocks noChangeArrowheads="1"/>
          </p:cNvSpPr>
          <p:nvPr/>
        </p:nvSpPr>
        <p:spPr bwMode="gray">
          <a:xfrm>
            <a:off x="1447800" y="1687022"/>
            <a:ext cx="5791200" cy="574675"/>
          </a:xfrm>
          <a:prstGeom prst="roundRect">
            <a:avLst>
              <a:gd name="adj" fmla="val 50000"/>
            </a:avLst>
          </a:prstGeom>
          <a:solidFill>
            <a:srgbClr val="00B050"/>
          </a:soli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sz="2400" b="1" dirty="0">
                <a:solidFill>
                  <a:schemeClr val="bg1"/>
                </a:solidFill>
                <a:effectLst>
                  <a:outerShdw blurRad="38100" dist="38100" dir="2700000" algn="tl">
                    <a:srgbClr val="000000"/>
                  </a:outerShdw>
                </a:effectLst>
                <a:latin typeface="Arial" pitchFamily="34" charset="0"/>
                <a:cs typeface="Arial" pitchFamily="34" charset="0"/>
              </a:rPr>
              <a:t>CÁ NHÂN, TỔ CHỨC</a:t>
            </a:r>
          </a:p>
        </p:txBody>
      </p:sp>
      <p:sp>
        <p:nvSpPr>
          <p:cNvPr id="24" name="Down Arrow 23"/>
          <p:cNvSpPr/>
          <p:nvPr/>
        </p:nvSpPr>
        <p:spPr>
          <a:xfrm>
            <a:off x="3695700" y="1096472"/>
            <a:ext cx="914400" cy="487362"/>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01353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inVertical)">
                                      <p:cBhvr>
                                        <p:cTn id="11" dur="500"/>
                                        <p:tgtEl>
                                          <p:spTgt spid="24"/>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par>
                                <p:cTn id="25" presetID="16" presetClass="entr" presetSubtype="2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par>
                                <p:cTn id="28" presetID="16" presetClass="entr" presetSubtype="2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par>
                                <p:cTn id="31" presetID="16" presetClass="entr" presetSubtype="2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par>
                                <p:cTn id="34" presetID="16" presetClass="entr" presetSubtype="21"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arn(inVertic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3" grpId="0" animBg="1"/>
      <p:bldP spid="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84863780"/>
              </p:ext>
            </p:extLst>
          </p:nvPr>
        </p:nvGraphicFramePr>
        <p:xfrm>
          <a:off x="2667000" y="14478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0" y="1752600"/>
            <a:ext cx="2667000" cy="3810000"/>
          </a:xfrm>
          <a:prstGeom prst="ellipse">
            <a:avLst/>
          </a:prstGeom>
          <a:solidFill>
            <a:schemeClr val="accent6">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200" dirty="0" err="1"/>
              <a:t>Là</a:t>
            </a:r>
            <a:r>
              <a:rPr lang="en-US" sz="3200" dirty="0"/>
              <a:t> </a:t>
            </a:r>
            <a:r>
              <a:rPr lang="en-US" sz="3200" dirty="0" err="1"/>
              <a:t>khả</a:t>
            </a:r>
            <a:r>
              <a:rPr lang="en-US" sz="3200" dirty="0"/>
              <a:t> </a:t>
            </a:r>
            <a:r>
              <a:rPr lang="en-US" sz="3200" dirty="0" err="1"/>
              <a:t>năng</a:t>
            </a:r>
            <a:r>
              <a:rPr lang="en-US" sz="3200" dirty="0"/>
              <a:t> </a:t>
            </a:r>
            <a:r>
              <a:rPr lang="en-US" sz="3200" dirty="0" err="1"/>
              <a:t>chủ</a:t>
            </a:r>
            <a:r>
              <a:rPr lang="en-US" sz="3200" dirty="0"/>
              <a:t> </a:t>
            </a:r>
            <a:r>
              <a:rPr lang="en-US" sz="3200" dirty="0" err="1"/>
              <a:t>thể</a:t>
            </a:r>
            <a:r>
              <a:rPr lang="en-US" sz="3200" dirty="0"/>
              <a:t> </a:t>
            </a:r>
            <a:r>
              <a:rPr lang="en-US" sz="3200" b="1" dirty="0" err="1">
                <a:solidFill>
                  <a:srgbClr val="FFFF00"/>
                </a:solidFill>
              </a:rPr>
              <a:t>có</a:t>
            </a:r>
            <a:r>
              <a:rPr lang="en-US" sz="3200" b="1" dirty="0">
                <a:solidFill>
                  <a:srgbClr val="FFFF00"/>
                </a:solidFill>
              </a:rPr>
              <a:t> </a:t>
            </a:r>
            <a:r>
              <a:rPr lang="en-US" sz="3200" b="1" dirty="0" err="1">
                <a:solidFill>
                  <a:srgbClr val="FFFF00"/>
                </a:solidFill>
              </a:rPr>
              <a:t>các</a:t>
            </a:r>
            <a:r>
              <a:rPr lang="en-US" sz="3200" b="1" dirty="0">
                <a:solidFill>
                  <a:srgbClr val="FFFF00"/>
                </a:solidFill>
              </a:rPr>
              <a:t> </a:t>
            </a:r>
            <a:r>
              <a:rPr lang="en-US" sz="3200" b="1" dirty="0" err="1">
                <a:solidFill>
                  <a:srgbClr val="FFFF00"/>
                </a:solidFill>
              </a:rPr>
              <a:t>quyền</a:t>
            </a:r>
            <a:r>
              <a:rPr lang="en-US" sz="3200" b="1" dirty="0">
                <a:solidFill>
                  <a:srgbClr val="FFFF00"/>
                </a:solidFill>
              </a:rPr>
              <a:t> </a:t>
            </a:r>
            <a:r>
              <a:rPr lang="en-US" sz="3200" b="1" dirty="0" err="1">
                <a:solidFill>
                  <a:srgbClr val="FFFF00"/>
                </a:solidFill>
              </a:rPr>
              <a:t>và</a:t>
            </a:r>
            <a:r>
              <a:rPr lang="en-US" sz="3200" b="1" dirty="0">
                <a:solidFill>
                  <a:srgbClr val="FFFF00"/>
                </a:solidFill>
              </a:rPr>
              <a:t> </a:t>
            </a:r>
            <a:r>
              <a:rPr lang="en-US" sz="3200" b="1" dirty="0" err="1">
                <a:solidFill>
                  <a:srgbClr val="FFFF00"/>
                </a:solidFill>
              </a:rPr>
              <a:t>nghĩa</a:t>
            </a:r>
            <a:r>
              <a:rPr lang="en-US" sz="3200" b="1" dirty="0">
                <a:solidFill>
                  <a:srgbClr val="FFFF00"/>
                </a:solidFill>
              </a:rPr>
              <a:t> </a:t>
            </a:r>
            <a:r>
              <a:rPr lang="en-US" sz="3200" b="1" dirty="0" err="1">
                <a:solidFill>
                  <a:srgbClr val="FFFF00"/>
                </a:solidFill>
              </a:rPr>
              <a:t>vụ</a:t>
            </a:r>
            <a:r>
              <a:rPr lang="en-US" sz="3200" b="1" dirty="0">
                <a:solidFill>
                  <a:srgbClr val="FFFF00"/>
                </a:solidFill>
              </a:rPr>
              <a:t> </a:t>
            </a:r>
            <a:r>
              <a:rPr lang="en-US" sz="3200" b="1" dirty="0" err="1">
                <a:solidFill>
                  <a:srgbClr val="FFFF00"/>
                </a:solidFill>
              </a:rPr>
              <a:t>pháp</a:t>
            </a:r>
            <a:r>
              <a:rPr lang="en-US" sz="3200" b="1" dirty="0">
                <a:solidFill>
                  <a:srgbClr val="FFFF00"/>
                </a:solidFill>
              </a:rPr>
              <a:t> </a:t>
            </a:r>
            <a:r>
              <a:rPr lang="en-US" sz="3200" b="1" dirty="0" err="1">
                <a:solidFill>
                  <a:srgbClr val="FFFF00"/>
                </a:solidFill>
              </a:rPr>
              <a:t>lý</a:t>
            </a:r>
            <a:endParaRPr lang="en-US" sz="3200" b="1" dirty="0">
              <a:solidFill>
                <a:srgbClr val="FFFF00"/>
              </a:solidFill>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57</a:t>
            </a:fld>
            <a:endParaRPr lang="en-US"/>
          </a:p>
        </p:txBody>
      </p:sp>
      <p:sp>
        <p:nvSpPr>
          <p:cNvPr id="3" name="Rounded Rectangle 2"/>
          <p:cNvSpPr/>
          <p:nvPr/>
        </p:nvSpPr>
        <p:spPr>
          <a:xfrm>
            <a:off x="2667000" y="152400"/>
            <a:ext cx="4419600" cy="9906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NĂNG LỰC PHÁP LUẬT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26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2667000" y="14478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4689" y="1180514"/>
            <a:ext cx="2667000" cy="4495800"/>
          </a:xfrm>
          <a:prstGeom prst="ellipse">
            <a:avLst/>
          </a:prstGeom>
          <a:solidFill>
            <a:schemeClr val="accent6">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chủ</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bằng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hành</a:t>
            </a:r>
            <a:r>
              <a:rPr lang="en-US" sz="2800" b="1" dirty="0">
                <a:solidFill>
                  <a:srgbClr val="FFFF00"/>
                </a:solidFill>
                <a:latin typeface="Times New Roman" panose="02020603050405020304" pitchFamily="18" charset="0"/>
                <a:cs typeface="Times New Roman" panose="02020603050405020304" pitchFamily="18" charset="0"/>
              </a:rPr>
              <a:t> vi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mình</a:t>
            </a:r>
            <a:r>
              <a:rPr lang="en-US" sz="2800" dirty="0">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xác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lập</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các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quyền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và</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nghĩa</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vụ</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pháp</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lý</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58</a:t>
            </a:fld>
            <a:endParaRPr lang="en-US"/>
          </a:p>
        </p:txBody>
      </p:sp>
      <p:sp>
        <p:nvSpPr>
          <p:cNvPr id="5" name="Rounded Rectangle 4"/>
          <p:cNvSpPr/>
          <p:nvPr/>
        </p:nvSpPr>
        <p:spPr>
          <a:xfrm>
            <a:off x="2667000" y="152400"/>
            <a:ext cx="4419600" cy="9906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smtClean="0"/>
              <a:t>NĂNG LỰC HÀNH VI</a:t>
            </a:r>
            <a:endParaRPr lang="en-US" sz="3200" dirty="0"/>
          </a:p>
        </p:txBody>
      </p:sp>
    </p:spTree>
    <p:extLst>
      <p:ext uri="{BB962C8B-B14F-4D97-AF65-F5344CB8AC3E}">
        <p14:creationId xmlns:p14="http://schemas.microsoft.com/office/powerpoint/2010/main" val="51290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35"/>
          <p:cNvSpPr>
            <a:spLocks noChangeArrowheads="1"/>
          </p:cNvSpPr>
          <p:nvPr/>
        </p:nvSpPr>
        <p:spPr bwMode="gray">
          <a:xfrm>
            <a:off x="1143000" y="474602"/>
            <a:ext cx="6934200" cy="1514773"/>
          </a:xfrm>
          <a:prstGeom prst="ellipse">
            <a:avLst/>
          </a:prstGeom>
          <a:solidFill>
            <a:schemeClr val="accent2">
              <a:lumMod val="60000"/>
              <a:lumOff val="40000"/>
            </a:schemeClr>
          </a:solidFill>
          <a:ln/>
          <a:scene3d>
            <a:camera prst="orthographicFront"/>
            <a:lightRig rig="threePt" dir="t"/>
          </a:scene3d>
          <a:sp3d>
            <a:bevelT w="114300" prst="artDeco"/>
          </a:sp3d>
          <a:extLst/>
        </p:spPr>
        <p:style>
          <a:lnRef idx="3">
            <a:schemeClr val="lt1"/>
          </a:lnRef>
          <a:fillRef idx="1">
            <a:schemeClr val="accent1"/>
          </a:fillRef>
          <a:effectRef idx="1">
            <a:schemeClr val="accent1"/>
          </a:effectRef>
          <a:fontRef idx="minor">
            <a:schemeClr val="lt1"/>
          </a:fontRef>
        </p:style>
        <p:txBody>
          <a:bodyPr wrap="square" anchor="ctr">
            <a:spAutoFit/>
          </a:bodyPr>
          <a:lstStyle/>
          <a:p>
            <a:pPr algn="ctr"/>
            <a:r>
              <a:rPr lang="en-US" sz="3200" dirty="0" smtClean="0">
                <a:solidFill>
                  <a:srgbClr val="0D11AF"/>
                </a:solidFill>
                <a:latin typeface="Arial" pitchFamily="34" charset="0"/>
                <a:cs typeface="Arial" pitchFamily="34" charset="0"/>
              </a:rPr>
              <a:t>Các mức </a:t>
            </a:r>
            <a:r>
              <a:rPr lang="en-US" sz="3200" dirty="0" err="1" smtClean="0">
                <a:solidFill>
                  <a:srgbClr val="0D11AF"/>
                </a:solidFill>
                <a:latin typeface="Arial" pitchFamily="34" charset="0"/>
                <a:cs typeface="Arial" pitchFamily="34" charset="0"/>
              </a:rPr>
              <a:t>độ</a:t>
            </a:r>
            <a:r>
              <a:rPr lang="en-US" sz="3200" dirty="0" smtClean="0">
                <a:solidFill>
                  <a:srgbClr val="0D11AF"/>
                </a:solidFill>
                <a:latin typeface="Arial" pitchFamily="34" charset="0"/>
                <a:cs typeface="Arial" pitchFamily="34" charset="0"/>
              </a:rPr>
              <a:t> NLHVDS </a:t>
            </a:r>
          </a:p>
          <a:p>
            <a:pPr algn="ctr"/>
            <a:r>
              <a:rPr lang="en-US" sz="3200" smtClean="0">
                <a:solidFill>
                  <a:srgbClr val="0D11AF"/>
                </a:solidFill>
                <a:latin typeface="Arial" pitchFamily="34" charset="0"/>
                <a:cs typeface="Arial" pitchFamily="34" charset="0"/>
              </a:rPr>
              <a:t>(Đ16-24, BLDS2015)</a:t>
            </a:r>
            <a:endParaRPr lang="vi-VN" sz="3200" dirty="0">
              <a:solidFill>
                <a:srgbClr val="0D11AF"/>
              </a:solidFill>
              <a:latin typeface="Arial" pitchFamily="34" charset="0"/>
              <a:cs typeface="Arial" pitchFamily="34" charset="0"/>
            </a:endParaRPr>
          </a:p>
        </p:txBody>
      </p:sp>
      <p:cxnSp>
        <p:nvCxnSpPr>
          <p:cNvPr id="26" name="Straight Connector 25"/>
          <p:cNvCxnSpPr/>
          <p:nvPr/>
        </p:nvCxnSpPr>
        <p:spPr>
          <a:xfrm>
            <a:off x="4609065" y="2008710"/>
            <a:ext cx="0" cy="33020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990600" y="2317840"/>
            <a:ext cx="3606006" cy="0"/>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90600" y="2317840"/>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621212" y="2354233"/>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96606" y="2317840"/>
            <a:ext cx="965994" cy="0"/>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248400" y="2317840"/>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562600" y="2317840"/>
            <a:ext cx="2971800" cy="0"/>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534400" y="2317840"/>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7391400" y="2735233"/>
            <a:ext cx="1752600" cy="1097513"/>
          </a:xfrm>
          <a:prstGeom prst="roundRect">
            <a:avLst/>
          </a:prstGeom>
          <a:solidFill>
            <a:schemeClr val="accent1">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smtClean="0">
                <a:solidFill>
                  <a:srgbClr val="0D11AF"/>
                </a:solidFill>
                <a:latin typeface="Arial" pitchFamily="34" charset="0"/>
                <a:cs typeface="Arial" pitchFamily="34" charset="0"/>
              </a:rPr>
              <a:t>NLHVDS đầy đủ</a:t>
            </a:r>
            <a:endParaRPr lang="en-US" sz="2700" dirty="0">
              <a:solidFill>
                <a:srgbClr val="0D11AF"/>
              </a:solidFill>
              <a:latin typeface="Arial" pitchFamily="34" charset="0"/>
              <a:cs typeface="Arial" pitchFamily="34" charset="0"/>
            </a:endParaRPr>
          </a:p>
        </p:txBody>
      </p:sp>
      <p:sp>
        <p:nvSpPr>
          <p:cNvPr id="25" name="Rounded Rectangle 24"/>
          <p:cNvSpPr/>
          <p:nvPr/>
        </p:nvSpPr>
        <p:spPr>
          <a:xfrm>
            <a:off x="5594445" y="2735232"/>
            <a:ext cx="1737940" cy="1097513"/>
          </a:xfrm>
          <a:prstGeom prst="roundRect">
            <a:avLst/>
          </a:prstGeom>
          <a:solidFill>
            <a:schemeClr val="accent6">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smtClean="0">
                <a:solidFill>
                  <a:srgbClr val="0D11AF"/>
                </a:solidFill>
                <a:latin typeface="Arial" pitchFamily="34" charset="0"/>
                <a:cs typeface="Arial" pitchFamily="34" charset="0"/>
              </a:rPr>
              <a:t>NLHVDS 1 phần</a:t>
            </a:r>
            <a:endParaRPr lang="en-US" sz="2700" dirty="0">
              <a:solidFill>
                <a:srgbClr val="0D11AF"/>
              </a:solidFill>
              <a:latin typeface="Arial" pitchFamily="34" charset="0"/>
              <a:cs typeface="Arial" pitchFamily="34" charset="0"/>
            </a:endParaRPr>
          </a:p>
        </p:txBody>
      </p:sp>
      <p:sp>
        <p:nvSpPr>
          <p:cNvPr id="27" name="Rounded Rectangle 26"/>
          <p:cNvSpPr/>
          <p:nvPr/>
        </p:nvSpPr>
        <p:spPr>
          <a:xfrm>
            <a:off x="3703816" y="2762524"/>
            <a:ext cx="1785580" cy="1083868"/>
          </a:xfrm>
          <a:prstGeom prst="roundRect">
            <a:avLst/>
          </a:prstGeom>
          <a:solidFill>
            <a:schemeClr val="accent1">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smtClean="0">
                <a:solidFill>
                  <a:srgbClr val="0D11AF"/>
                </a:solidFill>
                <a:latin typeface="Arial" pitchFamily="34" charset="0"/>
                <a:cs typeface="Arial" pitchFamily="34" charset="0"/>
              </a:rPr>
              <a:t>Không có NLHVDS</a:t>
            </a:r>
            <a:endParaRPr lang="en-US" sz="2700" dirty="0">
              <a:solidFill>
                <a:srgbClr val="0D11AF"/>
              </a:solidFill>
              <a:latin typeface="Arial" pitchFamily="34" charset="0"/>
              <a:cs typeface="Arial" pitchFamily="34" charset="0"/>
            </a:endParaRPr>
          </a:p>
        </p:txBody>
      </p:sp>
      <p:sp>
        <p:nvSpPr>
          <p:cNvPr id="28" name="Rounded Rectangle 27"/>
          <p:cNvSpPr/>
          <p:nvPr/>
        </p:nvSpPr>
        <p:spPr>
          <a:xfrm>
            <a:off x="1828800" y="2762524"/>
            <a:ext cx="1788016" cy="1083869"/>
          </a:xfrm>
          <a:prstGeom prst="roundRect">
            <a:avLst/>
          </a:prstGeom>
          <a:solidFill>
            <a:schemeClr val="accent6">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rgbClr val="0D11AF"/>
                </a:solidFill>
                <a:latin typeface="Arial" pitchFamily="34" charset="0"/>
                <a:cs typeface="Arial" pitchFamily="34" charset="0"/>
              </a:rPr>
              <a:t>Hạn chế NLHVDS</a:t>
            </a:r>
          </a:p>
        </p:txBody>
      </p:sp>
      <p:sp>
        <p:nvSpPr>
          <p:cNvPr id="30" name="Rounded Rectangle 29"/>
          <p:cNvSpPr/>
          <p:nvPr/>
        </p:nvSpPr>
        <p:spPr>
          <a:xfrm>
            <a:off x="0" y="2762525"/>
            <a:ext cx="1724166" cy="1083868"/>
          </a:xfrm>
          <a:prstGeom prst="roundRect">
            <a:avLst/>
          </a:prstGeom>
          <a:solidFill>
            <a:schemeClr val="accent1">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smtClean="0">
                <a:solidFill>
                  <a:srgbClr val="0D11AF"/>
                </a:solidFill>
                <a:latin typeface="Arial" pitchFamily="34" charset="0"/>
                <a:cs typeface="Arial" pitchFamily="34" charset="0"/>
              </a:rPr>
              <a:t>Mất NLHVDS</a:t>
            </a:r>
            <a:endParaRPr lang="en-US" sz="2700" dirty="0">
              <a:solidFill>
                <a:srgbClr val="0D11AF"/>
              </a:solidFill>
              <a:latin typeface="Arial" pitchFamily="34" charset="0"/>
              <a:cs typeface="Arial" pitchFamily="34" charset="0"/>
            </a:endParaRPr>
          </a:p>
        </p:txBody>
      </p:sp>
      <p:cxnSp>
        <p:nvCxnSpPr>
          <p:cNvPr id="31" name="Straight Arrow Connector 30"/>
          <p:cNvCxnSpPr/>
          <p:nvPr/>
        </p:nvCxnSpPr>
        <p:spPr>
          <a:xfrm>
            <a:off x="2793603" y="2354232"/>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03816" y="4648200"/>
            <a:ext cx="5440184" cy="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491894" y="4483097"/>
            <a:ext cx="0" cy="33020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594445" y="4483097"/>
            <a:ext cx="0" cy="33020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703816" y="4483097"/>
            <a:ext cx="0" cy="33020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06144" y="4806287"/>
            <a:ext cx="571500" cy="461665"/>
          </a:xfrm>
          <a:prstGeom prst="rect">
            <a:avLst/>
          </a:prstGeom>
          <a:noFill/>
        </p:spPr>
        <p:txBody>
          <a:bodyPr wrap="square" rtlCol="0">
            <a:spAutoFit/>
          </a:bodyPr>
          <a:lstStyle/>
          <a:p>
            <a:r>
              <a:rPr lang="en-US" sz="2400" dirty="0" smtClean="0">
                <a:latin typeface="Arial" pitchFamily="34" charset="0"/>
                <a:cs typeface="Arial" pitchFamily="34" charset="0"/>
              </a:rPr>
              <a:t>18 </a:t>
            </a:r>
            <a:endParaRPr lang="en-US" sz="2400" dirty="0">
              <a:latin typeface="Arial" pitchFamily="34" charset="0"/>
              <a:cs typeface="Arial" pitchFamily="34" charset="0"/>
            </a:endParaRPr>
          </a:p>
        </p:txBody>
      </p:sp>
      <p:sp>
        <p:nvSpPr>
          <p:cNvPr id="21" name="TextBox 20"/>
          <p:cNvSpPr txBox="1"/>
          <p:nvPr/>
        </p:nvSpPr>
        <p:spPr>
          <a:xfrm>
            <a:off x="8278504" y="4694829"/>
            <a:ext cx="932881" cy="461665"/>
          </a:xfrm>
          <a:prstGeom prst="rect">
            <a:avLst/>
          </a:prstGeom>
          <a:noFill/>
        </p:spPr>
        <p:txBody>
          <a:bodyPr wrap="square" rtlCol="0">
            <a:spAutoFit/>
          </a:bodyPr>
          <a:lstStyle/>
          <a:p>
            <a:pPr algn="ctr"/>
            <a:r>
              <a:rPr lang="en-US" sz="2400" dirty="0" smtClean="0">
                <a:latin typeface="Arial" pitchFamily="34" charset="0"/>
                <a:cs typeface="Arial" pitchFamily="34" charset="0"/>
              </a:rPr>
              <a:t>Tuổi</a:t>
            </a:r>
            <a:endParaRPr lang="en-US" sz="2400" dirty="0">
              <a:latin typeface="Arial" pitchFamily="34" charset="0"/>
              <a:cs typeface="Arial" pitchFamily="34" charset="0"/>
            </a:endParaRPr>
          </a:p>
        </p:txBody>
      </p:sp>
      <p:sp>
        <p:nvSpPr>
          <p:cNvPr id="22" name="TextBox 21"/>
          <p:cNvSpPr txBox="1"/>
          <p:nvPr/>
        </p:nvSpPr>
        <p:spPr>
          <a:xfrm>
            <a:off x="5334000" y="4823495"/>
            <a:ext cx="533400" cy="461665"/>
          </a:xfrm>
          <a:prstGeom prst="rect">
            <a:avLst/>
          </a:prstGeom>
          <a:noFill/>
        </p:spPr>
        <p:txBody>
          <a:bodyPr wrap="square" rtlCol="0">
            <a:spAutoFit/>
          </a:bodyPr>
          <a:lstStyle/>
          <a:p>
            <a:pPr algn="ctr"/>
            <a:r>
              <a:rPr lang="en-US" sz="2400" dirty="0" smtClean="0">
                <a:latin typeface="Arial" pitchFamily="34" charset="0"/>
                <a:cs typeface="Arial" pitchFamily="34" charset="0"/>
              </a:rPr>
              <a:t>6 </a:t>
            </a:r>
            <a:endParaRPr lang="en-US" sz="2400" dirty="0">
              <a:latin typeface="Arial" pitchFamily="34" charset="0"/>
              <a:cs typeface="Arial" pitchFamily="34" charset="0"/>
            </a:endParaRPr>
          </a:p>
        </p:txBody>
      </p:sp>
      <p:sp>
        <p:nvSpPr>
          <p:cNvPr id="23" name="TextBox 22"/>
          <p:cNvSpPr txBox="1"/>
          <p:nvPr/>
        </p:nvSpPr>
        <p:spPr>
          <a:xfrm>
            <a:off x="3505200" y="4852846"/>
            <a:ext cx="533400" cy="523220"/>
          </a:xfrm>
          <a:prstGeom prst="rect">
            <a:avLst/>
          </a:prstGeom>
          <a:noFill/>
        </p:spPr>
        <p:txBody>
          <a:bodyPr wrap="square" rtlCol="0">
            <a:spAutoFit/>
          </a:bodyPr>
          <a:lstStyle/>
          <a:p>
            <a:r>
              <a:rPr lang="en-US" sz="2800" dirty="0" smtClean="0"/>
              <a:t>0</a:t>
            </a:r>
            <a:endParaRPr lang="en-US" sz="2800" dirty="0"/>
          </a:p>
        </p:txBody>
      </p:sp>
      <p:sp>
        <p:nvSpPr>
          <p:cNvPr id="43" name="Rounded Rectangle 42"/>
          <p:cNvSpPr/>
          <p:nvPr/>
        </p:nvSpPr>
        <p:spPr>
          <a:xfrm>
            <a:off x="100083" y="4047656"/>
            <a:ext cx="1524000" cy="281034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Arial" pitchFamily="34" charset="0"/>
                <a:cs typeface="Arial" pitchFamily="34" charset="0"/>
              </a:rPr>
              <a:t>-Bị </a:t>
            </a:r>
            <a:r>
              <a:rPr lang="en-US" sz="2400" dirty="0">
                <a:solidFill>
                  <a:schemeClr val="tx1"/>
                </a:solidFill>
                <a:latin typeface="Arial" pitchFamily="34" charset="0"/>
                <a:cs typeface="Arial" pitchFamily="34" charset="0"/>
              </a:rPr>
              <a:t>bệnh tâm thần </a:t>
            </a:r>
          </a:p>
          <a:p>
            <a:pPr algn="ctr"/>
            <a:r>
              <a:rPr lang="en-US" sz="2400" dirty="0" smtClean="0">
                <a:solidFill>
                  <a:schemeClr val="tx1"/>
                </a:solidFill>
                <a:latin typeface="Arial" pitchFamily="34" charset="0"/>
                <a:cs typeface="Arial" pitchFamily="34" charset="0"/>
              </a:rPr>
              <a:t>- Không </a:t>
            </a:r>
            <a:r>
              <a:rPr lang="en-US" sz="2400" dirty="0">
                <a:solidFill>
                  <a:schemeClr val="tx1"/>
                </a:solidFill>
                <a:latin typeface="Arial" pitchFamily="34" charset="0"/>
                <a:cs typeface="Arial" pitchFamily="34" charset="0"/>
              </a:rPr>
              <a:t>nhận thức được hành vi</a:t>
            </a:r>
          </a:p>
        </p:txBody>
      </p:sp>
      <p:sp>
        <p:nvSpPr>
          <p:cNvPr id="49" name="Rounded Rectangle 48"/>
          <p:cNvSpPr/>
          <p:nvPr/>
        </p:nvSpPr>
        <p:spPr>
          <a:xfrm>
            <a:off x="1917510" y="4089694"/>
            <a:ext cx="1524000" cy="276830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itchFamily="34" charset="0"/>
                <a:cs typeface="Arial" pitchFamily="34" charset="0"/>
              </a:rPr>
              <a:t>Nghiện các chất kích thích dẫn tới phá tán TS</a:t>
            </a:r>
          </a:p>
        </p:txBody>
      </p:sp>
      <p:cxnSp>
        <p:nvCxnSpPr>
          <p:cNvPr id="53" name="Straight Arrow Connector 52"/>
          <p:cNvCxnSpPr/>
          <p:nvPr/>
        </p:nvCxnSpPr>
        <p:spPr>
          <a:xfrm>
            <a:off x="2649110" y="3832745"/>
            <a:ext cx="0" cy="256949"/>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62083" y="3846393"/>
            <a:ext cx="0" cy="256949"/>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957D660-0E6F-402F-9A4F-39F38E391F3B}" type="slidenum">
              <a:rPr lang="en-US" smtClean="0"/>
              <a:pPr/>
              <a:t>59</a:t>
            </a:fld>
            <a:endParaRPr lang="en-US"/>
          </a:p>
        </p:txBody>
      </p:sp>
    </p:spTree>
    <p:extLst>
      <p:ext uri="{BB962C8B-B14F-4D97-AF65-F5344CB8AC3E}">
        <p14:creationId xmlns:p14="http://schemas.microsoft.com/office/powerpoint/2010/main" val="34794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par>
                                <p:cTn id="17" presetID="22" presetClass="entr" presetSubtype="4"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500"/>
                                        <p:tgtEl>
                                          <p:spTgt spid="50"/>
                                        </p:tgtEl>
                                      </p:cBhvr>
                                    </p:animEffect>
                                  </p:childTnLst>
                                </p:cTn>
                              </p:par>
                              <p:par>
                                <p:cTn id="20" presetID="22" presetClass="entr" presetSubtype="4"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down)">
                                      <p:cBhvr>
                                        <p:cTn id="22" dur="500"/>
                                        <p:tgtEl>
                                          <p:spTgt spid="5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circle(in)">
                                      <p:cBhvr>
                                        <p:cTn id="30" dur="2000"/>
                                        <p:tgtEl>
                                          <p:spTgt spid="48"/>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circle(in)">
                                      <p:cBhvr>
                                        <p:cTn id="33" dur="20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barn(inVertical)">
                                      <p:cBhvr>
                                        <p:cTn id="58" dur="500"/>
                                        <p:tgtEl>
                                          <p:spTgt spid="29"/>
                                        </p:tgtEl>
                                      </p:cBhvr>
                                    </p:animEffect>
                                  </p:childTnLst>
                                </p:cTn>
                              </p:par>
                              <p:par>
                                <p:cTn id="59" presetID="16" presetClass="entr" presetSubtype="21"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barn(inVertical)">
                                      <p:cBhvr>
                                        <p:cTn id="61" dur="500"/>
                                        <p:tgtEl>
                                          <p:spTgt spid="35"/>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barn(inVertical)">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barn(inVertical)">
                                      <p:cBhvr>
                                        <p:cTn id="69" dur="500"/>
                                        <p:tgtEl>
                                          <p:spTgt spid="32"/>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arn(inVertical)">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down)">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down)">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down)">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wipe(down)">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wipe(down)">
                                      <p:cBhvr>
                                        <p:cTn id="97" dur="50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down)">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barn(inVertical)">
                                      <p:cBhvr>
                                        <p:cTn id="107" dur="500"/>
                                        <p:tgtEl>
                                          <p:spTgt spid="4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wipe(down)">
                                      <p:cBhvr>
                                        <p:cTn id="112" dur="500"/>
                                        <p:tgtEl>
                                          <p:spTgt spid="53"/>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barn(inVertical)">
                                      <p:cBhvr>
                                        <p:cTn id="117" dur="500"/>
                                        <p:tgtEl>
                                          <p:spTgt spid="4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wipe(down)">
                                      <p:cBhvr>
                                        <p:cTn id="1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7" grpId="0" animBg="1"/>
      <p:bldP spid="28" grpId="0" animBg="1"/>
      <p:bldP spid="30" grpId="0" animBg="1"/>
      <p:bldP spid="20" grpId="0"/>
      <p:bldP spid="21" grpId="0"/>
      <p:bldP spid="22" grpId="0"/>
      <p:bldP spid="23" grpId="0"/>
      <p:bldP spid="43"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219200"/>
            <a:ext cx="7239000" cy="464820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eaLnBrk="0" hangingPunct="0">
                <a:defRPr/>
              </a:pPr>
              <a:r>
                <a:rPr lang="en-US" sz="2800" b="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Nguốc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gốc</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ra</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đời</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của</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nhà</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nước</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p>
            <a:p>
              <a:pPr algn="ctr" eaLnBrk="0" hangingPunct="0">
                <a:defRPr/>
              </a:pPr>
              <a:r>
                <a:rPr lang="en-US" sz="2800" b="1" dirty="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theo</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quan</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điểm</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của</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chủ</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nghĩa</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Mác</a:t>
              </a:r>
              <a:r>
                <a:rPr lang="en-US" sz="2800" b="1" dirty="0"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US" sz="2800" b="1" dirty="0" err="1" smtClean="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rPr>
                <a:t>Lênin</a:t>
              </a:r>
              <a:endParaRPr lang="en-US" sz="2800" b="1" dirty="0">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grpSp>
      <p:sp>
        <p:nvSpPr>
          <p:cNvPr id="2" name="Right Arrow 1"/>
          <p:cNvSpPr/>
          <p:nvPr/>
        </p:nvSpPr>
        <p:spPr>
          <a:xfrm>
            <a:off x="7010400" y="5867400"/>
            <a:ext cx="1371600" cy="99060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2" action="ppaction://hlinkfile"/>
              </a:rPr>
              <a:t>CLIP</a:t>
            </a:r>
            <a:endParaRPr lang="en-US" dirty="0"/>
          </a:p>
        </p:txBody>
      </p:sp>
    </p:spTree>
    <p:extLst>
      <p:ext uri="{BB962C8B-B14F-4D97-AF65-F5344CB8AC3E}">
        <p14:creationId xmlns:p14="http://schemas.microsoft.com/office/powerpoint/2010/main" val="14456229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143000"/>
            <a:ext cx="7239000" cy="464820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200" b="1" smtClean="0">
                  <a:effectLst>
                    <a:outerShdw blurRad="38100" dist="38100" dir="2700000" algn="tl">
                      <a:srgbClr val="FFFFFF"/>
                    </a:outerShdw>
                  </a:effectLst>
                  <a:latin typeface="Arial" panose="020B0604020202020204" pitchFamily="34" charset="0"/>
                  <a:cs typeface="Arial" panose="020B0604020202020204" pitchFamily="34" charset="0"/>
                </a:rPr>
                <a:t>     Bài tập</a:t>
              </a:r>
              <a:endParaRPr lang="en-US" sz="3200" b="1" dirty="0">
                <a:effectLst>
                  <a:outerShdw blurRad="38100" dist="38100" dir="2700000" algn="tl">
                    <a:srgbClr val="FFFFFF"/>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075850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35"/>
          <p:cNvSpPr>
            <a:spLocks noChangeArrowheads="1"/>
          </p:cNvSpPr>
          <p:nvPr/>
        </p:nvSpPr>
        <p:spPr bwMode="gray">
          <a:xfrm>
            <a:off x="1396219" y="165107"/>
            <a:ext cx="6553200" cy="1514773"/>
          </a:xfrm>
          <a:prstGeom prst="ellipse">
            <a:avLst/>
          </a:prstGeom>
          <a:solidFill>
            <a:schemeClr val="accent2">
              <a:lumMod val="60000"/>
              <a:lumOff val="40000"/>
            </a:schemeClr>
          </a:solidFill>
          <a:ln/>
          <a:scene3d>
            <a:camera prst="orthographicFront"/>
            <a:lightRig rig="threePt" dir="t"/>
          </a:scene3d>
          <a:sp3d>
            <a:bevelT w="114300" prst="artDeco"/>
          </a:sp3d>
          <a:extLst/>
        </p:spPr>
        <p:style>
          <a:lnRef idx="3">
            <a:schemeClr val="lt1"/>
          </a:lnRef>
          <a:fillRef idx="1">
            <a:schemeClr val="accent1"/>
          </a:fillRef>
          <a:effectRef idx="1">
            <a:schemeClr val="accent1"/>
          </a:effectRef>
          <a:fontRef idx="minor">
            <a:schemeClr val="lt1"/>
          </a:fontRef>
        </p:style>
        <p:txBody>
          <a:bodyPr wrap="square" anchor="ctr">
            <a:spAutoFit/>
          </a:bodyPr>
          <a:lstStyle/>
          <a:p>
            <a:pPr algn="ctr"/>
            <a:r>
              <a:rPr lang="en-US" sz="3200" dirty="0" smtClean="0">
                <a:solidFill>
                  <a:srgbClr val="0D11AF"/>
                </a:solidFill>
                <a:latin typeface="Arial" pitchFamily="34" charset="0"/>
                <a:cs typeface="Arial" pitchFamily="34" charset="0"/>
              </a:rPr>
              <a:t> </a:t>
            </a:r>
            <a:r>
              <a:rPr lang="en-US" sz="3200" dirty="0" err="1" smtClean="0">
                <a:solidFill>
                  <a:srgbClr val="0D11AF"/>
                </a:solidFill>
                <a:latin typeface="Arial" pitchFamily="34" charset="0"/>
                <a:cs typeface="Arial" pitchFamily="34" charset="0"/>
              </a:rPr>
              <a:t>Năng</a:t>
            </a:r>
            <a:r>
              <a:rPr lang="en-US" sz="3200" dirty="0" smtClean="0">
                <a:solidFill>
                  <a:srgbClr val="0D11AF"/>
                </a:solidFill>
                <a:latin typeface="Arial" pitchFamily="34" charset="0"/>
                <a:cs typeface="Arial" pitchFamily="34" charset="0"/>
              </a:rPr>
              <a:t> </a:t>
            </a:r>
            <a:r>
              <a:rPr lang="en-US" sz="3200" err="1" smtClean="0">
                <a:solidFill>
                  <a:srgbClr val="0D11AF"/>
                </a:solidFill>
                <a:latin typeface="Arial" pitchFamily="34" charset="0"/>
                <a:cs typeface="Arial" pitchFamily="34" charset="0"/>
              </a:rPr>
              <a:t>lực</a:t>
            </a:r>
            <a:r>
              <a:rPr lang="en-US" sz="3200" smtClean="0">
                <a:solidFill>
                  <a:srgbClr val="0D11AF"/>
                </a:solidFill>
                <a:latin typeface="Arial" pitchFamily="34" charset="0"/>
                <a:cs typeface="Arial" pitchFamily="34" charset="0"/>
              </a:rPr>
              <a:t> TNHS</a:t>
            </a:r>
          </a:p>
          <a:p>
            <a:pPr algn="ctr"/>
            <a:r>
              <a:rPr lang="en-US" sz="3200" smtClean="0">
                <a:solidFill>
                  <a:srgbClr val="0D11AF"/>
                </a:solidFill>
                <a:latin typeface="Arial" pitchFamily="34" charset="0"/>
                <a:cs typeface="Arial" pitchFamily="34" charset="0"/>
              </a:rPr>
              <a:t>(Đ9, Đ12- BLHS2015)</a:t>
            </a:r>
            <a:endParaRPr lang="vi-VN" sz="3200" dirty="0">
              <a:solidFill>
                <a:srgbClr val="0D11AF"/>
              </a:solidFill>
              <a:latin typeface="Arial" pitchFamily="34" charset="0"/>
              <a:cs typeface="Arial" pitchFamily="34" charset="0"/>
            </a:endParaRPr>
          </a:p>
        </p:txBody>
      </p:sp>
      <p:cxnSp>
        <p:nvCxnSpPr>
          <p:cNvPr id="26" name="Straight Connector 25"/>
          <p:cNvCxnSpPr/>
          <p:nvPr/>
        </p:nvCxnSpPr>
        <p:spPr>
          <a:xfrm flipH="1">
            <a:off x="4609065" y="1678505"/>
            <a:ext cx="24294" cy="673830"/>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048000" y="2317841"/>
            <a:ext cx="5475597" cy="4095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248400" y="2317840"/>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534400" y="2317840"/>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5181601" y="2743201"/>
            <a:ext cx="2003838" cy="1089545"/>
          </a:xfrm>
          <a:prstGeom prst="roundRect">
            <a:avLst/>
          </a:prstGeom>
          <a:solidFill>
            <a:schemeClr val="accent6">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smtClean="0">
                <a:solidFill>
                  <a:srgbClr val="0D11AF"/>
                </a:solidFill>
                <a:latin typeface="Arial" pitchFamily="34" charset="0"/>
                <a:cs typeface="Arial" pitchFamily="34" charset="0"/>
              </a:rPr>
              <a:t>TNHS </a:t>
            </a:r>
            <a:r>
              <a:rPr lang="en-US" sz="2700" err="1" smtClean="0">
                <a:solidFill>
                  <a:srgbClr val="0D11AF"/>
                </a:solidFill>
                <a:latin typeface="Arial" pitchFamily="34" charset="0"/>
                <a:cs typeface="Arial" pitchFamily="34" charset="0"/>
              </a:rPr>
              <a:t>với</a:t>
            </a:r>
            <a:r>
              <a:rPr lang="en-US" sz="2700" smtClean="0">
                <a:solidFill>
                  <a:srgbClr val="0D11AF"/>
                </a:solidFill>
                <a:latin typeface="Arial" pitchFamily="34" charset="0"/>
                <a:cs typeface="Arial" pitchFamily="34" charset="0"/>
              </a:rPr>
              <a:t> tội RNT và ĐBNT</a:t>
            </a:r>
            <a:endParaRPr lang="en-US" sz="2700" dirty="0" smtClean="0">
              <a:solidFill>
                <a:srgbClr val="0D11AF"/>
              </a:solidFill>
              <a:latin typeface="Arial" pitchFamily="34" charset="0"/>
              <a:cs typeface="Arial" pitchFamily="34" charset="0"/>
            </a:endParaRPr>
          </a:p>
        </p:txBody>
      </p:sp>
      <p:cxnSp>
        <p:nvCxnSpPr>
          <p:cNvPr id="32" name="Straight Arrow Connector 31"/>
          <p:cNvCxnSpPr/>
          <p:nvPr/>
        </p:nvCxnSpPr>
        <p:spPr>
          <a:xfrm>
            <a:off x="220686" y="4542588"/>
            <a:ext cx="8923314" cy="762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249696" y="4422329"/>
            <a:ext cx="0" cy="33020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181601" y="4453685"/>
            <a:ext cx="0" cy="33020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703816" y="4414122"/>
            <a:ext cx="0" cy="330205"/>
          </a:xfrm>
          <a:prstGeom prst="line">
            <a:avLst/>
          </a:prstGeom>
          <a:ln w="38100">
            <a:solidFill>
              <a:srgbClr val="0D11A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68246" y="4747572"/>
            <a:ext cx="571500" cy="461665"/>
          </a:xfrm>
          <a:prstGeom prst="rect">
            <a:avLst/>
          </a:prstGeom>
          <a:noFill/>
        </p:spPr>
        <p:txBody>
          <a:bodyPr wrap="square" rtlCol="0">
            <a:spAutoFit/>
          </a:bodyPr>
          <a:lstStyle/>
          <a:p>
            <a:r>
              <a:rPr lang="en-US" sz="2400" dirty="0" smtClean="0">
                <a:latin typeface="Arial" pitchFamily="34" charset="0"/>
                <a:cs typeface="Arial" pitchFamily="34" charset="0"/>
              </a:rPr>
              <a:t>16 </a:t>
            </a:r>
            <a:endParaRPr lang="en-US" sz="2400" dirty="0">
              <a:latin typeface="Arial" pitchFamily="34" charset="0"/>
              <a:cs typeface="Arial" pitchFamily="34" charset="0"/>
            </a:endParaRPr>
          </a:p>
        </p:txBody>
      </p:sp>
      <p:sp>
        <p:nvSpPr>
          <p:cNvPr id="21" name="TextBox 20"/>
          <p:cNvSpPr txBox="1"/>
          <p:nvPr/>
        </p:nvSpPr>
        <p:spPr>
          <a:xfrm>
            <a:off x="8278504" y="4694829"/>
            <a:ext cx="932881" cy="461665"/>
          </a:xfrm>
          <a:prstGeom prst="rect">
            <a:avLst/>
          </a:prstGeom>
          <a:noFill/>
        </p:spPr>
        <p:txBody>
          <a:bodyPr wrap="square" rtlCol="0">
            <a:spAutoFit/>
          </a:bodyPr>
          <a:lstStyle/>
          <a:p>
            <a:pPr algn="ctr"/>
            <a:r>
              <a:rPr lang="en-US" sz="2400" dirty="0" smtClean="0">
                <a:latin typeface="Arial" pitchFamily="34" charset="0"/>
                <a:cs typeface="Arial" pitchFamily="34" charset="0"/>
              </a:rPr>
              <a:t>Tuổi</a:t>
            </a:r>
            <a:endParaRPr lang="en-US" sz="2400" dirty="0">
              <a:latin typeface="Arial" pitchFamily="34" charset="0"/>
              <a:cs typeface="Arial" pitchFamily="34" charset="0"/>
            </a:endParaRPr>
          </a:p>
        </p:txBody>
      </p:sp>
      <p:sp>
        <p:nvSpPr>
          <p:cNvPr id="22" name="TextBox 21"/>
          <p:cNvSpPr txBox="1"/>
          <p:nvPr/>
        </p:nvSpPr>
        <p:spPr>
          <a:xfrm>
            <a:off x="4803796" y="4806286"/>
            <a:ext cx="533400" cy="461665"/>
          </a:xfrm>
          <a:prstGeom prst="rect">
            <a:avLst/>
          </a:prstGeom>
          <a:noFill/>
        </p:spPr>
        <p:txBody>
          <a:bodyPr wrap="square" rtlCol="0">
            <a:spAutoFit/>
          </a:bodyPr>
          <a:lstStyle/>
          <a:p>
            <a:pPr algn="ctr"/>
            <a:r>
              <a:rPr lang="en-US" sz="2400" dirty="0" smtClean="0">
                <a:latin typeface="Arial" pitchFamily="34" charset="0"/>
                <a:cs typeface="Arial" pitchFamily="34" charset="0"/>
              </a:rPr>
              <a:t>14 </a:t>
            </a:r>
            <a:endParaRPr lang="en-US" sz="2400" dirty="0">
              <a:latin typeface="Arial" pitchFamily="34" charset="0"/>
              <a:cs typeface="Arial" pitchFamily="34" charset="0"/>
            </a:endParaRPr>
          </a:p>
        </p:txBody>
      </p:sp>
      <p:sp>
        <p:nvSpPr>
          <p:cNvPr id="23" name="TextBox 22"/>
          <p:cNvSpPr txBox="1"/>
          <p:nvPr/>
        </p:nvSpPr>
        <p:spPr>
          <a:xfrm>
            <a:off x="3437116" y="4744731"/>
            <a:ext cx="533400" cy="523220"/>
          </a:xfrm>
          <a:prstGeom prst="rect">
            <a:avLst/>
          </a:prstGeom>
          <a:noFill/>
        </p:spPr>
        <p:txBody>
          <a:bodyPr wrap="square" rtlCol="0">
            <a:spAutoFit/>
          </a:bodyPr>
          <a:lstStyle/>
          <a:p>
            <a:r>
              <a:rPr lang="en-US" sz="2800" dirty="0" smtClean="0"/>
              <a:t>0</a:t>
            </a:r>
            <a:endParaRPr lang="en-US" sz="2800" dirty="0"/>
          </a:p>
        </p:txBody>
      </p:sp>
      <p:cxnSp>
        <p:nvCxnSpPr>
          <p:cNvPr id="35" name="Straight Arrow Connector 34"/>
          <p:cNvCxnSpPr/>
          <p:nvPr/>
        </p:nvCxnSpPr>
        <p:spPr>
          <a:xfrm>
            <a:off x="3048000" y="2381525"/>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464802" y="2762525"/>
            <a:ext cx="4652542" cy="1083868"/>
          </a:xfrm>
          <a:prstGeom prst="roundRect">
            <a:avLst/>
          </a:prstGeom>
          <a:solidFill>
            <a:schemeClr val="accent1">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err="1" smtClean="0">
                <a:solidFill>
                  <a:srgbClr val="0D11AF"/>
                </a:solidFill>
                <a:latin typeface="Arial" pitchFamily="34" charset="0"/>
                <a:cs typeface="Arial" pitchFamily="34" charset="0"/>
              </a:rPr>
              <a:t>Không</a:t>
            </a:r>
            <a:r>
              <a:rPr lang="en-US" sz="2700" dirty="0" smtClean="0">
                <a:solidFill>
                  <a:srgbClr val="0D11AF"/>
                </a:solidFill>
                <a:latin typeface="Arial" pitchFamily="34" charset="0"/>
                <a:cs typeface="Arial" pitchFamily="34" charset="0"/>
              </a:rPr>
              <a:t> </a:t>
            </a:r>
            <a:r>
              <a:rPr lang="en-US" sz="2700" dirty="0" err="1" smtClean="0">
                <a:solidFill>
                  <a:srgbClr val="0D11AF"/>
                </a:solidFill>
                <a:latin typeface="Arial" pitchFamily="34" charset="0"/>
                <a:cs typeface="Arial" pitchFamily="34" charset="0"/>
              </a:rPr>
              <a:t>có</a:t>
            </a:r>
            <a:r>
              <a:rPr lang="en-US" sz="2700" dirty="0" smtClean="0">
                <a:solidFill>
                  <a:srgbClr val="0D11AF"/>
                </a:solidFill>
                <a:latin typeface="Arial" pitchFamily="34" charset="0"/>
                <a:cs typeface="Arial" pitchFamily="34" charset="0"/>
              </a:rPr>
              <a:t> NLTNHS</a:t>
            </a:r>
            <a:endParaRPr lang="en-US" sz="2700" dirty="0">
              <a:solidFill>
                <a:srgbClr val="0D11AF"/>
              </a:solidFill>
              <a:latin typeface="Arial" pitchFamily="34" charset="0"/>
              <a:cs typeface="Arial" pitchFamily="34" charset="0"/>
            </a:endParaRPr>
          </a:p>
        </p:txBody>
      </p:sp>
      <p:sp>
        <p:nvSpPr>
          <p:cNvPr id="43" name="Rounded Rectangle 42"/>
          <p:cNvSpPr/>
          <p:nvPr/>
        </p:nvSpPr>
        <p:spPr>
          <a:xfrm>
            <a:off x="167594" y="4652786"/>
            <a:ext cx="3055914" cy="90981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tx2">
                    <a:lumMod val="50000"/>
                  </a:schemeClr>
                </a:solidFill>
                <a:latin typeface="Arial" pitchFamily="34" charset="0"/>
                <a:cs typeface="Arial" pitchFamily="34" charset="0"/>
              </a:rPr>
              <a:t>Người</a:t>
            </a:r>
            <a:r>
              <a:rPr lang="en-US" sz="2400" dirty="0" smtClean="0">
                <a:solidFill>
                  <a:schemeClr val="tx2">
                    <a:lumMod val="50000"/>
                  </a:schemeClr>
                </a:solidFill>
                <a:latin typeface="Arial" pitchFamily="34" charset="0"/>
                <a:cs typeface="Arial" pitchFamily="34" charset="0"/>
              </a:rPr>
              <a:t> </a:t>
            </a:r>
            <a:r>
              <a:rPr lang="en-US" sz="2400" dirty="0" err="1" smtClean="0">
                <a:solidFill>
                  <a:schemeClr val="tx2">
                    <a:lumMod val="50000"/>
                  </a:schemeClr>
                </a:solidFill>
                <a:latin typeface="Arial" pitchFamily="34" charset="0"/>
                <a:cs typeface="Arial" pitchFamily="34" charset="0"/>
              </a:rPr>
              <a:t>không</a:t>
            </a:r>
            <a:r>
              <a:rPr lang="en-US" sz="2400" dirty="0" smtClean="0">
                <a:solidFill>
                  <a:schemeClr val="tx2">
                    <a:lumMod val="50000"/>
                  </a:schemeClr>
                </a:solidFill>
                <a:latin typeface="Arial" pitchFamily="34" charset="0"/>
                <a:cs typeface="Arial" pitchFamily="34" charset="0"/>
              </a:rPr>
              <a:t> </a:t>
            </a:r>
            <a:r>
              <a:rPr lang="en-US" sz="2400" dirty="0" err="1" smtClean="0">
                <a:solidFill>
                  <a:schemeClr val="tx2">
                    <a:lumMod val="50000"/>
                  </a:schemeClr>
                </a:solidFill>
                <a:latin typeface="Arial" pitchFamily="34" charset="0"/>
                <a:cs typeface="Arial" pitchFamily="34" charset="0"/>
              </a:rPr>
              <a:t>có</a:t>
            </a:r>
            <a:r>
              <a:rPr lang="en-US" sz="2400" dirty="0" smtClean="0">
                <a:solidFill>
                  <a:schemeClr val="tx2">
                    <a:lumMod val="50000"/>
                  </a:schemeClr>
                </a:solidFill>
                <a:latin typeface="Arial" pitchFamily="34" charset="0"/>
                <a:cs typeface="Arial" pitchFamily="34" charset="0"/>
              </a:rPr>
              <a:t> </a:t>
            </a:r>
            <a:r>
              <a:rPr lang="en-US" sz="2400" dirty="0" err="1" smtClean="0">
                <a:solidFill>
                  <a:schemeClr val="tx2">
                    <a:lumMod val="50000"/>
                  </a:schemeClr>
                </a:solidFill>
                <a:latin typeface="Arial" pitchFamily="34" charset="0"/>
                <a:cs typeface="Arial" pitchFamily="34" charset="0"/>
              </a:rPr>
              <a:t>khả</a:t>
            </a:r>
            <a:r>
              <a:rPr lang="en-US" sz="2400" dirty="0" smtClean="0">
                <a:solidFill>
                  <a:schemeClr val="tx2">
                    <a:lumMod val="50000"/>
                  </a:schemeClr>
                </a:solidFill>
                <a:latin typeface="Arial" pitchFamily="34" charset="0"/>
                <a:cs typeface="Arial" pitchFamily="34" charset="0"/>
              </a:rPr>
              <a:t> </a:t>
            </a:r>
            <a:r>
              <a:rPr lang="en-US" sz="2400" dirty="0" err="1" smtClean="0">
                <a:solidFill>
                  <a:schemeClr val="tx2">
                    <a:lumMod val="50000"/>
                  </a:schemeClr>
                </a:solidFill>
                <a:latin typeface="Arial" pitchFamily="34" charset="0"/>
                <a:cs typeface="Arial" pitchFamily="34" charset="0"/>
              </a:rPr>
              <a:t>năng</a:t>
            </a:r>
            <a:r>
              <a:rPr lang="en-US" sz="2400" dirty="0" smtClean="0">
                <a:solidFill>
                  <a:schemeClr val="tx2">
                    <a:lumMod val="50000"/>
                  </a:schemeClr>
                </a:solidFill>
                <a:latin typeface="Arial" pitchFamily="34" charset="0"/>
                <a:cs typeface="Arial" pitchFamily="34" charset="0"/>
              </a:rPr>
              <a:t> </a:t>
            </a:r>
            <a:r>
              <a:rPr lang="en-US" sz="2400" dirty="0" err="1" smtClean="0">
                <a:solidFill>
                  <a:schemeClr val="tx2">
                    <a:lumMod val="50000"/>
                  </a:schemeClr>
                </a:solidFill>
                <a:latin typeface="Arial" pitchFamily="34" charset="0"/>
                <a:cs typeface="Arial" pitchFamily="34" charset="0"/>
              </a:rPr>
              <a:t>nhận</a:t>
            </a:r>
            <a:r>
              <a:rPr lang="en-US" sz="2400" dirty="0" smtClean="0">
                <a:solidFill>
                  <a:schemeClr val="tx2">
                    <a:lumMod val="50000"/>
                  </a:schemeClr>
                </a:solidFill>
                <a:latin typeface="Arial" pitchFamily="34" charset="0"/>
                <a:cs typeface="Arial" pitchFamily="34" charset="0"/>
              </a:rPr>
              <a:t> </a:t>
            </a:r>
            <a:r>
              <a:rPr lang="en-US" sz="2400" dirty="0" err="1" smtClean="0">
                <a:solidFill>
                  <a:schemeClr val="tx2">
                    <a:lumMod val="50000"/>
                  </a:schemeClr>
                </a:solidFill>
                <a:latin typeface="Arial" pitchFamily="34" charset="0"/>
                <a:cs typeface="Arial" pitchFamily="34" charset="0"/>
              </a:rPr>
              <a:t>thức</a:t>
            </a:r>
            <a:endParaRPr lang="en-US" sz="2400" dirty="0">
              <a:solidFill>
                <a:schemeClr val="tx2">
                  <a:lumMod val="50000"/>
                </a:schemeClr>
              </a:solidFill>
              <a:latin typeface="Arial" pitchFamily="34" charset="0"/>
              <a:cs typeface="Arial" pitchFamily="34" charset="0"/>
            </a:endParaRPr>
          </a:p>
        </p:txBody>
      </p:sp>
      <p:cxnSp>
        <p:nvCxnSpPr>
          <p:cNvPr id="38" name="Straight Arrow Connector 37"/>
          <p:cNvCxnSpPr/>
          <p:nvPr/>
        </p:nvCxnSpPr>
        <p:spPr>
          <a:xfrm>
            <a:off x="8545204" y="2352335"/>
            <a:ext cx="0" cy="381000"/>
          </a:xfrm>
          <a:prstGeom prst="straightConnector1">
            <a:avLst/>
          </a:prstGeom>
          <a:ln w="38100">
            <a:solidFill>
              <a:srgbClr val="0D11AF"/>
            </a:solidFill>
            <a:tailEnd type="arrow"/>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7249696" y="2755656"/>
            <a:ext cx="1905108" cy="1097513"/>
          </a:xfrm>
          <a:prstGeom prst="roundRect">
            <a:avLst/>
          </a:prstGeom>
          <a:solidFill>
            <a:schemeClr val="accent1">
              <a:lumMod val="20000"/>
              <a:lumOff val="80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smtClean="0">
                <a:solidFill>
                  <a:srgbClr val="0D11AF"/>
                </a:solidFill>
                <a:latin typeface="Arial" pitchFamily="34" charset="0"/>
                <a:cs typeface="Arial" pitchFamily="34" charset="0"/>
              </a:rPr>
              <a:t>TNHS </a:t>
            </a:r>
          </a:p>
          <a:p>
            <a:pPr algn="ctr"/>
            <a:r>
              <a:rPr lang="en-US" sz="2700" dirty="0" err="1" smtClean="0">
                <a:solidFill>
                  <a:srgbClr val="0D11AF"/>
                </a:solidFill>
                <a:latin typeface="Arial" pitchFamily="34" charset="0"/>
                <a:cs typeface="Arial" pitchFamily="34" charset="0"/>
              </a:rPr>
              <a:t>với</a:t>
            </a:r>
            <a:r>
              <a:rPr lang="en-US" sz="2700" dirty="0" smtClean="0">
                <a:solidFill>
                  <a:srgbClr val="0D11AF"/>
                </a:solidFill>
                <a:latin typeface="Arial" pitchFamily="34" charset="0"/>
                <a:cs typeface="Arial" pitchFamily="34" charset="0"/>
              </a:rPr>
              <a:t> </a:t>
            </a:r>
            <a:r>
              <a:rPr lang="en-US" sz="2700" dirty="0" err="1" smtClean="0">
                <a:solidFill>
                  <a:srgbClr val="0D11AF"/>
                </a:solidFill>
                <a:latin typeface="Arial" pitchFamily="34" charset="0"/>
                <a:cs typeface="Arial" pitchFamily="34" charset="0"/>
              </a:rPr>
              <a:t>mọi</a:t>
            </a:r>
            <a:r>
              <a:rPr lang="en-US" sz="2700" dirty="0" smtClean="0">
                <a:solidFill>
                  <a:srgbClr val="0D11AF"/>
                </a:solidFill>
                <a:latin typeface="Arial" pitchFamily="34" charset="0"/>
                <a:cs typeface="Arial" pitchFamily="34" charset="0"/>
              </a:rPr>
              <a:t> </a:t>
            </a:r>
            <a:r>
              <a:rPr lang="en-US" sz="2700" dirty="0" err="1" smtClean="0">
                <a:solidFill>
                  <a:srgbClr val="0D11AF"/>
                </a:solidFill>
                <a:latin typeface="Arial" pitchFamily="34" charset="0"/>
                <a:cs typeface="Arial" pitchFamily="34" charset="0"/>
              </a:rPr>
              <a:t>tội</a:t>
            </a:r>
            <a:endParaRPr lang="en-US" sz="2700" dirty="0">
              <a:solidFill>
                <a:srgbClr val="0D11AF"/>
              </a:solidFill>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E957D660-0E6F-402F-9A4F-39F38E391F3B}" type="slidenum">
              <a:rPr lang="en-US" smtClean="0"/>
              <a:pPr/>
              <a:t>61</a:t>
            </a:fld>
            <a:endParaRPr lang="en-US"/>
          </a:p>
        </p:txBody>
      </p:sp>
    </p:spTree>
    <p:extLst>
      <p:ext uri="{BB962C8B-B14F-4D97-AF65-F5344CB8AC3E}">
        <p14:creationId xmlns:p14="http://schemas.microsoft.com/office/powerpoint/2010/main" val="32897301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143000"/>
            <a:ext cx="7239000" cy="464820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200" b="1" smtClean="0">
                  <a:effectLst>
                    <a:outerShdw blurRad="38100" dist="38100" dir="2700000" algn="tl">
                      <a:srgbClr val="FFFFFF"/>
                    </a:outerShdw>
                  </a:effectLst>
                  <a:latin typeface="Arial" panose="020B0604020202020204" pitchFamily="34" charset="0"/>
                  <a:cs typeface="Arial" panose="020B0604020202020204" pitchFamily="34" charset="0"/>
                </a:rPr>
                <a:t>     Bài tập</a:t>
              </a:r>
              <a:endParaRPr lang="en-US" sz="3200" b="1" dirty="0">
                <a:effectLst>
                  <a:outerShdw blurRad="38100" dist="38100" dir="2700000" algn="tl">
                    <a:srgbClr val="FFFFFF"/>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651363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948660268"/>
              </p:ext>
            </p:extLst>
          </p:nvPr>
        </p:nvGraphicFramePr>
        <p:xfrm>
          <a:off x="457200" y="1600200"/>
          <a:ext cx="85344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059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F4769551-DC5D-4FA8-9B21-96C3E9DA9D54}" type="slidenum">
              <a:rPr lang="en-US" smtClean="0">
                <a:solidFill>
                  <a:srgbClr val="000000"/>
                </a:solidFill>
                <a:latin typeface="Arial" charset="0"/>
              </a:rPr>
              <a:pPr/>
              <a:t>63</a:t>
            </a:fld>
            <a:endParaRPr lang="en-US" smtClean="0">
              <a:solidFill>
                <a:srgbClr val="000000"/>
              </a:solidFill>
              <a:latin typeface="Arial" charset="0"/>
            </a:endParaRPr>
          </a:p>
        </p:txBody>
      </p:sp>
      <p:sp>
        <p:nvSpPr>
          <p:cNvPr id="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dirty="0">
                <a:solidFill>
                  <a:srgbClr val="002060"/>
                </a:solidFill>
                <a:latin typeface="Arial" pitchFamily="34" charset="0"/>
                <a:cs typeface="Arial" pitchFamily="34" charset="0"/>
              </a:rPr>
              <a:t>KHÁCH THỂ</a:t>
            </a:r>
            <a:endParaRPr lang="vi-VN" sz="3600" b="1" kern="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1144806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4"/>
          <p:cNvSpPr txBox="1">
            <a:spLocks noChangeArrowheads="1"/>
          </p:cNvSpPr>
          <p:nvPr/>
        </p:nvSpPr>
        <p:spPr bwMode="auto">
          <a:xfrm>
            <a:off x="3384550" y="304800"/>
            <a:ext cx="2271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a:defRPr sz="1800" b="0" i="0" u="none" strike="noStrike" kern="0" cap="none" spc="0" baseline="0">
                <a:solidFill>
                  <a:srgbClr val="000000"/>
                </a:solidFill>
                <a:uFillTx/>
              </a:defRPr>
            </a:pPr>
            <a:r>
              <a:rPr lang="en-US" sz="3200" b="1" kern="0" dirty="0">
                <a:solidFill>
                  <a:srgbClr val="002060"/>
                </a:solidFill>
                <a:latin typeface="Arial" pitchFamily="34" charset="0"/>
              </a:rPr>
              <a:t>NỘI DUNG</a:t>
            </a:r>
            <a:endParaRPr lang="vi-VN" sz="3200" b="1" kern="0" dirty="0">
              <a:solidFill>
                <a:srgbClr val="002060"/>
              </a:solidFill>
              <a:latin typeface="Arial" pitchFamily="34" charset="0"/>
            </a:endParaRPr>
          </a:p>
        </p:txBody>
      </p:sp>
      <p:grpSp>
        <p:nvGrpSpPr>
          <p:cNvPr id="111619" name="Group 7"/>
          <p:cNvGrpSpPr>
            <a:grpSpLocks/>
          </p:cNvGrpSpPr>
          <p:nvPr/>
        </p:nvGrpSpPr>
        <p:grpSpPr bwMode="auto">
          <a:xfrm>
            <a:off x="584200" y="1185863"/>
            <a:ext cx="3987800" cy="4452937"/>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536070" y="1293994"/>
              <a:ext cx="2019405" cy="2694890"/>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1620" name="Group 6"/>
          <p:cNvGrpSpPr>
            <a:grpSpLocks/>
          </p:cNvGrpSpPr>
          <p:nvPr/>
        </p:nvGrpSpPr>
        <p:grpSpPr bwMode="auto">
          <a:xfrm flipV="1">
            <a:off x="588963" y="1665288"/>
            <a:ext cx="3554412" cy="903287"/>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2">
                    <a:lumMod val="75000"/>
                  </a:schemeClr>
                </a:gs>
                <a:gs pos="69000">
                  <a:schemeClr val="accent2"/>
                </a:gs>
                <a:gs pos="100000">
                  <a:schemeClr val="accent2">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6" name="Pie 55"/>
            <p:cNvSpPr/>
            <p:nvPr/>
          </p:nvSpPr>
          <p:spPr bwMode="gray">
            <a:xfrm>
              <a:off x="4763053" y="3084394"/>
              <a:ext cx="304514" cy="178759"/>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grpSp>
        <p:nvGrpSpPr>
          <p:cNvPr id="111621" name="Group 71"/>
          <p:cNvGrpSpPr>
            <a:grpSpLocks/>
          </p:cNvGrpSpPr>
          <p:nvPr/>
        </p:nvGrpSpPr>
        <p:grpSpPr bwMode="auto">
          <a:xfrm>
            <a:off x="5029200" y="1185863"/>
            <a:ext cx="3810000" cy="4452937"/>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Rectangle 74"/>
            <p:cNvSpPr/>
            <p:nvPr/>
          </p:nvSpPr>
          <p:spPr>
            <a:xfrm>
              <a:off x="536122" y="1293994"/>
              <a:ext cx="2019301" cy="2694890"/>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1622" name="Group 75"/>
          <p:cNvGrpSpPr>
            <a:grpSpLocks/>
          </p:cNvGrpSpPr>
          <p:nvPr/>
        </p:nvGrpSpPr>
        <p:grpSpPr bwMode="auto">
          <a:xfrm flipV="1">
            <a:off x="4983163" y="1665288"/>
            <a:ext cx="3394075" cy="903287"/>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4">
                    <a:lumMod val="75000"/>
                  </a:schemeClr>
                </a:gs>
                <a:gs pos="69000">
                  <a:schemeClr val="accent4"/>
                </a:gs>
                <a:gs pos="100000">
                  <a:schemeClr val="accent4">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78" name="Pie 77"/>
            <p:cNvSpPr/>
            <p:nvPr/>
          </p:nvSpPr>
          <p:spPr bwMode="gray">
            <a:xfrm>
              <a:off x="4782670" y="3084394"/>
              <a:ext cx="304283" cy="178759"/>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111623" name="Rectangle 79"/>
          <p:cNvSpPr>
            <a:spLocks noChangeArrowheads="1"/>
          </p:cNvSpPr>
          <p:nvPr/>
        </p:nvSpPr>
        <p:spPr bwMode="auto">
          <a:xfrm>
            <a:off x="766763" y="2705100"/>
            <a:ext cx="358933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r>
              <a:rPr lang="en-US" sz="2400" dirty="0">
                <a:latin typeface="Arial" pitchFamily="34" charset="0"/>
                <a:cs typeface="Arial" pitchFamily="34" charset="0"/>
              </a:rPr>
              <a:t>- X</a:t>
            </a:r>
            <a:r>
              <a:rPr lang="nl-NL" sz="2400" dirty="0">
                <a:latin typeface="Arial" pitchFamily="34" charset="0"/>
                <a:cs typeface="Arial" pitchFamily="34" charset="0"/>
              </a:rPr>
              <a:t>ử sự theo cách </a:t>
            </a:r>
            <a:r>
              <a:rPr lang="nl-NL" sz="2400">
                <a:latin typeface="Arial" pitchFamily="34" charset="0"/>
                <a:cs typeface="Arial" pitchFamily="34" charset="0"/>
              </a:rPr>
              <a:t>pháp </a:t>
            </a:r>
            <a:r>
              <a:rPr lang="nl-NL" sz="2400" smtClean="0">
                <a:latin typeface="Arial" pitchFamily="34" charset="0"/>
                <a:cs typeface="Arial" pitchFamily="34" charset="0"/>
              </a:rPr>
              <a:t>luật </a:t>
            </a:r>
            <a:r>
              <a:rPr lang="nl-NL" sz="2400">
                <a:latin typeface="Arial" pitchFamily="34" charset="0"/>
                <a:cs typeface="Arial" pitchFamily="34" charset="0"/>
              </a:rPr>
              <a:t>cho </a:t>
            </a:r>
            <a:r>
              <a:rPr lang="nl-NL" sz="2400" smtClean="0">
                <a:latin typeface="Arial" pitchFamily="34" charset="0"/>
                <a:cs typeface="Arial" pitchFamily="34" charset="0"/>
              </a:rPr>
              <a:t>phép.</a:t>
            </a:r>
            <a:endParaRPr lang="nl-NL" sz="2400" dirty="0">
              <a:latin typeface="Arial" pitchFamily="34" charset="0"/>
              <a:cs typeface="Arial" pitchFamily="34" charset="0"/>
            </a:endParaRPr>
          </a:p>
          <a:p>
            <a:pPr algn="just"/>
            <a:r>
              <a:rPr lang="nl-NL" sz="2400" dirty="0">
                <a:latin typeface="Arial" pitchFamily="34" charset="0"/>
                <a:cs typeface="Arial" pitchFamily="34" charset="0"/>
              </a:rPr>
              <a:t>- Yêu cầu chấm dứt hành vi xâm </a:t>
            </a:r>
            <a:r>
              <a:rPr lang="nl-NL" sz="2400">
                <a:latin typeface="Arial" pitchFamily="34" charset="0"/>
                <a:cs typeface="Arial" pitchFamily="34" charset="0"/>
              </a:rPr>
              <a:t>phạm </a:t>
            </a:r>
            <a:r>
              <a:rPr lang="nl-NL" sz="2400" smtClean="0">
                <a:latin typeface="Arial" pitchFamily="34" charset="0"/>
                <a:cs typeface="Arial" pitchFamily="34" charset="0"/>
              </a:rPr>
              <a:t>quyền.</a:t>
            </a:r>
            <a:endParaRPr lang="nl-NL" sz="2400" dirty="0">
              <a:latin typeface="Arial" pitchFamily="34" charset="0"/>
              <a:cs typeface="Arial" pitchFamily="34" charset="0"/>
            </a:endParaRPr>
          </a:p>
          <a:p>
            <a:pPr algn="just"/>
            <a:r>
              <a:rPr lang="nl-NL" sz="2400" dirty="0">
                <a:latin typeface="Arial" pitchFamily="34" charset="0"/>
                <a:cs typeface="Arial" pitchFamily="34" charset="0"/>
              </a:rPr>
              <a:t>- Yêu cầu cơ quan nhà nước bảo </a:t>
            </a:r>
            <a:r>
              <a:rPr lang="nl-NL" sz="2400">
                <a:latin typeface="Arial" pitchFamily="34" charset="0"/>
                <a:cs typeface="Arial" pitchFamily="34" charset="0"/>
              </a:rPr>
              <a:t>vệ </a:t>
            </a:r>
            <a:r>
              <a:rPr lang="nl-NL" sz="2400" smtClean="0">
                <a:latin typeface="Arial" pitchFamily="34" charset="0"/>
                <a:cs typeface="Arial" pitchFamily="34" charset="0"/>
              </a:rPr>
              <a:t>quyền.</a:t>
            </a:r>
            <a:endParaRPr lang="nl-NL" sz="2400" dirty="0">
              <a:latin typeface="Arial" pitchFamily="34" charset="0"/>
              <a:cs typeface="Arial" pitchFamily="34" charset="0"/>
            </a:endParaRPr>
          </a:p>
        </p:txBody>
      </p:sp>
      <p:sp>
        <p:nvSpPr>
          <p:cNvPr id="111624" name="Rectangle 83"/>
          <p:cNvSpPr>
            <a:spLocks noChangeArrowheads="1"/>
          </p:cNvSpPr>
          <p:nvPr/>
        </p:nvSpPr>
        <p:spPr bwMode="auto">
          <a:xfrm>
            <a:off x="5286375" y="2627313"/>
            <a:ext cx="35988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r>
              <a:rPr lang="nl-NL" sz="2400" dirty="0">
                <a:latin typeface="Arial" charset="0"/>
              </a:rPr>
              <a:t>- Thực hiện hành vi bắt buộc</a:t>
            </a:r>
          </a:p>
          <a:p>
            <a:pPr algn="just"/>
            <a:r>
              <a:rPr lang="nl-NL" sz="2400" dirty="0">
                <a:latin typeface="Arial" pitchFamily="34" charset="0"/>
                <a:cs typeface="Arial" pitchFamily="34" charset="0"/>
              </a:rPr>
              <a:t>- Kiềm chế không thực hiện các hành vi xâm hại đến quyền chủ thể khác</a:t>
            </a:r>
          </a:p>
          <a:p>
            <a:pPr algn="just"/>
            <a:r>
              <a:rPr lang="nl-NL" sz="2400" dirty="0">
                <a:latin typeface="Arial" pitchFamily="34" charset="0"/>
                <a:cs typeface="Arial" pitchFamily="34" charset="0"/>
              </a:rPr>
              <a:t>- Chịu trách nhiệm pháp lý khi không thực hiện đúng</a:t>
            </a:r>
            <a:endParaRPr lang="en-US" sz="2400" dirty="0">
              <a:latin typeface="Arial" pitchFamily="34" charset="0"/>
              <a:cs typeface="Arial" pitchFamily="34" charset="0"/>
            </a:endParaRPr>
          </a:p>
        </p:txBody>
      </p:sp>
      <p:sp>
        <p:nvSpPr>
          <p:cNvPr id="11" name="TextBox 10"/>
          <p:cNvSpPr txBox="1"/>
          <p:nvPr/>
        </p:nvSpPr>
        <p:spPr>
          <a:xfrm>
            <a:off x="1066800" y="1935163"/>
            <a:ext cx="2992438" cy="473075"/>
          </a:xfrm>
          <a:prstGeom prst="rect">
            <a:avLst/>
          </a:prstGeom>
          <a:noFill/>
        </p:spPr>
        <p:txBody>
          <a:bodyPr anchor="ctr">
            <a:spAutoFit/>
          </a:bodyPr>
          <a:lstStyle/>
          <a:p>
            <a:pPr>
              <a:defRPr/>
            </a:pPr>
            <a:r>
              <a:rPr lang="en-US" sz="2400" b="1" dirty="0" err="1">
                <a:solidFill>
                  <a:schemeClr val="bg1"/>
                </a:solidFill>
                <a:effectLst>
                  <a:outerShdw blurRad="38100" dist="38100" dir="2700000" algn="tl">
                    <a:srgbClr val="000000">
                      <a:alpha val="43137"/>
                    </a:srgbClr>
                  </a:outerShdw>
                </a:effectLst>
                <a:latin typeface="Arial" pitchFamily="34" charset="0"/>
                <a:cs typeface="Arial" pitchFamily="34" charset="0"/>
              </a:rPr>
              <a:t>Quyền</a:t>
            </a:r>
            <a:endParaRPr lang="en-US" sz="2400" b="1"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100" name="TextBox 99"/>
          <p:cNvSpPr txBox="1"/>
          <p:nvPr/>
        </p:nvSpPr>
        <p:spPr>
          <a:xfrm>
            <a:off x="5387975" y="1947863"/>
            <a:ext cx="3332163" cy="460375"/>
          </a:xfrm>
          <a:prstGeom prst="rect">
            <a:avLst/>
          </a:prstGeom>
          <a:noFill/>
        </p:spPr>
        <p:txBody>
          <a:bodyPr anchor="ctr">
            <a:spAutoFit/>
          </a:bodyPr>
          <a:lstStyle/>
          <a:p>
            <a:pPr>
              <a:defRPr/>
            </a:pPr>
            <a:r>
              <a:rPr lang="en-US" sz="2400" b="1" dirty="0" err="1">
                <a:solidFill>
                  <a:schemeClr val="bg1"/>
                </a:solidFill>
                <a:effectLst>
                  <a:outerShdw blurRad="38100" dist="38100" dir="2700000" algn="tl">
                    <a:srgbClr val="000000">
                      <a:alpha val="43137"/>
                    </a:srgbClr>
                  </a:outerShdw>
                </a:effectLst>
                <a:latin typeface="Arial" pitchFamily="34" charset="0"/>
                <a:cs typeface="Arial" pitchFamily="34" charset="0"/>
              </a:rPr>
              <a:t>Nghĩa</a:t>
            </a:r>
            <a:r>
              <a:rPr lang="en-US" sz="2400"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2400" b="1" dirty="0" err="1">
                <a:solidFill>
                  <a:schemeClr val="bg1"/>
                </a:solidFill>
                <a:effectLst>
                  <a:outerShdw blurRad="38100" dist="38100" dir="2700000" algn="tl">
                    <a:srgbClr val="000000">
                      <a:alpha val="43137"/>
                    </a:srgbClr>
                  </a:outerShdw>
                </a:effectLst>
                <a:latin typeface="Arial" pitchFamily="34" charset="0"/>
                <a:cs typeface="Arial" pitchFamily="34" charset="0"/>
              </a:rPr>
              <a:t>vụ</a:t>
            </a:r>
            <a:endParaRPr lang="en-US" sz="2400" b="1"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19"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smtClean="0">
                <a:solidFill>
                  <a:srgbClr val="002060"/>
                </a:solidFill>
                <a:latin typeface="Arial" pitchFamily="34" charset="0"/>
                <a:cs typeface="Arial" pitchFamily="34" charset="0"/>
              </a:rPr>
              <a:t>Nội dung</a:t>
            </a:r>
            <a:endParaRPr lang="vi-VN" sz="3600" b="1" kern="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228759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1619"/>
                                        </p:tgtEl>
                                        <p:attrNameLst>
                                          <p:attrName>style.visibility</p:attrName>
                                        </p:attrNameLst>
                                      </p:cBhvr>
                                      <p:to>
                                        <p:strVal val="visible"/>
                                      </p:to>
                                    </p:set>
                                    <p:animEffect transition="in" filter="wipe(down)">
                                      <p:cBhvr>
                                        <p:cTn id="7" dur="500"/>
                                        <p:tgtEl>
                                          <p:spTgt spid="111619"/>
                                        </p:tgtEl>
                                      </p:cBhvr>
                                    </p:animEffect>
                                  </p:childTnLst>
                                </p:cTn>
                              </p:par>
                              <p:par>
                                <p:cTn id="8" presetID="22" presetClass="entr" presetSubtype="4" fill="hold" nodeType="withEffect">
                                  <p:stCondLst>
                                    <p:cond delay="0"/>
                                  </p:stCondLst>
                                  <p:childTnLst>
                                    <p:set>
                                      <p:cBhvr>
                                        <p:cTn id="9" dur="1" fill="hold">
                                          <p:stCondLst>
                                            <p:cond delay="0"/>
                                          </p:stCondLst>
                                        </p:cTn>
                                        <p:tgtEl>
                                          <p:spTgt spid="111620"/>
                                        </p:tgtEl>
                                        <p:attrNameLst>
                                          <p:attrName>style.visibility</p:attrName>
                                        </p:attrNameLst>
                                      </p:cBhvr>
                                      <p:to>
                                        <p:strVal val="visible"/>
                                      </p:to>
                                    </p:set>
                                    <p:animEffect transition="in" filter="wipe(down)">
                                      <p:cBhvr>
                                        <p:cTn id="10" dur="500"/>
                                        <p:tgtEl>
                                          <p:spTgt spid="111620"/>
                                        </p:tgtEl>
                                      </p:cBhvr>
                                    </p:animEffect>
                                  </p:childTnLst>
                                </p:cTn>
                              </p:par>
                              <p:par>
                                <p:cTn id="11" presetID="22" presetClass="entr" presetSubtype="4" fill="hold" nodeType="withEffect">
                                  <p:stCondLst>
                                    <p:cond delay="0"/>
                                  </p:stCondLst>
                                  <p:childTnLst>
                                    <p:set>
                                      <p:cBhvr>
                                        <p:cTn id="12" dur="1" fill="hold">
                                          <p:stCondLst>
                                            <p:cond delay="0"/>
                                          </p:stCondLst>
                                        </p:cTn>
                                        <p:tgtEl>
                                          <p:spTgt spid="111621"/>
                                        </p:tgtEl>
                                        <p:attrNameLst>
                                          <p:attrName>style.visibility</p:attrName>
                                        </p:attrNameLst>
                                      </p:cBhvr>
                                      <p:to>
                                        <p:strVal val="visible"/>
                                      </p:to>
                                    </p:set>
                                    <p:animEffect transition="in" filter="wipe(down)">
                                      <p:cBhvr>
                                        <p:cTn id="13" dur="500"/>
                                        <p:tgtEl>
                                          <p:spTgt spid="111621"/>
                                        </p:tgtEl>
                                      </p:cBhvr>
                                    </p:animEffect>
                                  </p:childTnLst>
                                </p:cTn>
                              </p:par>
                              <p:par>
                                <p:cTn id="14" presetID="22" presetClass="entr" presetSubtype="4" fill="hold" nodeType="withEffect">
                                  <p:stCondLst>
                                    <p:cond delay="0"/>
                                  </p:stCondLst>
                                  <p:childTnLst>
                                    <p:set>
                                      <p:cBhvr>
                                        <p:cTn id="15" dur="1" fill="hold">
                                          <p:stCondLst>
                                            <p:cond delay="0"/>
                                          </p:stCondLst>
                                        </p:cTn>
                                        <p:tgtEl>
                                          <p:spTgt spid="111622"/>
                                        </p:tgtEl>
                                        <p:attrNameLst>
                                          <p:attrName>style.visibility</p:attrName>
                                        </p:attrNameLst>
                                      </p:cBhvr>
                                      <p:to>
                                        <p:strVal val="visible"/>
                                      </p:to>
                                    </p:set>
                                    <p:animEffect transition="in" filter="wipe(down)">
                                      <p:cBhvr>
                                        <p:cTn id="16" dur="500"/>
                                        <p:tgtEl>
                                          <p:spTgt spid="11162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1623"/>
                                        </p:tgtEl>
                                        <p:attrNameLst>
                                          <p:attrName>style.visibility</p:attrName>
                                        </p:attrNameLst>
                                      </p:cBhvr>
                                      <p:to>
                                        <p:strVal val="visible"/>
                                      </p:to>
                                    </p:set>
                                    <p:animEffect transition="in" filter="wipe(down)">
                                      <p:cBhvr>
                                        <p:cTn id="19" dur="500"/>
                                        <p:tgtEl>
                                          <p:spTgt spid="11162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1624"/>
                                        </p:tgtEl>
                                        <p:attrNameLst>
                                          <p:attrName>style.visibility</p:attrName>
                                        </p:attrNameLst>
                                      </p:cBhvr>
                                      <p:to>
                                        <p:strVal val="visible"/>
                                      </p:to>
                                    </p:set>
                                    <p:animEffect transition="in" filter="wipe(down)">
                                      <p:cBhvr>
                                        <p:cTn id="22" dur="500"/>
                                        <p:tgtEl>
                                          <p:spTgt spid="1116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down)">
                                      <p:cBhvr>
                                        <p:cTn id="2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3" grpId="0"/>
      <p:bldP spid="111624" grpId="0"/>
      <p:bldP spid="11" grpId="0"/>
      <p:bldP spid="10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143000"/>
            <a:ext cx="7239000" cy="464820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200" b="1" smtClean="0">
                  <a:effectLst>
                    <a:outerShdw blurRad="38100" dist="38100" dir="2700000" algn="tl">
                      <a:srgbClr val="FFFFFF"/>
                    </a:outerShdw>
                  </a:effectLst>
                  <a:latin typeface="Arial" panose="020B0604020202020204" pitchFamily="34" charset="0"/>
                  <a:cs typeface="Arial" panose="020B0604020202020204" pitchFamily="34" charset="0"/>
                </a:rPr>
                <a:t>     Bài tập</a:t>
              </a:r>
              <a:endParaRPr lang="en-US" sz="3200" b="1" dirty="0">
                <a:effectLst>
                  <a:outerShdw blurRad="38100" dist="38100" dir="2700000" algn="tl">
                    <a:srgbClr val="FFFFFF"/>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901535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Group 7"/>
          <p:cNvGrpSpPr>
            <a:grpSpLocks/>
          </p:cNvGrpSpPr>
          <p:nvPr/>
        </p:nvGrpSpPr>
        <p:grpSpPr bwMode="auto">
          <a:xfrm>
            <a:off x="608716" y="1447800"/>
            <a:ext cx="4119522" cy="3733801"/>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48" name="Group 6"/>
          <p:cNvGrpSpPr>
            <a:grpSpLocks/>
          </p:cNvGrpSpPr>
          <p:nvPr/>
        </p:nvGrpSpPr>
        <p:grpSpPr bwMode="auto">
          <a:xfrm flipV="1">
            <a:off x="564938" y="1401780"/>
            <a:ext cx="3557706" cy="843056"/>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2">
                    <a:lumMod val="75000"/>
                  </a:schemeClr>
                </a:gs>
                <a:gs pos="69000">
                  <a:schemeClr val="accent2"/>
                </a:gs>
                <a:gs pos="100000">
                  <a:schemeClr val="accent2">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grpSp>
        <p:nvGrpSpPr>
          <p:cNvPr id="6151" name="Group 71"/>
          <p:cNvGrpSpPr>
            <a:grpSpLocks/>
          </p:cNvGrpSpPr>
          <p:nvPr/>
        </p:nvGrpSpPr>
        <p:grpSpPr bwMode="auto">
          <a:xfrm>
            <a:off x="4914270" y="1540628"/>
            <a:ext cx="3969777" cy="3640973"/>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52" name="Group 75"/>
          <p:cNvGrpSpPr>
            <a:grpSpLocks/>
          </p:cNvGrpSpPr>
          <p:nvPr/>
        </p:nvGrpSpPr>
        <p:grpSpPr bwMode="auto">
          <a:xfrm flipV="1">
            <a:off x="4879754" y="1391870"/>
            <a:ext cx="3394644" cy="9037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4">
                    <a:lumMod val="75000"/>
                  </a:schemeClr>
                </a:gs>
                <a:gs pos="69000">
                  <a:schemeClr val="accent4"/>
                </a:gs>
                <a:gs pos="100000">
                  <a:schemeClr val="accent4">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6153" name="Rectangle 79"/>
          <p:cNvSpPr>
            <a:spLocks noChangeArrowheads="1"/>
          </p:cNvSpPr>
          <p:nvPr/>
        </p:nvSpPr>
        <p:spPr bwMode="auto">
          <a:xfrm>
            <a:off x="753655" y="3125022"/>
            <a:ext cx="38249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r>
              <a:rPr lang="en-US" sz="2400" dirty="0" err="1">
                <a:latin typeface="Sylfaen" panose="010A0502050306030303" pitchFamily="18" charset="0"/>
              </a:rPr>
              <a:t>Anh</a:t>
            </a:r>
            <a:r>
              <a:rPr lang="en-US" sz="2400" dirty="0">
                <a:latin typeface="Sylfaen" panose="010A0502050306030303" pitchFamily="18" charset="0"/>
              </a:rPr>
              <a:t> A </a:t>
            </a:r>
            <a:r>
              <a:rPr lang="en-US" sz="2400" dirty="0" err="1">
                <a:latin typeface="Sylfaen" panose="010A0502050306030303" pitchFamily="18" charset="0"/>
              </a:rPr>
              <a:t>ký</a:t>
            </a:r>
            <a:r>
              <a:rPr lang="en-US" sz="2400" dirty="0">
                <a:latin typeface="Sylfaen" panose="010A0502050306030303" pitchFamily="18" charset="0"/>
              </a:rPr>
              <a:t> </a:t>
            </a:r>
            <a:r>
              <a:rPr lang="en-US" sz="2400" dirty="0" err="1">
                <a:latin typeface="Sylfaen" panose="010A0502050306030303" pitchFamily="18" charset="0"/>
              </a:rPr>
              <a:t>hợp</a:t>
            </a:r>
            <a:r>
              <a:rPr lang="en-US" sz="2400" dirty="0">
                <a:latin typeface="Sylfaen" panose="010A0502050306030303" pitchFamily="18" charset="0"/>
              </a:rPr>
              <a:t> </a:t>
            </a:r>
            <a:r>
              <a:rPr lang="en-US" sz="2400" dirty="0" err="1">
                <a:latin typeface="Sylfaen" panose="010A0502050306030303" pitchFamily="18" charset="0"/>
              </a:rPr>
              <a:t>đồng</a:t>
            </a:r>
            <a:r>
              <a:rPr lang="en-US" sz="2400" dirty="0">
                <a:latin typeface="Sylfaen" panose="010A0502050306030303" pitchFamily="18" charset="0"/>
              </a:rPr>
              <a:t> </a:t>
            </a:r>
            <a:r>
              <a:rPr lang="en-US" sz="2400" dirty="0" err="1">
                <a:latin typeface="Sylfaen" panose="010A0502050306030303" pitchFamily="18" charset="0"/>
              </a:rPr>
              <a:t>bán</a:t>
            </a:r>
            <a:r>
              <a:rPr lang="en-US" sz="2400" dirty="0">
                <a:latin typeface="Sylfaen" panose="010A0502050306030303" pitchFamily="18" charset="0"/>
              </a:rPr>
              <a:t> </a:t>
            </a:r>
            <a:r>
              <a:rPr lang="en-US" sz="2400" dirty="0" err="1">
                <a:latin typeface="Sylfaen" panose="010A0502050306030303" pitchFamily="18" charset="0"/>
              </a:rPr>
              <a:t>nhà</a:t>
            </a:r>
            <a:r>
              <a:rPr lang="en-US" sz="2400" dirty="0">
                <a:latin typeface="Sylfaen" panose="010A0502050306030303" pitchFamily="18" charset="0"/>
              </a:rPr>
              <a:t> </a:t>
            </a:r>
            <a:r>
              <a:rPr lang="en-US" sz="2400" dirty="0" err="1">
                <a:latin typeface="Sylfaen" panose="010A0502050306030303" pitchFamily="18" charset="0"/>
              </a:rPr>
              <a:t>cho</a:t>
            </a:r>
            <a:r>
              <a:rPr lang="en-US" sz="2400" dirty="0">
                <a:latin typeface="Sylfaen" panose="010A0502050306030303" pitchFamily="18" charset="0"/>
              </a:rPr>
              <a:t> B. </a:t>
            </a:r>
          </a:p>
        </p:txBody>
      </p:sp>
      <p:sp>
        <p:nvSpPr>
          <p:cNvPr id="6155" name="Rectangle 83"/>
          <p:cNvSpPr>
            <a:spLocks noChangeArrowheads="1"/>
          </p:cNvSpPr>
          <p:nvPr/>
        </p:nvSpPr>
        <p:spPr bwMode="auto">
          <a:xfrm>
            <a:off x="5245680" y="2907295"/>
            <a:ext cx="36775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a:endParaRPr lang="en-US" sz="2400" b="1" dirty="0">
              <a:latin typeface="Sylfaen" panose="010A0502050306030303" pitchFamily="18" charset="0"/>
            </a:endParaRPr>
          </a:p>
          <a:p>
            <a:pPr algn="just"/>
            <a:r>
              <a:rPr lang="en-US" sz="2400" dirty="0" err="1" smtClean="0">
                <a:latin typeface="Sylfaen" panose="010A0502050306030303" pitchFamily="18" charset="0"/>
              </a:rPr>
              <a:t>Ngày</a:t>
            </a:r>
            <a:r>
              <a:rPr lang="en-US" sz="2400" dirty="0" smtClean="0">
                <a:latin typeface="Sylfaen" panose="010A0502050306030303" pitchFamily="18" charset="0"/>
              </a:rPr>
              <a:t> </a:t>
            </a:r>
            <a:r>
              <a:rPr lang="en-US" sz="2400" dirty="0">
                <a:latin typeface="Sylfaen" panose="010A0502050306030303" pitchFamily="18" charset="0"/>
              </a:rPr>
              <a:t>1.5.2015, </a:t>
            </a:r>
            <a:r>
              <a:rPr lang="en-US" sz="2400" dirty="0" err="1">
                <a:latin typeface="Sylfaen" panose="010A0502050306030303" pitchFamily="18" charset="0"/>
              </a:rPr>
              <a:t>Công</a:t>
            </a:r>
            <a:r>
              <a:rPr lang="en-US" sz="2400" dirty="0">
                <a:latin typeface="Sylfaen" panose="010A0502050306030303" pitchFamily="18" charset="0"/>
              </a:rPr>
              <a:t> ty </a:t>
            </a:r>
            <a:r>
              <a:rPr lang="en-US" sz="2400">
                <a:latin typeface="Sylfaen" panose="010A0502050306030303" pitchFamily="18" charset="0"/>
              </a:rPr>
              <a:t>CP </a:t>
            </a:r>
            <a:r>
              <a:rPr lang="en-US" sz="2400" smtClean="0">
                <a:latin typeface="Sylfaen" panose="010A0502050306030303" pitchFamily="18" charset="0"/>
              </a:rPr>
              <a:t>SS </a:t>
            </a:r>
            <a:r>
              <a:rPr lang="en-US" sz="2400" dirty="0" err="1">
                <a:latin typeface="Sylfaen" panose="010A0502050306030303" pitchFamily="18" charset="0"/>
              </a:rPr>
              <a:t>và</a:t>
            </a:r>
            <a:r>
              <a:rPr lang="en-US" sz="2400" dirty="0">
                <a:latin typeface="Sylfaen" panose="010A0502050306030303" pitchFamily="18" charset="0"/>
              </a:rPr>
              <a:t> </a:t>
            </a:r>
            <a:r>
              <a:rPr lang="en-US" sz="2400" dirty="0" err="1">
                <a:latin typeface="Sylfaen" panose="010A0502050306030303" pitchFamily="18" charset="0"/>
              </a:rPr>
              <a:t>Công</a:t>
            </a:r>
            <a:r>
              <a:rPr lang="en-US" sz="2400" dirty="0">
                <a:latin typeface="Sylfaen" panose="010A0502050306030303" pitchFamily="18" charset="0"/>
              </a:rPr>
              <a:t> ty </a:t>
            </a:r>
            <a:r>
              <a:rPr lang="en-US" sz="2400">
                <a:latin typeface="Sylfaen" panose="010A0502050306030303" pitchFamily="18" charset="0"/>
              </a:rPr>
              <a:t>TNHH </a:t>
            </a:r>
            <a:r>
              <a:rPr lang="en-US" sz="2400" smtClean="0">
                <a:latin typeface="Sylfaen" panose="010A0502050306030303" pitchFamily="18" charset="0"/>
              </a:rPr>
              <a:t>VV kinh </a:t>
            </a:r>
            <a:r>
              <a:rPr lang="en-US" sz="2400" dirty="0" err="1">
                <a:latin typeface="Sylfaen" panose="010A0502050306030303" pitchFamily="18" charset="0"/>
              </a:rPr>
              <a:t>doanh</a:t>
            </a:r>
            <a:r>
              <a:rPr lang="en-US" sz="2400" dirty="0">
                <a:latin typeface="Sylfaen" panose="010A0502050306030303" pitchFamily="18" charset="0"/>
              </a:rPr>
              <a:t> VLXD </a:t>
            </a:r>
            <a:r>
              <a:rPr lang="en-US" sz="2400" dirty="0" err="1">
                <a:latin typeface="Sylfaen" panose="010A0502050306030303" pitchFamily="18" charset="0"/>
              </a:rPr>
              <a:t>ký</a:t>
            </a:r>
            <a:r>
              <a:rPr lang="en-US" sz="2400" dirty="0">
                <a:latin typeface="Sylfaen" panose="010A0502050306030303" pitchFamily="18" charset="0"/>
              </a:rPr>
              <a:t> HĐ </a:t>
            </a:r>
            <a:r>
              <a:rPr lang="en-US" sz="2400" dirty="0" err="1">
                <a:latin typeface="Sylfaen" panose="010A0502050306030303" pitchFamily="18" charset="0"/>
              </a:rPr>
              <a:t>mua</a:t>
            </a:r>
            <a:r>
              <a:rPr lang="en-US" sz="2400" dirty="0">
                <a:latin typeface="Sylfaen" panose="010A0502050306030303" pitchFamily="18" charset="0"/>
              </a:rPr>
              <a:t> </a:t>
            </a:r>
            <a:r>
              <a:rPr lang="en-US" sz="2400" dirty="0" err="1">
                <a:latin typeface="Sylfaen" panose="010A0502050306030303" pitchFamily="18" charset="0"/>
              </a:rPr>
              <a:t>bán</a:t>
            </a:r>
            <a:r>
              <a:rPr lang="en-US" sz="2400" dirty="0">
                <a:latin typeface="Sylfaen" panose="010A0502050306030303" pitchFamily="18" charset="0"/>
              </a:rPr>
              <a:t> </a:t>
            </a:r>
            <a:r>
              <a:rPr lang="en-US" sz="2400" dirty="0" err="1" smtClean="0">
                <a:latin typeface="Sylfaen" panose="010A0502050306030303" pitchFamily="18" charset="0"/>
              </a:rPr>
              <a:t>gạch</a:t>
            </a:r>
            <a:r>
              <a:rPr lang="en-US" sz="2400" dirty="0" smtClean="0">
                <a:latin typeface="Sylfaen" panose="010A0502050306030303" pitchFamily="18" charset="0"/>
              </a:rPr>
              <a:t>. </a:t>
            </a:r>
            <a:endParaRPr lang="en-US" sz="2400" dirty="0">
              <a:latin typeface="Sylfaen" panose="010A0502050306030303" pitchFamily="18" charset="0"/>
            </a:endParaRPr>
          </a:p>
          <a:p>
            <a:pPr algn="just"/>
            <a:r>
              <a:rPr lang="en-US" sz="2400" dirty="0">
                <a:latin typeface="Sylfaen" panose="010A0502050306030303" pitchFamily="18" charset="0"/>
              </a:rPr>
              <a:t> </a:t>
            </a:r>
          </a:p>
        </p:txBody>
      </p:sp>
      <p:sp>
        <p:nvSpPr>
          <p:cNvPr id="11" name="TextBox 10"/>
          <p:cNvSpPr txBox="1"/>
          <p:nvPr/>
        </p:nvSpPr>
        <p:spPr>
          <a:xfrm>
            <a:off x="683568" y="1731934"/>
            <a:ext cx="2995983" cy="461665"/>
          </a:xfrm>
          <a:prstGeom prst="rect">
            <a:avLst/>
          </a:prstGeom>
          <a:noFill/>
        </p:spPr>
        <p:txBody>
          <a:bodyPr wrap="square" anchor="ctr">
            <a:spAutoFit/>
          </a:bodyPr>
          <a:lstStyle/>
          <a:p>
            <a:pPr>
              <a:defRPr/>
            </a:pPr>
            <a:r>
              <a:rPr lang="en-US" sz="2400" b="1" dirty="0" smtClean="0">
                <a:solidFill>
                  <a:schemeClr val="bg1"/>
                </a:solidFill>
                <a:effectLst>
                  <a:outerShdw blurRad="38100" dist="38100" dir="2700000" algn="tl">
                    <a:srgbClr val="000000">
                      <a:alpha val="43137"/>
                    </a:srgbClr>
                  </a:outerShdw>
                </a:effectLst>
                <a:latin typeface="Arial" pitchFamily="34" charset="0"/>
              </a:rPr>
              <a:t>TÌNH HUỐNG 1</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5224735" y="1657406"/>
            <a:ext cx="3332520" cy="461665"/>
          </a:xfrm>
          <a:prstGeom prst="rect">
            <a:avLst/>
          </a:prstGeom>
          <a:noFill/>
        </p:spPr>
        <p:txBody>
          <a:bodyPr wrap="square" anchor="ctr">
            <a:spAutoFit/>
          </a:bodyPr>
          <a:lstStyle/>
          <a:p>
            <a:pPr>
              <a:defRPr/>
            </a:pPr>
            <a:r>
              <a:rPr lang="en-US" sz="2400" b="1" dirty="0" smtClean="0">
                <a:solidFill>
                  <a:schemeClr val="bg1"/>
                </a:solidFill>
                <a:effectLst>
                  <a:outerShdw blurRad="38100" dist="38100" dir="2700000" algn="tl">
                    <a:srgbClr val="000000">
                      <a:alpha val="43137"/>
                    </a:srgbClr>
                  </a:outerShdw>
                </a:effectLst>
                <a:latin typeface="Arial" pitchFamily="34" charset="0"/>
              </a:rPr>
              <a:t>TÌNH HUỐNG 2</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8" name="Rounded Rectangle 17"/>
          <p:cNvSpPr/>
          <p:nvPr/>
        </p:nvSpPr>
        <p:spPr>
          <a:xfrm>
            <a:off x="1997386" y="5552877"/>
            <a:ext cx="5064426" cy="792305"/>
          </a:xfrm>
          <a:prstGeom prst="roundRect">
            <a:avLst/>
          </a:prstGeom>
          <a:solidFill>
            <a:srgbClr val="08CA1A"/>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Arial" pitchFamily="34" charset="0"/>
                <a:cs typeface="Arial" pitchFamily="34" charset="0"/>
              </a:rPr>
              <a:t>Hành</a:t>
            </a:r>
            <a:r>
              <a:rPr lang="en-US" sz="2800" dirty="0" smtClean="0">
                <a:latin typeface="Arial" pitchFamily="34" charset="0"/>
                <a:cs typeface="Arial" pitchFamily="34" charset="0"/>
              </a:rPr>
              <a:t> vi </a:t>
            </a:r>
            <a:r>
              <a:rPr lang="en-US" sz="2800" dirty="0" err="1" smtClean="0">
                <a:latin typeface="Arial" pitchFamily="34" charset="0"/>
                <a:cs typeface="Arial" pitchFamily="34" charset="0"/>
              </a:rPr>
              <a:t>pháp</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lý</a:t>
            </a:r>
            <a:endParaRPr lang="en-US" sz="2800" dirty="0">
              <a:latin typeface="Arial" pitchFamily="34" charset="0"/>
              <a:cs typeface="Arial" pitchFamily="34" charset="0"/>
            </a:endParaRPr>
          </a:p>
        </p:txBody>
      </p:sp>
      <p:sp>
        <p:nvSpPr>
          <p:cNvPr id="19" name="Rounded Rectangle 18"/>
          <p:cNvSpPr/>
          <p:nvPr/>
        </p:nvSpPr>
        <p:spPr>
          <a:xfrm>
            <a:off x="1808186" y="158338"/>
            <a:ext cx="5840104" cy="689317"/>
          </a:xfrm>
          <a:prstGeom prst="roundRect">
            <a:avLst/>
          </a:prstGeom>
          <a:solidFill>
            <a:schemeClr val="accent2">
              <a:lumMod val="60000"/>
              <a:lumOff val="4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Times New Roman" panose="02020603050405020304" pitchFamily="18" charset="0"/>
                <a:cs typeface="Times New Roman" panose="02020603050405020304" pitchFamily="18" charset="0"/>
              </a:rPr>
              <a:t>SỰ KIỆN PHÁP LÝ</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2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barn(inVertical)">
                                      <p:cBhvr>
                                        <p:cTn id="12" dur="500"/>
                                        <p:tgtEl>
                                          <p:spTgt spid="6147"/>
                                        </p:tgtEl>
                                      </p:cBhvr>
                                    </p:animEffect>
                                  </p:childTnLst>
                                </p:cTn>
                              </p:par>
                              <p:par>
                                <p:cTn id="13" presetID="16" presetClass="entr" presetSubtype="21"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barn(inVertical)">
                                      <p:cBhvr>
                                        <p:cTn id="15" dur="500"/>
                                        <p:tgtEl>
                                          <p:spTgt spid="6148"/>
                                        </p:tgtEl>
                                      </p:cBhvr>
                                    </p:animEffect>
                                  </p:childTnLst>
                                </p:cTn>
                              </p:par>
                              <p:par>
                                <p:cTn id="16" presetID="16" presetClass="entr" presetSubtype="21" fill="hold" nodeType="withEffect">
                                  <p:stCondLst>
                                    <p:cond delay="0"/>
                                  </p:stCondLst>
                                  <p:childTnLst>
                                    <p:set>
                                      <p:cBhvr>
                                        <p:cTn id="17" dur="1" fill="hold">
                                          <p:stCondLst>
                                            <p:cond delay="0"/>
                                          </p:stCondLst>
                                        </p:cTn>
                                        <p:tgtEl>
                                          <p:spTgt spid="6151"/>
                                        </p:tgtEl>
                                        <p:attrNameLst>
                                          <p:attrName>style.visibility</p:attrName>
                                        </p:attrNameLst>
                                      </p:cBhvr>
                                      <p:to>
                                        <p:strVal val="visible"/>
                                      </p:to>
                                    </p:set>
                                    <p:animEffect transition="in" filter="barn(inVertical)">
                                      <p:cBhvr>
                                        <p:cTn id="18" dur="500"/>
                                        <p:tgtEl>
                                          <p:spTgt spid="6151"/>
                                        </p:tgtEl>
                                      </p:cBhvr>
                                    </p:animEffect>
                                  </p:childTnLst>
                                </p:cTn>
                              </p:par>
                              <p:par>
                                <p:cTn id="19" presetID="16" presetClass="entr" presetSubtype="21" fill="hold" nodeType="withEffect">
                                  <p:stCondLst>
                                    <p:cond delay="0"/>
                                  </p:stCondLst>
                                  <p:childTnLst>
                                    <p:set>
                                      <p:cBhvr>
                                        <p:cTn id="20" dur="1" fill="hold">
                                          <p:stCondLst>
                                            <p:cond delay="0"/>
                                          </p:stCondLst>
                                        </p:cTn>
                                        <p:tgtEl>
                                          <p:spTgt spid="6152"/>
                                        </p:tgtEl>
                                        <p:attrNameLst>
                                          <p:attrName>style.visibility</p:attrName>
                                        </p:attrNameLst>
                                      </p:cBhvr>
                                      <p:to>
                                        <p:strVal val="visible"/>
                                      </p:to>
                                    </p:set>
                                    <p:animEffect transition="in" filter="barn(inVertical)">
                                      <p:cBhvr>
                                        <p:cTn id="21" dur="500"/>
                                        <p:tgtEl>
                                          <p:spTgt spid="615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153"/>
                                        </p:tgtEl>
                                        <p:attrNameLst>
                                          <p:attrName>style.visibility</p:attrName>
                                        </p:attrNameLst>
                                      </p:cBhvr>
                                      <p:to>
                                        <p:strVal val="visible"/>
                                      </p:to>
                                    </p:set>
                                    <p:animEffect transition="in" filter="barn(inVertical)">
                                      <p:cBhvr>
                                        <p:cTn id="24" dur="500"/>
                                        <p:tgtEl>
                                          <p:spTgt spid="615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155"/>
                                        </p:tgtEl>
                                        <p:attrNameLst>
                                          <p:attrName>style.visibility</p:attrName>
                                        </p:attrNameLst>
                                      </p:cBhvr>
                                      <p:to>
                                        <p:strVal val="visible"/>
                                      </p:to>
                                    </p:set>
                                    <p:animEffect transition="in" filter="barn(inVertical)">
                                      <p:cBhvr>
                                        <p:cTn id="27" dur="500"/>
                                        <p:tgtEl>
                                          <p:spTgt spid="6155"/>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barn(inVertical)">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p:bldP spid="6155" grpId="0"/>
      <p:bldP spid="11" grpId="0"/>
      <p:bldP spid="100" grpId="0"/>
      <p:bldP spid="18" grpId="0" animBg="1"/>
      <p:bldP spid="1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Group 7"/>
          <p:cNvGrpSpPr>
            <a:grpSpLocks/>
          </p:cNvGrpSpPr>
          <p:nvPr/>
        </p:nvGrpSpPr>
        <p:grpSpPr bwMode="auto">
          <a:xfrm>
            <a:off x="608716" y="1447800"/>
            <a:ext cx="4119522" cy="3733801"/>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48" name="Group 6"/>
          <p:cNvGrpSpPr>
            <a:grpSpLocks/>
          </p:cNvGrpSpPr>
          <p:nvPr/>
        </p:nvGrpSpPr>
        <p:grpSpPr bwMode="auto">
          <a:xfrm flipV="1">
            <a:off x="564938" y="1401780"/>
            <a:ext cx="3557706" cy="843056"/>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2">
                    <a:lumMod val="75000"/>
                  </a:schemeClr>
                </a:gs>
                <a:gs pos="69000">
                  <a:schemeClr val="accent2"/>
                </a:gs>
                <a:gs pos="100000">
                  <a:schemeClr val="accent2">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grpSp>
        <p:nvGrpSpPr>
          <p:cNvPr id="6151" name="Group 71"/>
          <p:cNvGrpSpPr>
            <a:grpSpLocks/>
          </p:cNvGrpSpPr>
          <p:nvPr/>
        </p:nvGrpSpPr>
        <p:grpSpPr bwMode="auto">
          <a:xfrm>
            <a:off x="4873177" y="1469571"/>
            <a:ext cx="3969777" cy="3640973"/>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52" name="Group 75"/>
          <p:cNvGrpSpPr>
            <a:grpSpLocks/>
          </p:cNvGrpSpPr>
          <p:nvPr/>
        </p:nvGrpSpPr>
        <p:grpSpPr bwMode="auto">
          <a:xfrm flipV="1">
            <a:off x="4879754" y="1391870"/>
            <a:ext cx="3394644" cy="9037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4">
                    <a:lumMod val="75000"/>
                  </a:schemeClr>
                </a:gs>
                <a:gs pos="69000">
                  <a:schemeClr val="accent4"/>
                </a:gs>
                <a:gs pos="100000">
                  <a:schemeClr val="accent4">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6153" name="Rectangle 79"/>
          <p:cNvSpPr>
            <a:spLocks noChangeArrowheads="1"/>
          </p:cNvSpPr>
          <p:nvPr/>
        </p:nvSpPr>
        <p:spPr bwMode="auto">
          <a:xfrm>
            <a:off x="753655" y="2571025"/>
            <a:ext cx="382492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a:r>
              <a:rPr lang="en-US" sz="2400" dirty="0" err="1"/>
              <a:t>Công</a:t>
            </a:r>
            <a:r>
              <a:rPr lang="en-US" sz="2400" dirty="0"/>
              <a:t> ty CP X ở </a:t>
            </a:r>
            <a:r>
              <a:rPr lang="en-US" sz="2400" dirty="0" err="1"/>
              <a:t>Lạng</a:t>
            </a:r>
            <a:r>
              <a:rPr lang="en-US" sz="2400" dirty="0"/>
              <a:t> </a:t>
            </a:r>
            <a:r>
              <a:rPr lang="en-US" sz="2400" dirty="0" err="1"/>
              <a:t>Sơn</a:t>
            </a:r>
            <a:r>
              <a:rPr lang="en-US" sz="2400" dirty="0"/>
              <a:t> </a:t>
            </a:r>
            <a:r>
              <a:rPr lang="en-US" sz="2400" dirty="0" err="1"/>
              <a:t>giao</a:t>
            </a:r>
            <a:r>
              <a:rPr lang="en-US" sz="2400" dirty="0"/>
              <a:t> </a:t>
            </a:r>
            <a:r>
              <a:rPr lang="en-US" sz="2400" dirty="0" err="1"/>
              <a:t>hàng</a:t>
            </a:r>
            <a:r>
              <a:rPr lang="en-US" sz="2400" dirty="0"/>
              <a:t> </a:t>
            </a:r>
            <a:r>
              <a:rPr lang="en-US" sz="2400" dirty="0" err="1"/>
              <a:t>chậm</a:t>
            </a:r>
            <a:r>
              <a:rPr lang="en-US" sz="2400" dirty="0"/>
              <a:t> </a:t>
            </a:r>
            <a:r>
              <a:rPr lang="en-US" sz="2400" dirty="0" err="1"/>
              <a:t>cho</a:t>
            </a:r>
            <a:r>
              <a:rPr lang="en-US" sz="2400" dirty="0"/>
              <a:t> </a:t>
            </a:r>
            <a:r>
              <a:rPr lang="en-US" sz="2400" dirty="0" err="1"/>
              <a:t>công</a:t>
            </a:r>
            <a:r>
              <a:rPr lang="en-US" sz="2400" dirty="0"/>
              <a:t> ty CP Y ở </a:t>
            </a:r>
            <a:r>
              <a:rPr lang="en-US" sz="2400" dirty="0" err="1"/>
              <a:t>Hà</a:t>
            </a:r>
            <a:r>
              <a:rPr lang="en-US" sz="2400" dirty="0"/>
              <a:t> </a:t>
            </a:r>
            <a:r>
              <a:rPr lang="en-US" sz="2400" dirty="0" err="1"/>
              <a:t>Nội</a:t>
            </a:r>
            <a:r>
              <a:rPr lang="en-US" sz="2400" dirty="0"/>
              <a:t> do </a:t>
            </a:r>
            <a:r>
              <a:rPr lang="en-US" sz="2400" dirty="0" err="1"/>
              <a:t>lũ</a:t>
            </a:r>
            <a:r>
              <a:rPr lang="en-US" sz="2400" dirty="0"/>
              <a:t> </a:t>
            </a:r>
            <a:r>
              <a:rPr lang="en-US" sz="2400" dirty="0" err="1"/>
              <a:t>quét</a:t>
            </a:r>
            <a:r>
              <a:rPr lang="en-US" sz="2400" dirty="0"/>
              <a:t> </a:t>
            </a:r>
            <a:r>
              <a:rPr lang="en-US" sz="2400" dirty="0" err="1"/>
              <a:t>làm</a:t>
            </a:r>
            <a:r>
              <a:rPr lang="en-US" sz="2400" dirty="0"/>
              <a:t> </a:t>
            </a:r>
            <a:r>
              <a:rPr lang="en-US" sz="2400" dirty="0" err="1"/>
              <a:t>sạt</a:t>
            </a:r>
            <a:r>
              <a:rPr lang="en-US" sz="2400" dirty="0"/>
              <a:t> </a:t>
            </a:r>
            <a:r>
              <a:rPr lang="en-US" sz="2400" dirty="0" err="1"/>
              <a:t>lở</a:t>
            </a:r>
            <a:r>
              <a:rPr lang="en-US" sz="2400" dirty="0"/>
              <a:t> </a:t>
            </a:r>
            <a:r>
              <a:rPr lang="en-US" sz="2400" dirty="0" err="1"/>
              <a:t>đường</a:t>
            </a:r>
            <a:r>
              <a:rPr lang="en-US" sz="2400" dirty="0"/>
              <a:t> </a:t>
            </a:r>
            <a:r>
              <a:rPr lang="en-US" sz="2400" dirty="0" err="1"/>
              <a:t>làm</a:t>
            </a:r>
            <a:r>
              <a:rPr lang="en-US" sz="2400" dirty="0"/>
              <a:t> </a:t>
            </a:r>
            <a:r>
              <a:rPr lang="en-US" sz="2400" dirty="0" err="1"/>
              <a:t>giao</a:t>
            </a:r>
            <a:r>
              <a:rPr lang="en-US" sz="2400" dirty="0"/>
              <a:t> </a:t>
            </a:r>
            <a:r>
              <a:rPr lang="en-US" sz="2400" dirty="0" err="1"/>
              <a:t>thông</a:t>
            </a:r>
            <a:r>
              <a:rPr lang="en-US" sz="2400" dirty="0"/>
              <a:t> </a:t>
            </a:r>
            <a:r>
              <a:rPr lang="en-US" sz="2400" dirty="0" err="1"/>
              <a:t>tắc</a:t>
            </a:r>
            <a:r>
              <a:rPr lang="en-US" sz="2400" dirty="0"/>
              <a:t> </a:t>
            </a:r>
            <a:r>
              <a:rPr lang="en-US" sz="2400" dirty="0" err="1"/>
              <a:t>nghẽn</a:t>
            </a:r>
            <a:r>
              <a:rPr lang="en-US" sz="2400" dirty="0"/>
              <a:t>.</a:t>
            </a:r>
          </a:p>
        </p:txBody>
      </p:sp>
      <p:sp>
        <p:nvSpPr>
          <p:cNvPr id="6155" name="Rectangle 83"/>
          <p:cNvSpPr>
            <a:spLocks noChangeArrowheads="1"/>
          </p:cNvSpPr>
          <p:nvPr/>
        </p:nvSpPr>
        <p:spPr bwMode="auto">
          <a:xfrm>
            <a:off x="5149629" y="2755691"/>
            <a:ext cx="36775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just"/>
            <a:r>
              <a:rPr lang="en-US" sz="2400" dirty="0" err="1" smtClean="0"/>
              <a:t>Vườn</a:t>
            </a:r>
            <a:r>
              <a:rPr lang="en-US" sz="2400" dirty="0" smtClean="0"/>
              <a:t> </a:t>
            </a:r>
            <a:r>
              <a:rPr lang="en-US" sz="2400" dirty="0" err="1"/>
              <a:t>rau</a:t>
            </a:r>
            <a:r>
              <a:rPr lang="en-US" sz="2400" dirty="0"/>
              <a:t> </a:t>
            </a:r>
            <a:r>
              <a:rPr lang="en-US" sz="2400" dirty="0" err="1"/>
              <a:t>nhà</a:t>
            </a:r>
            <a:r>
              <a:rPr lang="en-US" sz="2400" dirty="0"/>
              <a:t> </a:t>
            </a:r>
            <a:r>
              <a:rPr lang="en-US" sz="2400" dirty="0" err="1"/>
              <a:t>ông</a:t>
            </a:r>
            <a:r>
              <a:rPr lang="en-US" sz="2400" dirty="0"/>
              <a:t> A </a:t>
            </a:r>
            <a:r>
              <a:rPr lang="en-US" sz="2400" dirty="0" err="1"/>
              <a:t>bị</a:t>
            </a:r>
            <a:r>
              <a:rPr lang="en-US" sz="2400" dirty="0"/>
              <a:t> </a:t>
            </a:r>
            <a:r>
              <a:rPr lang="en-US" sz="2400" dirty="0" err="1"/>
              <a:t>đàn</a:t>
            </a:r>
            <a:r>
              <a:rPr lang="en-US" sz="2400" dirty="0"/>
              <a:t> </a:t>
            </a:r>
            <a:r>
              <a:rPr lang="en-US" sz="2400" dirty="0" err="1"/>
              <a:t>bò</a:t>
            </a:r>
            <a:r>
              <a:rPr lang="en-US" sz="2400" dirty="0"/>
              <a:t> </a:t>
            </a:r>
            <a:r>
              <a:rPr lang="en-US" sz="2400" dirty="0" err="1"/>
              <a:t>nhà</a:t>
            </a:r>
            <a:r>
              <a:rPr lang="en-US" sz="2400" dirty="0"/>
              <a:t> </a:t>
            </a:r>
            <a:r>
              <a:rPr lang="en-US" sz="2400" dirty="0" err="1"/>
              <a:t>ông</a:t>
            </a:r>
            <a:r>
              <a:rPr lang="en-US" sz="2400" dirty="0"/>
              <a:t> B </a:t>
            </a:r>
            <a:r>
              <a:rPr lang="en-US" sz="2400" dirty="0" err="1"/>
              <a:t>giẫm</a:t>
            </a:r>
            <a:r>
              <a:rPr lang="en-US" sz="2400" dirty="0"/>
              <a:t> </a:t>
            </a:r>
            <a:r>
              <a:rPr lang="en-US" sz="2400" dirty="0" err="1"/>
              <a:t>nát</a:t>
            </a:r>
            <a:r>
              <a:rPr lang="en-US" sz="2400" dirty="0"/>
              <a:t>, </a:t>
            </a:r>
            <a:r>
              <a:rPr lang="en-US" sz="2400" dirty="0" err="1"/>
              <a:t>thiệt</a:t>
            </a:r>
            <a:r>
              <a:rPr lang="en-US" sz="2400" dirty="0"/>
              <a:t> </a:t>
            </a:r>
            <a:r>
              <a:rPr lang="en-US" sz="2400" dirty="0" err="1"/>
              <a:t>hại</a:t>
            </a:r>
            <a:r>
              <a:rPr lang="en-US" sz="2400" dirty="0"/>
              <a:t> 1 </a:t>
            </a:r>
            <a:r>
              <a:rPr lang="en-US" sz="2400" dirty="0" err="1"/>
              <a:t>triệu</a:t>
            </a:r>
            <a:r>
              <a:rPr lang="en-US" sz="2400" dirty="0"/>
              <a:t> </a:t>
            </a:r>
            <a:r>
              <a:rPr lang="en-US" sz="2400" dirty="0" err="1"/>
              <a:t>đồng</a:t>
            </a:r>
            <a:r>
              <a:rPr lang="en-US" sz="2400" dirty="0"/>
              <a:t>.</a:t>
            </a:r>
            <a:endParaRPr lang="en-US" sz="2400" b="1" dirty="0"/>
          </a:p>
          <a:p>
            <a:pPr algn="just"/>
            <a:r>
              <a:rPr lang="en-US" sz="2400" dirty="0" smtClean="0">
                <a:latin typeface="Sylfaen" panose="010A0502050306030303" pitchFamily="18" charset="0"/>
              </a:rPr>
              <a:t> </a:t>
            </a:r>
            <a:endParaRPr lang="en-US" sz="2400" dirty="0">
              <a:latin typeface="Sylfaen" panose="010A0502050306030303" pitchFamily="18" charset="0"/>
            </a:endParaRPr>
          </a:p>
        </p:txBody>
      </p:sp>
      <p:sp>
        <p:nvSpPr>
          <p:cNvPr id="11" name="TextBox 10"/>
          <p:cNvSpPr txBox="1"/>
          <p:nvPr/>
        </p:nvSpPr>
        <p:spPr>
          <a:xfrm>
            <a:off x="683568" y="1731934"/>
            <a:ext cx="2995983" cy="461665"/>
          </a:xfrm>
          <a:prstGeom prst="rect">
            <a:avLst/>
          </a:prstGeom>
          <a:noFill/>
        </p:spPr>
        <p:txBody>
          <a:bodyPr wrap="square" anchor="ctr">
            <a:spAutoFit/>
          </a:bodyPr>
          <a:lstStyle/>
          <a:p>
            <a:pPr>
              <a:defRPr/>
            </a:pPr>
            <a:r>
              <a:rPr lang="en-US" sz="2400" b="1" dirty="0" smtClean="0">
                <a:solidFill>
                  <a:schemeClr val="bg1"/>
                </a:solidFill>
                <a:effectLst>
                  <a:outerShdw blurRad="38100" dist="38100" dir="2700000" algn="tl">
                    <a:srgbClr val="000000">
                      <a:alpha val="43137"/>
                    </a:srgbClr>
                  </a:outerShdw>
                </a:effectLst>
                <a:latin typeface="Arial" pitchFamily="34" charset="0"/>
              </a:rPr>
              <a:t>TÌNH HUỐNG 1</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5224735" y="1657406"/>
            <a:ext cx="3332520" cy="461665"/>
          </a:xfrm>
          <a:prstGeom prst="rect">
            <a:avLst/>
          </a:prstGeom>
          <a:noFill/>
        </p:spPr>
        <p:txBody>
          <a:bodyPr wrap="square" anchor="ctr">
            <a:spAutoFit/>
          </a:bodyPr>
          <a:lstStyle/>
          <a:p>
            <a:pPr>
              <a:defRPr/>
            </a:pPr>
            <a:r>
              <a:rPr lang="en-US" sz="2400" b="1" dirty="0" smtClean="0">
                <a:solidFill>
                  <a:schemeClr val="bg1"/>
                </a:solidFill>
                <a:effectLst>
                  <a:outerShdw blurRad="38100" dist="38100" dir="2700000" algn="tl">
                    <a:srgbClr val="000000">
                      <a:alpha val="43137"/>
                    </a:srgbClr>
                  </a:outerShdw>
                </a:effectLst>
                <a:latin typeface="Arial" pitchFamily="34" charset="0"/>
              </a:rPr>
              <a:t>TÌNH HUỐNG 2</a:t>
            </a:r>
            <a:endParaRPr lang="en-US" sz="2400" b="1" dirty="0">
              <a:solidFill>
                <a:schemeClr val="bg1"/>
              </a:solidFill>
              <a:effectLst>
                <a:outerShdw blurRad="38100" dist="38100" dir="2700000" algn="tl">
                  <a:srgbClr val="000000">
                    <a:alpha val="43137"/>
                  </a:srgbClr>
                </a:outerShdw>
              </a:effectLst>
              <a:latin typeface="Arial" pitchFamily="34" charset="0"/>
            </a:endParaRPr>
          </a:p>
        </p:txBody>
      </p:sp>
      <p:sp>
        <p:nvSpPr>
          <p:cNvPr id="18" name="Rounded Rectangle 17"/>
          <p:cNvSpPr/>
          <p:nvPr/>
        </p:nvSpPr>
        <p:spPr>
          <a:xfrm>
            <a:off x="1997386" y="5552877"/>
            <a:ext cx="5064426" cy="792305"/>
          </a:xfrm>
          <a:prstGeom prst="roundRect">
            <a:avLst/>
          </a:prstGeom>
          <a:solidFill>
            <a:srgbClr val="08CA1A"/>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Arial" pitchFamily="34" charset="0"/>
                <a:cs typeface="Arial" pitchFamily="34" charset="0"/>
              </a:rPr>
              <a:t>Sự</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biến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pháp</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lý</a:t>
            </a:r>
            <a:endParaRPr lang="en-US" sz="2800" dirty="0">
              <a:latin typeface="Arial" pitchFamily="34" charset="0"/>
              <a:cs typeface="Arial" pitchFamily="34" charset="0"/>
            </a:endParaRPr>
          </a:p>
        </p:txBody>
      </p:sp>
      <p:sp>
        <p:nvSpPr>
          <p:cNvPr id="19" name="Rounded Rectangle 18"/>
          <p:cNvSpPr/>
          <p:nvPr/>
        </p:nvSpPr>
        <p:spPr>
          <a:xfrm>
            <a:off x="1808186" y="158338"/>
            <a:ext cx="5840104" cy="689317"/>
          </a:xfrm>
          <a:prstGeom prst="roundRect">
            <a:avLst/>
          </a:prstGeom>
          <a:solidFill>
            <a:schemeClr val="accent2">
              <a:lumMod val="60000"/>
              <a:lumOff val="4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Times New Roman" panose="02020603050405020304" pitchFamily="18" charset="0"/>
                <a:cs typeface="Times New Roman" panose="02020603050405020304" pitchFamily="18" charset="0"/>
              </a:rPr>
              <a:t>SỰ KIỆN PHÁP LÝ</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69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barn(inVertical)">
                                      <p:cBhvr>
                                        <p:cTn id="12" dur="500"/>
                                        <p:tgtEl>
                                          <p:spTgt spid="6147"/>
                                        </p:tgtEl>
                                      </p:cBhvr>
                                    </p:animEffect>
                                  </p:childTnLst>
                                </p:cTn>
                              </p:par>
                              <p:par>
                                <p:cTn id="13" presetID="16" presetClass="entr" presetSubtype="21"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barn(inVertical)">
                                      <p:cBhvr>
                                        <p:cTn id="15" dur="500"/>
                                        <p:tgtEl>
                                          <p:spTgt spid="6148"/>
                                        </p:tgtEl>
                                      </p:cBhvr>
                                    </p:animEffect>
                                  </p:childTnLst>
                                </p:cTn>
                              </p:par>
                              <p:par>
                                <p:cTn id="16" presetID="16" presetClass="entr" presetSubtype="21" fill="hold" nodeType="withEffect">
                                  <p:stCondLst>
                                    <p:cond delay="0"/>
                                  </p:stCondLst>
                                  <p:childTnLst>
                                    <p:set>
                                      <p:cBhvr>
                                        <p:cTn id="17" dur="1" fill="hold">
                                          <p:stCondLst>
                                            <p:cond delay="0"/>
                                          </p:stCondLst>
                                        </p:cTn>
                                        <p:tgtEl>
                                          <p:spTgt spid="6151"/>
                                        </p:tgtEl>
                                        <p:attrNameLst>
                                          <p:attrName>style.visibility</p:attrName>
                                        </p:attrNameLst>
                                      </p:cBhvr>
                                      <p:to>
                                        <p:strVal val="visible"/>
                                      </p:to>
                                    </p:set>
                                    <p:animEffect transition="in" filter="barn(inVertical)">
                                      <p:cBhvr>
                                        <p:cTn id="18" dur="500"/>
                                        <p:tgtEl>
                                          <p:spTgt spid="6151"/>
                                        </p:tgtEl>
                                      </p:cBhvr>
                                    </p:animEffect>
                                  </p:childTnLst>
                                </p:cTn>
                              </p:par>
                              <p:par>
                                <p:cTn id="19" presetID="16" presetClass="entr" presetSubtype="21" fill="hold" nodeType="withEffect">
                                  <p:stCondLst>
                                    <p:cond delay="0"/>
                                  </p:stCondLst>
                                  <p:childTnLst>
                                    <p:set>
                                      <p:cBhvr>
                                        <p:cTn id="20" dur="1" fill="hold">
                                          <p:stCondLst>
                                            <p:cond delay="0"/>
                                          </p:stCondLst>
                                        </p:cTn>
                                        <p:tgtEl>
                                          <p:spTgt spid="6152"/>
                                        </p:tgtEl>
                                        <p:attrNameLst>
                                          <p:attrName>style.visibility</p:attrName>
                                        </p:attrNameLst>
                                      </p:cBhvr>
                                      <p:to>
                                        <p:strVal val="visible"/>
                                      </p:to>
                                    </p:set>
                                    <p:animEffect transition="in" filter="barn(inVertical)">
                                      <p:cBhvr>
                                        <p:cTn id="21" dur="500"/>
                                        <p:tgtEl>
                                          <p:spTgt spid="615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153"/>
                                        </p:tgtEl>
                                        <p:attrNameLst>
                                          <p:attrName>style.visibility</p:attrName>
                                        </p:attrNameLst>
                                      </p:cBhvr>
                                      <p:to>
                                        <p:strVal val="visible"/>
                                      </p:to>
                                    </p:set>
                                    <p:animEffect transition="in" filter="barn(inVertical)">
                                      <p:cBhvr>
                                        <p:cTn id="24" dur="500"/>
                                        <p:tgtEl>
                                          <p:spTgt spid="615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155"/>
                                        </p:tgtEl>
                                        <p:attrNameLst>
                                          <p:attrName>style.visibility</p:attrName>
                                        </p:attrNameLst>
                                      </p:cBhvr>
                                      <p:to>
                                        <p:strVal val="visible"/>
                                      </p:to>
                                    </p:set>
                                    <p:animEffect transition="in" filter="barn(inVertical)">
                                      <p:cBhvr>
                                        <p:cTn id="27" dur="500"/>
                                        <p:tgtEl>
                                          <p:spTgt spid="6155"/>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barn(inVertical)">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p:bldP spid="6155" grpId="0"/>
      <p:bldP spid="11" grpId="0"/>
      <p:bldP spid="100" grpId="0"/>
      <p:bldP spid="18" grpId="0" animBg="1"/>
      <p:bldP spid="1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143000"/>
            <a:ext cx="7239000" cy="464820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200" b="1" smtClean="0">
                  <a:effectLst>
                    <a:outerShdw blurRad="38100" dist="38100" dir="2700000" algn="tl">
                      <a:srgbClr val="FFFFFF"/>
                    </a:outerShdw>
                  </a:effectLst>
                  <a:latin typeface="Arial" panose="020B0604020202020204" pitchFamily="34" charset="0"/>
                  <a:cs typeface="Arial" panose="020B0604020202020204" pitchFamily="34" charset="0"/>
                </a:rPr>
                <a:t>     Bài tập</a:t>
              </a:r>
              <a:endParaRPr lang="en-US" sz="3200" b="1" dirty="0">
                <a:effectLst>
                  <a:outerShdw blurRad="38100" dist="38100" dir="2700000" algn="tl">
                    <a:srgbClr val="FFFFFF"/>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518087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57D660-0E6F-402F-9A4F-39F38E391F3B}" type="slidenum">
              <a:rPr lang="en-US" smtClean="0"/>
              <a:pPr/>
              <a:t>69</a:t>
            </a:fld>
            <a:endParaRPr lang="en-US"/>
          </a:p>
        </p:txBody>
      </p:sp>
      <p:sp>
        <p:nvSpPr>
          <p:cNvPr id="5" name="Rectangle 4"/>
          <p:cNvSpPr/>
          <p:nvPr/>
        </p:nvSpPr>
        <p:spPr>
          <a:xfrm>
            <a:off x="871309" y="1947635"/>
            <a:ext cx="7053491" cy="2123658"/>
          </a:xfrm>
          <a:prstGeom prst="rect">
            <a:avLst/>
          </a:prstGeom>
          <a:solidFill>
            <a:schemeClr val="bg1"/>
          </a:solidFill>
        </p:spPr>
        <p:txBody>
          <a:bodyPr wrap="square" lIns="91440" tIns="45720" rIns="91440" bIns="45720">
            <a:spAutoFit/>
          </a:bodyPr>
          <a:lstStyle/>
          <a:p>
            <a:pPr algn="ctr"/>
            <a:r>
              <a:rPr lang="vi-VN" sz="4400" b="1" dirty="0" smtClean="0"/>
              <a:t>BÀI 5: VI PHẠM PHÁP LUẬT VÀ TRÁCH NHIỆM PHÁP LÝ </a:t>
            </a:r>
            <a:endParaRPr lang="en-US" sz="4400" b="1" dirty="0"/>
          </a:p>
        </p:txBody>
      </p:sp>
    </p:spTree>
    <p:extLst>
      <p:ext uri="{BB962C8B-B14F-4D97-AF65-F5344CB8AC3E}">
        <p14:creationId xmlns:p14="http://schemas.microsoft.com/office/powerpoint/2010/main" val="26731714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0" name="Rectangle 69"/>
          <p:cNvSpPr/>
          <p:nvPr/>
        </p:nvSpPr>
        <p:spPr bwMode="auto">
          <a:xfrm>
            <a:off x="6737276" y="1275418"/>
            <a:ext cx="2411413" cy="295356"/>
          </a:xfrm>
          <a:prstGeom prst="rect">
            <a:avLst/>
          </a:prstGeom>
          <a:gradFill flip="none" rotWithShape="1">
            <a:gsLst>
              <a:gs pos="73000">
                <a:srgbClr val="F6B3B3"/>
              </a:gs>
              <a:gs pos="0">
                <a:srgbClr val="BC1616">
                  <a:lumMod val="80000"/>
                  <a:lumOff val="20000"/>
                </a:srgbClr>
              </a:gs>
              <a:gs pos="100000">
                <a:sysClr val="window" lastClr="FFFFFF">
                  <a:alpha val="0"/>
                </a:sysClr>
              </a:gs>
            </a:gsLst>
            <a:lin ang="0" scaled="1"/>
            <a:tileRect/>
          </a:gradFill>
          <a:ln w="19050" cap="flat" cmpd="sng" algn="ctr">
            <a:noFill/>
            <a:prstDash val="solid"/>
          </a:ln>
          <a:effectLst/>
        </p:spPr>
        <p:txBody>
          <a:bodyPr anchor="ctr"/>
          <a:lstStyle/>
          <a:p>
            <a:pPr fontAlgn="auto">
              <a:spcBef>
                <a:spcPts val="0"/>
              </a:spcBef>
              <a:spcAft>
                <a:spcPts val="0"/>
              </a:spcAft>
              <a:defRPr/>
            </a:pPr>
            <a:r>
              <a:rPr lang="en-US" sz="2400" b="1" kern="0" dirty="0" err="1" smtClean="0">
                <a:solidFill>
                  <a:schemeClr val="bg1">
                    <a:lumMod val="95000"/>
                  </a:schemeClr>
                </a:solidFill>
                <a:effectLst>
                  <a:outerShdw blurRad="50800" dist="38100" algn="l" rotWithShape="0">
                    <a:prstClr val="black"/>
                  </a:outerShdw>
                </a:effectLst>
              </a:rPr>
              <a:t>Hình</a:t>
            </a:r>
            <a:r>
              <a:rPr lang="en-US" sz="2400" b="1" kern="0" dirty="0" smtClean="0">
                <a:solidFill>
                  <a:schemeClr val="bg1">
                    <a:lumMod val="95000"/>
                  </a:schemeClr>
                </a:solidFill>
                <a:effectLst>
                  <a:outerShdw blurRad="50800" dist="38100" algn="l" rotWithShape="0">
                    <a:prstClr val="black"/>
                  </a:outerShdw>
                </a:effectLst>
              </a:rPr>
              <a:t> </a:t>
            </a:r>
            <a:r>
              <a:rPr lang="en-US" sz="2400" b="1" kern="0" dirty="0" err="1" smtClean="0">
                <a:solidFill>
                  <a:schemeClr val="bg1">
                    <a:lumMod val="95000"/>
                  </a:schemeClr>
                </a:solidFill>
                <a:effectLst>
                  <a:outerShdw blurRad="50800" dist="38100" algn="l" rotWithShape="0">
                    <a:prstClr val="black"/>
                  </a:outerShdw>
                </a:effectLst>
              </a:rPr>
              <a:t>thái</a:t>
            </a:r>
            <a:r>
              <a:rPr lang="en-US" sz="2400" b="1" kern="0" dirty="0" smtClean="0">
                <a:solidFill>
                  <a:schemeClr val="bg1">
                    <a:lumMod val="95000"/>
                  </a:schemeClr>
                </a:solidFill>
                <a:effectLst>
                  <a:outerShdw blurRad="50800" dist="38100" algn="l" rotWithShape="0">
                    <a:prstClr val="black"/>
                  </a:outerShdw>
                </a:effectLst>
              </a:rPr>
              <a:t> KT-XH</a:t>
            </a:r>
            <a:endParaRPr lang="en-US" sz="2400" b="1" kern="0" dirty="0">
              <a:solidFill>
                <a:schemeClr val="bg1">
                  <a:lumMod val="95000"/>
                </a:schemeClr>
              </a:solidFill>
              <a:effectLst>
                <a:outerShdw blurRad="50800" dist="38100" algn="l" rotWithShape="0">
                  <a:prstClr val="black"/>
                </a:outerShdw>
              </a:effectLst>
            </a:endParaRPr>
          </a:p>
        </p:txBody>
      </p:sp>
      <p:grpSp>
        <p:nvGrpSpPr>
          <p:cNvPr id="8195" name="Nhóm 48"/>
          <p:cNvGrpSpPr>
            <a:grpSpLocks/>
          </p:cNvGrpSpPr>
          <p:nvPr/>
        </p:nvGrpSpPr>
        <p:grpSpPr bwMode="auto">
          <a:xfrm>
            <a:off x="609600" y="990600"/>
            <a:ext cx="6139380" cy="5391827"/>
            <a:chOff x="1556857" y="1859671"/>
            <a:chExt cx="6139343" cy="5390958"/>
          </a:xfrm>
        </p:grpSpPr>
        <p:sp>
          <p:nvSpPr>
            <p:cNvPr id="4" name="Oval 12"/>
            <p:cNvSpPr/>
            <p:nvPr/>
          </p:nvSpPr>
          <p:spPr>
            <a:xfrm rot="19485420">
              <a:off x="1852501" y="1859671"/>
              <a:ext cx="5843699" cy="4506186"/>
            </a:xfrm>
            <a:custGeom>
              <a:avLst/>
              <a:gdLst/>
              <a:ahLst/>
              <a:cxnLst/>
              <a:rect l="l" t="t" r="r" b="b"/>
              <a:pathLst>
                <a:path w="6791194" h="5236817">
                  <a:moveTo>
                    <a:pt x="1255439" y="0"/>
                  </a:moveTo>
                  <a:lnTo>
                    <a:pt x="1304159" y="63956"/>
                  </a:lnTo>
                  <a:cubicBezTo>
                    <a:pt x="874453" y="503674"/>
                    <a:pt x="609601" y="1122754"/>
                    <a:pt x="609601" y="1807817"/>
                  </a:cubicBezTo>
                  <a:cubicBezTo>
                    <a:pt x="609601" y="3154508"/>
                    <a:pt x="1633078" y="4246217"/>
                    <a:pt x="2895601" y="4246217"/>
                  </a:cubicBezTo>
                  <a:cubicBezTo>
                    <a:pt x="3843859" y="4246217"/>
                    <a:pt x="4657265" y="3630359"/>
                    <a:pt x="5000369" y="2752089"/>
                  </a:cubicBezTo>
                  <a:lnTo>
                    <a:pt x="4234140" y="2578973"/>
                  </a:lnTo>
                  <a:lnTo>
                    <a:pt x="5763203" y="1433713"/>
                  </a:lnTo>
                  <a:lnTo>
                    <a:pt x="6791194" y="3156694"/>
                  </a:lnTo>
                  <a:lnTo>
                    <a:pt x="6008088" y="2979765"/>
                  </a:lnTo>
                  <a:cubicBezTo>
                    <a:pt x="5705922" y="4272158"/>
                    <a:pt x="4492929" y="5236817"/>
                    <a:pt x="3043146" y="5236817"/>
                  </a:cubicBezTo>
                  <a:cubicBezTo>
                    <a:pt x="1362463" y="5236817"/>
                    <a:pt x="0" y="3940413"/>
                    <a:pt x="0" y="2341217"/>
                  </a:cubicBezTo>
                  <a:cubicBezTo>
                    <a:pt x="0" y="1378076"/>
                    <a:pt x="494199" y="524765"/>
                    <a:pt x="1255439" y="0"/>
                  </a:cubicBezTo>
                  <a:close/>
                </a:path>
              </a:pathLst>
            </a:custGeom>
            <a:solidFill>
              <a:srgbClr val="0070C0"/>
            </a:solidFill>
            <a:ln w="25400" cap="flat" cmpd="sng" algn="ctr">
              <a:noFill/>
              <a:prstDash val="solid"/>
            </a:ln>
            <a:effectLst>
              <a:outerShdw blurRad="266700" dist="952500" dir="5400000" algn="t" rotWithShape="0">
                <a:prstClr val="black">
                  <a:alpha val="40000"/>
                </a:prstClr>
              </a:outerShdw>
            </a:effectLst>
            <a:scene3d>
              <a:camera prst="orthographicFront">
                <a:rot lat="17699988" lon="0" rev="0"/>
              </a:camera>
              <a:lightRig rig="twoPt" dir="t"/>
            </a:scene3d>
            <a:sp3d extrusionH="190500" prstMaterial="plastic"/>
          </p:spPr>
          <p:txBody>
            <a:bodyPr anchor="ctr"/>
            <a:lstStyle/>
            <a:p>
              <a:pPr algn="ctr" fontAlgn="auto">
                <a:spcBef>
                  <a:spcPts val="0"/>
                </a:spcBef>
                <a:spcAft>
                  <a:spcPts val="0"/>
                </a:spcAft>
                <a:defRPr/>
              </a:pPr>
              <a:endParaRPr lang="en-US" kern="0">
                <a:solidFill>
                  <a:schemeClr val="bg1">
                    <a:lumMod val="95000"/>
                  </a:schemeClr>
                </a:solidFill>
                <a:latin typeface="Calibri"/>
                <a:cs typeface="+mn-cs"/>
              </a:endParaRPr>
            </a:p>
          </p:txBody>
        </p:sp>
        <p:cxnSp>
          <p:nvCxnSpPr>
            <p:cNvPr id="8199" name="Straight Connector 43"/>
            <p:cNvCxnSpPr>
              <a:cxnSpLocks noChangeShapeType="1"/>
            </p:cNvCxnSpPr>
            <p:nvPr/>
          </p:nvCxnSpPr>
          <p:spPr bwMode="auto">
            <a:xfrm flipV="1">
              <a:off x="2529900" y="4166054"/>
              <a:ext cx="0" cy="469598"/>
            </a:xfrm>
            <a:prstGeom prst="line">
              <a:avLst/>
            </a:prstGeom>
            <a:noFill/>
            <a:ln w="28575" cap="rnd" algn="ctr">
              <a:solidFill>
                <a:srgbClr val="404040"/>
              </a:solidFill>
              <a:round/>
              <a:headEnd/>
              <a:tailEnd/>
            </a:ln>
          </p:spPr>
        </p:cxnSp>
        <p:cxnSp>
          <p:nvCxnSpPr>
            <p:cNvPr id="8200" name="Straight Connector 49"/>
            <p:cNvCxnSpPr>
              <a:cxnSpLocks noChangeShapeType="1"/>
            </p:cNvCxnSpPr>
            <p:nvPr/>
          </p:nvCxnSpPr>
          <p:spPr bwMode="auto">
            <a:xfrm>
              <a:off x="1654066" y="4166054"/>
              <a:ext cx="1164417" cy="0"/>
            </a:xfrm>
            <a:prstGeom prst="line">
              <a:avLst/>
            </a:prstGeom>
            <a:noFill/>
            <a:ln w="28575" cap="rnd" algn="ctr">
              <a:solidFill>
                <a:srgbClr val="404040"/>
              </a:solidFill>
              <a:round/>
              <a:headEnd/>
              <a:tailEnd/>
            </a:ln>
          </p:spPr>
        </p:cxnSp>
        <p:grpSp>
          <p:nvGrpSpPr>
            <p:cNvPr id="8201" name="Group 32"/>
            <p:cNvGrpSpPr>
              <a:grpSpLocks noChangeAspect="1"/>
            </p:cNvGrpSpPr>
            <p:nvPr/>
          </p:nvGrpSpPr>
          <p:grpSpPr bwMode="auto">
            <a:xfrm>
              <a:off x="2328651" y="4457358"/>
              <a:ext cx="415043" cy="414892"/>
              <a:chOff x="6742894" y="6434909"/>
              <a:chExt cx="1200859" cy="1200420"/>
            </a:xfrm>
          </p:grpSpPr>
          <p:sp>
            <p:nvSpPr>
              <p:cNvPr id="8" name="Oval 33"/>
              <p:cNvSpPr/>
              <p:nvPr/>
            </p:nvSpPr>
            <p:spPr>
              <a:xfrm>
                <a:off x="6742894" y="6940738"/>
                <a:ext cx="1189627" cy="459242"/>
              </a:xfrm>
              <a:prstGeom prst="ellipse">
                <a:avLst/>
              </a:prstGeom>
              <a:gradFill flip="none" rotWithShape="1">
                <a:gsLst>
                  <a:gs pos="0">
                    <a:sysClr val="windowText" lastClr="000000">
                      <a:lumMod val="75000"/>
                      <a:lumOff val="25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grpSp>
            <p:nvGrpSpPr>
              <p:cNvPr id="9" name="Group 34"/>
              <p:cNvGrpSpPr/>
              <p:nvPr/>
            </p:nvGrpSpPr>
            <p:grpSpPr>
              <a:xfrm>
                <a:off x="6800753" y="6434909"/>
                <a:ext cx="1143000" cy="1200420"/>
                <a:chOff x="6379800" y="4908273"/>
                <a:chExt cx="533400" cy="560196"/>
              </a:xfrm>
              <a:effectLst>
                <a:outerShdw blurRad="50800" dist="38100" dir="5400000" algn="t" rotWithShape="0">
                  <a:prstClr val="black">
                    <a:alpha val="40000"/>
                  </a:prstClr>
                </a:outerShdw>
              </a:effectLst>
            </p:grpSpPr>
            <p:sp>
              <p:nvSpPr>
                <p:cNvPr id="10" name="Oval 35"/>
                <p:cNvSpPr/>
                <p:nvPr/>
              </p:nvSpPr>
              <p:spPr>
                <a:xfrm>
                  <a:off x="6379800" y="4908273"/>
                  <a:ext cx="533400" cy="533400"/>
                </a:xfrm>
                <a:prstGeom prst="ellipse">
                  <a:avLst/>
                </a:prstGeom>
                <a:gradFill flip="none" rotWithShape="1">
                  <a:gsLst>
                    <a:gs pos="100000">
                      <a:srgbClr val="F79646">
                        <a:lumMod val="100000"/>
                      </a:srgbClr>
                    </a:gs>
                    <a:gs pos="0">
                      <a:srgbClr val="FFFF00"/>
                    </a:gs>
                  </a:gsLst>
                  <a:path path="shape">
                    <a:fillToRect l="50000" t="50000" r="50000" b="50000"/>
                  </a:path>
                  <a:tileRect/>
                </a:gradFill>
                <a:ln w="12700" cap="flat" cmpd="sng" algn="ctr">
                  <a:solidFill>
                    <a:srgbClr val="F79646">
                      <a:lumMod val="50000"/>
                    </a:srgbClr>
                  </a:solid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sp>
              <p:nvSpPr>
                <p:cNvPr id="11" name="Oval 36"/>
                <p:cNvSpPr/>
                <p:nvPr/>
              </p:nvSpPr>
              <p:spPr>
                <a:xfrm>
                  <a:off x="6474673" y="5061909"/>
                  <a:ext cx="420053" cy="369339"/>
                </a:xfrm>
                <a:prstGeom prst="ellipse">
                  <a:avLst/>
                </a:prstGeom>
                <a:gradFill>
                  <a:gsLst>
                    <a:gs pos="0">
                      <a:sysClr val="window" lastClr="FFFFFF">
                        <a:lumMod val="100000"/>
                        <a:alpha val="90000"/>
                      </a:sysClr>
                    </a:gs>
                    <a:gs pos="100000">
                      <a:sysClr val="window" lastClr="FFFFFF">
                        <a:alpha val="0"/>
                      </a:sysClr>
                    </a:gs>
                  </a:gsLst>
                  <a:lin ang="5400000" scaled="1"/>
                </a:gradFill>
                <a:ln w="12700" cap="flat" cmpd="sng" algn="ctr">
                  <a:no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sp>
              <p:nvSpPr>
                <p:cNvPr id="41" name="Oval 36"/>
                <p:cNvSpPr/>
                <p:nvPr/>
              </p:nvSpPr>
              <p:spPr>
                <a:xfrm>
                  <a:off x="6416171" y="5099130"/>
                  <a:ext cx="420053" cy="369339"/>
                </a:xfrm>
                <a:prstGeom prst="ellipse">
                  <a:avLst/>
                </a:prstGeom>
                <a:gradFill>
                  <a:gsLst>
                    <a:gs pos="0">
                      <a:sysClr val="window" lastClr="FFFFFF">
                        <a:lumMod val="100000"/>
                        <a:alpha val="90000"/>
                      </a:sysClr>
                    </a:gs>
                    <a:gs pos="100000">
                      <a:sysClr val="window" lastClr="FFFFFF">
                        <a:alpha val="0"/>
                      </a:sysClr>
                    </a:gs>
                  </a:gsLst>
                  <a:lin ang="5400000" scaled="1"/>
                </a:gradFill>
                <a:ln w="12700" cap="flat" cmpd="sng" algn="ctr">
                  <a:no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grpSp>
        </p:grpSp>
        <p:sp>
          <p:nvSpPr>
            <p:cNvPr id="12" name="TextBox 39"/>
            <p:cNvSpPr txBox="1"/>
            <p:nvPr/>
          </p:nvSpPr>
          <p:spPr>
            <a:xfrm>
              <a:off x="6333532" y="2030529"/>
              <a:ext cx="958911" cy="523136"/>
            </a:xfrm>
            <a:prstGeom prst="rect">
              <a:avLst/>
            </a:prstGeom>
            <a:noFill/>
          </p:spPr>
          <p:txBody>
            <a:bodyPr wrap="none">
              <a:spAutoFit/>
            </a:bodyPr>
            <a:lstStyle/>
            <a:p>
              <a:pPr fontAlgn="auto">
                <a:spcBef>
                  <a:spcPts val="0"/>
                </a:spcBef>
                <a:spcAft>
                  <a:spcPts val="0"/>
                </a:spcAft>
                <a:defRPr/>
              </a:pPr>
              <a:r>
                <a:rPr lang="en-US" sz="2800" b="1" i="1" kern="0" dirty="0" smtClean="0">
                  <a:solidFill>
                    <a:schemeClr val="accent1">
                      <a:lumMod val="75000"/>
                    </a:schemeClr>
                  </a:solidFill>
                  <a:latin typeface="+mn-lt"/>
                  <a:cs typeface="+mn-cs"/>
                </a:rPr>
                <a:t>CNCS</a:t>
              </a:r>
              <a:endParaRPr lang="en-US" sz="2800" b="1" i="1" kern="0" dirty="0">
                <a:solidFill>
                  <a:schemeClr val="accent1">
                    <a:lumMod val="75000"/>
                  </a:schemeClr>
                </a:solidFill>
                <a:latin typeface="+mn-lt"/>
                <a:cs typeface="+mn-cs"/>
              </a:endParaRPr>
            </a:p>
          </p:txBody>
        </p:sp>
        <p:sp>
          <p:nvSpPr>
            <p:cNvPr id="13" name="TextBox 41"/>
            <p:cNvSpPr txBox="1"/>
            <p:nvPr/>
          </p:nvSpPr>
          <p:spPr>
            <a:xfrm>
              <a:off x="1556857" y="3570287"/>
              <a:ext cx="1173155" cy="369828"/>
            </a:xfrm>
            <a:prstGeom prst="rect">
              <a:avLst/>
            </a:prstGeom>
            <a:noFill/>
          </p:spPr>
          <p:txBody>
            <a:bodyPr wrap="none">
              <a:spAutoFit/>
            </a:bodyPr>
            <a:lstStyle/>
            <a:p>
              <a:pPr fontAlgn="auto">
                <a:spcBef>
                  <a:spcPts val="0"/>
                </a:spcBef>
                <a:spcAft>
                  <a:spcPts val="0"/>
                </a:spcAft>
                <a:defRPr/>
              </a:pPr>
              <a:r>
                <a:rPr lang="en-US" b="1" i="1" kern="0" dirty="0" err="1">
                  <a:solidFill>
                    <a:schemeClr val="accent1">
                      <a:lumMod val="75000"/>
                    </a:schemeClr>
                  </a:solidFill>
                  <a:latin typeface="+mn-lt"/>
                  <a:cs typeface="+mn-cs"/>
                </a:rPr>
                <a:t>Khởi</a:t>
              </a:r>
              <a:r>
                <a:rPr lang="en-US" b="1" i="1" kern="0" dirty="0">
                  <a:solidFill>
                    <a:schemeClr val="accent1">
                      <a:lumMod val="75000"/>
                    </a:schemeClr>
                  </a:solidFill>
                  <a:latin typeface="+mn-lt"/>
                  <a:cs typeface="+mn-cs"/>
                </a:rPr>
                <a:t> </a:t>
              </a:r>
              <a:r>
                <a:rPr lang="en-US" b="1" i="1" kern="0" dirty="0" err="1">
                  <a:solidFill>
                    <a:schemeClr val="accent1">
                      <a:lumMod val="75000"/>
                    </a:schemeClr>
                  </a:solidFill>
                  <a:latin typeface="+mn-lt"/>
                  <a:cs typeface="+mn-cs"/>
                </a:rPr>
                <a:t>điểm</a:t>
              </a:r>
              <a:endParaRPr lang="en-US" b="1" i="1" kern="0" dirty="0">
                <a:solidFill>
                  <a:schemeClr val="accent1">
                    <a:lumMod val="75000"/>
                  </a:schemeClr>
                </a:solidFill>
                <a:latin typeface="+mn-lt"/>
                <a:cs typeface="+mn-cs"/>
              </a:endParaRPr>
            </a:p>
          </p:txBody>
        </p:sp>
        <p:cxnSp>
          <p:nvCxnSpPr>
            <p:cNvPr id="8205" name="Straight Connector 57"/>
            <p:cNvCxnSpPr>
              <a:cxnSpLocks noChangeShapeType="1"/>
            </p:cNvCxnSpPr>
            <p:nvPr/>
          </p:nvCxnSpPr>
          <p:spPr bwMode="auto">
            <a:xfrm>
              <a:off x="3275363" y="5871543"/>
              <a:ext cx="0" cy="1220092"/>
            </a:xfrm>
            <a:prstGeom prst="line">
              <a:avLst/>
            </a:prstGeom>
            <a:noFill/>
            <a:ln w="28575" cap="rnd" algn="ctr">
              <a:solidFill>
                <a:srgbClr val="404040"/>
              </a:solidFill>
              <a:round/>
              <a:headEnd/>
              <a:tailEnd/>
            </a:ln>
          </p:spPr>
        </p:cxnSp>
        <p:cxnSp>
          <p:nvCxnSpPr>
            <p:cNvPr id="8206" name="Straight Connector 58"/>
            <p:cNvCxnSpPr>
              <a:cxnSpLocks noChangeShapeType="1"/>
            </p:cNvCxnSpPr>
            <p:nvPr/>
          </p:nvCxnSpPr>
          <p:spPr bwMode="auto">
            <a:xfrm>
              <a:off x="2399529" y="7109215"/>
              <a:ext cx="1164417" cy="0"/>
            </a:xfrm>
            <a:prstGeom prst="line">
              <a:avLst/>
            </a:prstGeom>
            <a:noFill/>
            <a:ln w="28575" cap="rnd" algn="ctr">
              <a:solidFill>
                <a:srgbClr val="404040"/>
              </a:solidFill>
              <a:round/>
              <a:headEnd/>
              <a:tailEnd/>
            </a:ln>
          </p:spPr>
        </p:cxnSp>
        <p:grpSp>
          <p:nvGrpSpPr>
            <p:cNvPr id="8207" name="Group 27"/>
            <p:cNvGrpSpPr>
              <a:grpSpLocks noChangeAspect="1"/>
            </p:cNvGrpSpPr>
            <p:nvPr/>
          </p:nvGrpSpPr>
          <p:grpSpPr bwMode="auto">
            <a:xfrm>
              <a:off x="2479709" y="4546877"/>
              <a:ext cx="1155070" cy="1583415"/>
              <a:chOff x="6005831" y="3848618"/>
              <a:chExt cx="1822908" cy="2498915"/>
            </a:xfrm>
          </p:grpSpPr>
          <p:sp>
            <p:nvSpPr>
              <p:cNvPr id="19" name="Oval 28"/>
              <p:cNvSpPr/>
              <p:nvPr/>
            </p:nvSpPr>
            <p:spPr>
              <a:xfrm>
                <a:off x="6005831" y="3848618"/>
                <a:ext cx="1187533" cy="455903"/>
              </a:xfrm>
              <a:prstGeom prst="ellipse">
                <a:avLst/>
              </a:prstGeom>
              <a:gradFill flip="none" rotWithShape="1">
                <a:gsLst>
                  <a:gs pos="0">
                    <a:sysClr val="windowText" lastClr="000000">
                      <a:lumMod val="75000"/>
                      <a:lumOff val="25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grpSp>
            <p:nvGrpSpPr>
              <p:cNvPr id="20" name="Group 29"/>
              <p:cNvGrpSpPr/>
              <p:nvPr/>
            </p:nvGrpSpPr>
            <p:grpSpPr>
              <a:xfrm>
                <a:off x="6685739" y="5204533"/>
                <a:ext cx="1143000" cy="1143000"/>
                <a:chOff x="6326127" y="4334098"/>
                <a:chExt cx="533400" cy="533400"/>
              </a:xfrm>
              <a:effectLst>
                <a:outerShdw blurRad="50800" dist="38100" dir="5400000" algn="t" rotWithShape="0">
                  <a:prstClr val="black">
                    <a:alpha val="40000"/>
                  </a:prstClr>
                </a:outerShdw>
              </a:effectLst>
            </p:grpSpPr>
            <p:sp>
              <p:nvSpPr>
                <p:cNvPr id="21" name="Oval 30"/>
                <p:cNvSpPr/>
                <p:nvPr/>
              </p:nvSpPr>
              <p:spPr>
                <a:xfrm>
                  <a:off x="6326127" y="4334098"/>
                  <a:ext cx="533400" cy="533400"/>
                </a:xfrm>
                <a:prstGeom prst="ellipse">
                  <a:avLst/>
                </a:prstGeom>
                <a:gradFill flip="none" rotWithShape="1">
                  <a:gsLst>
                    <a:gs pos="100000">
                      <a:srgbClr val="002060">
                        <a:lumMod val="86000"/>
                        <a:lumOff val="14000"/>
                      </a:srgbClr>
                    </a:gs>
                    <a:gs pos="0">
                      <a:srgbClr val="00B0F0"/>
                    </a:gs>
                  </a:gsLst>
                  <a:path path="shape">
                    <a:fillToRect l="50000" t="50000" r="50000" b="50000"/>
                  </a:path>
                  <a:tileRect/>
                </a:gradFill>
                <a:ln w="12700" cap="flat" cmpd="sng" algn="ctr">
                  <a:solidFill>
                    <a:srgbClr val="002060"/>
                  </a:solid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sp>
              <p:nvSpPr>
                <p:cNvPr id="22" name="Oval 31"/>
                <p:cNvSpPr/>
                <p:nvPr/>
              </p:nvSpPr>
              <p:spPr>
                <a:xfrm>
                  <a:off x="6380630" y="4392236"/>
                  <a:ext cx="420053" cy="369339"/>
                </a:xfrm>
                <a:prstGeom prst="ellipse">
                  <a:avLst/>
                </a:prstGeom>
                <a:gradFill>
                  <a:gsLst>
                    <a:gs pos="0">
                      <a:sysClr val="window" lastClr="FFFFFF">
                        <a:lumMod val="100000"/>
                        <a:alpha val="90000"/>
                      </a:sysClr>
                    </a:gs>
                    <a:gs pos="100000">
                      <a:sysClr val="window" lastClr="FFFFFF">
                        <a:alpha val="0"/>
                      </a:sysClr>
                    </a:gs>
                  </a:gsLst>
                  <a:lin ang="5400000" scaled="1"/>
                </a:gradFill>
                <a:ln w="12700" cap="flat" cmpd="sng" algn="ctr">
                  <a:no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grpSp>
        </p:grpSp>
        <p:cxnSp>
          <p:nvCxnSpPr>
            <p:cNvPr id="8208" name="Straight Connector 62"/>
            <p:cNvCxnSpPr>
              <a:cxnSpLocks noChangeShapeType="1"/>
            </p:cNvCxnSpPr>
            <p:nvPr/>
          </p:nvCxnSpPr>
          <p:spPr bwMode="auto">
            <a:xfrm>
              <a:off x="4691377" y="5496131"/>
              <a:ext cx="0" cy="1193181"/>
            </a:xfrm>
            <a:prstGeom prst="line">
              <a:avLst/>
            </a:prstGeom>
            <a:noFill/>
            <a:ln w="28575" cap="rnd" algn="ctr">
              <a:solidFill>
                <a:srgbClr val="404040"/>
              </a:solidFill>
              <a:round/>
              <a:headEnd/>
              <a:tailEnd/>
            </a:ln>
          </p:spPr>
        </p:cxnSp>
        <p:cxnSp>
          <p:nvCxnSpPr>
            <p:cNvPr id="8209" name="Straight Connector 63"/>
            <p:cNvCxnSpPr>
              <a:cxnSpLocks noChangeShapeType="1"/>
            </p:cNvCxnSpPr>
            <p:nvPr/>
          </p:nvCxnSpPr>
          <p:spPr bwMode="auto">
            <a:xfrm>
              <a:off x="4099270" y="6708402"/>
              <a:ext cx="1164417" cy="0"/>
            </a:xfrm>
            <a:prstGeom prst="line">
              <a:avLst/>
            </a:prstGeom>
            <a:noFill/>
            <a:ln w="28575" cap="rnd" algn="ctr">
              <a:solidFill>
                <a:srgbClr val="404040"/>
              </a:solidFill>
              <a:round/>
              <a:headEnd/>
              <a:tailEnd/>
            </a:ln>
          </p:spPr>
        </p:cxnSp>
        <p:grpSp>
          <p:nvGrpSpPr>
            <p:cNvPr id="8210" name="Group 22"/>
            <p:cNvGrpSpPr>
              <a:grpSpLocks/>
            </p:cNvGrpSpPr>
            <p:nvPr/>
          </p:nvGrpSpPr>
          <p:grpSpPr bwMode="auto">
            <a:xfrm>
              <a:off x="4160783" y="5092497"/>
              <a:ext cx="961786" cy="901868"/>
              <a:chOff x="6044371" y="4318138"/>
              <a:chExt cx="1218939" cy="1143000"/>
            </a:xfrm>
          </p:grpSpPr>
          <p:sp>
            <p:nvSpPr>
              <p:cNvPr id="27" name="Oval 23"/>
              <p:cNvSpPr/>
              <p:nvPr/>
            </p:nvSpPr>
            <p:spPr>
              <a:xfrm>
                <a:off x="6044371" y="4669054"/>
                <a:ext cx="1187042" cy="456640"/>
              </a:xfrm>
              <a:prstGeom prst="ellipse">
                <a:avLst/>
              </a:prstGeom>
              <a:gradFill flip="none" rotWithShape="1">
                <a:gsLst>
                  <a:gs pos="0">
                    <a:sysClr val="windowText" lastClr="000000">
                      <a:lumMod val="75000"/>
                      <a:lumOff val="25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grpSp>
            <p:nvGrpSpPr>
              <p:cNvPr id="28" name="Group 24"/>
              <p:cNvGrpSpPr/>
              <p:nvPr/>
            </p:nvGrpSpPr>
            <p:grpSpPr>
              <a:xfrm>
                <a:off x="6120310" y="4318138"/>
                <a:ext cx="1143000" cy="1143000"/>
                <a:chOff x="6062260" y="3920447"/>
                <a:chExt cx="533400" cy="533400"/>
              </a:xfrm>
              <a:effectLst>
                <a:outerShdw blurRad="50800" dist="38100" dir="5400000" algn="t" rotWithShape="0">
                  <a:prstClr val="black">
                    <a:alpha val="40000"/>
                  </a:prstClr>
                </a:outerShdw>
              </a:effectLst>
            </p:grpSpPr>
            <p:sp>
              <p:nvSpPr>
                <p:cNvPr id="29" name="Oval 25"/>
                <p:cNvSpPr/>
                <p:nvPr/>
              </p:nvSpPr>
              <p:spPr>
                <a:xfrm>
                  <a:off x="6062260" y="3920447"/>
                  <a:ext cx="533400" cy="533400"/>
                </a:xfrm>
                <a:prstGeom prst="ellipse">
                  <a:avLst/>
                </a:prstGeom>
                <a:gradFill flip="none" rotWithShape="1">
                  <a:gsLst>
                    <a:gs pos="100000">
                      <a:srgbClr val="00860D"/>
                    </a:gs>
                    <a:gs pos="0">
                      <a:srgbClr val="00F228"/>
                    </a:gs>
                  </a:gsLst>
                  <a:path path="shape">
                    <a:fillToRect l="50000" t="50000" r="50000" b="50000"/>
                  </a:path>
                  <a:tileRect/>
                </a:gradFill>
                <a:ln w="12700" cap="flat" cmpd="sng" algn="ctr">
                  <a:solidFill>
                    <a:srgbClr val="00860D"/>
                  </a:solid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sp>
              <p:nvSpPr>
                <p:cNvPr id="30" name="Oval 26"/>
                <p:cNvSpPr/>
                <p:nvPr/>
              </p:nvSpPr>
              <p:spPr>
                <a:xfrm>
                  <a:off x="6118934" y="3938031"/>
                  <a:ext cx="420053" cy="369339"/>
                </a:xfrm>
                <a:prstGeom prst="ellipse">
                  <a:avLst/>
                </a:prstGeom>
                <a:gradFill>
                  <a:gsLst>
                    <a:gs pos="0">
                      <a:sysClr val="window" lastClr="FFFFFF">
                        <a:lumMod val="100000"/>
                        <a:alpha val="90000"/>
                      </a:sysClr>
                    </a:gs>
                    <a:gs pos="100000">
                      <a:sysClr val="window" lastClr="FFFFFF">
                        <a:alpha val="0"/>
                      </a:sysClr>
                    </a:gs>
                  </a:gsLst>
                  <a:lin ang="5400000" scaled="1"/>
                </a:gradFill>
                <a:ln w="12700" cap="flat" cmpd="sng" algn="ctr">
                  <a:no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grpSp>
        </p:grpSp>
        <p:cxnSp>
          <p:nvCxnSpPr>
            <p:cNvPr id="8211" name="Straight Connector 65"/>
            <p:cNvCxnSpPr>
              <a:cxnSpLocks noChangeShapeType="1"/>
            </p:cNvCxnSpPr>
            <p:nvPr/>
          </p:nvCxnSpPr>
          <p:spPr bwMode="auto">
            <a:xfrm>
              <a:off x="6240680" y="4030110"/>
              <a:ext cx="0" cy="1327785"/>
            </a:xfrm>
            <a:prstGeom prst="line">
              <a:avLst/>
            </a:prstGeom>
            <a:noFill/>
            <a:ln w="28575" cap="rnd" algn="ctr">
              <a:solidFill>
                <a:srgbClr val="404040"/>
              </a:solidFill>
              <a:round/>
              <a:headEnd/>
              <a:tailEnd/>
            </a:ln>
          </p:spPr>
        </p:cxnSp>
        <p:cxnSp>
          <p:nvCxnSpPr>
            <p:cNvPr id="8212" name="Straight Connector 66"/>
            <p:cNvCxnSpPr>
              <a:cxnSpLocks noChangeShapeType="1"/>
            </p:cNvCxnSpPr>
            <p:nvPr/>
          </p:nvCxnSpPr>
          <p:spPr bwMode="auto">
            <a:xfrm>
              <a:off x="5648571" y="5369380"/>
              <a:ext cx="1164417" cy="0"/>
            </a:xfrm>
            <a:prstGeom prst="line">
              <a:avLst/>
            </a:prstGeom>
            <a:noFill/>
            <a:ln w="28575" cap="rnd" algn="ctr">
              <a:solidFill>
                <a:srgbClr val="404040"/>
              </a:solidFill>
              <a:round/>
              <a:headEnd/>
              <a:tailEnd/>
            </a:ln>
          </p:spPr>
        </p:cxnSp>
        <p:grpSp>
          <p:nvGrpSpPr>
            <p:cNvPr id="8213" name="Group 15"/>
            <p:cNvGrpSpPr>
              <a:grpSpLocks/>
            </p:cNvGrpSpPr>
            <p:nvPr/>
          </p:nvGrpSpPr>
          <p:grpSpPr bwMode="auto">
            <a:xfrm>
              <a:off x="5708762" y="3548067"/>
              <a:ext cx="1022872" cy="1175356"/>
              <a:chOff x="6005512" y="2938464"/>
              <a:chExt cx="1188720" cy="1365927"/>
            </a:xfrm>
          </p:grpSpPr>
          <p:sp>
            <p:nvSpPr>
              <p:cNvPr id="35" name="Oval 20"/>
              <p:cNvSpPr/>
              <p:nvPr/>
            </p:nvSpPr>
            <p:spPr>
              <a:xfrm>
                <a:off x="6005396" y="3846509"/>
                <a:ext cx="1188106" cy="457461"/>
              </a:xfrm>
              <a:prstGeom prst="ellipse">
                <a:avLst/>
              </a:prstGeom>
              <a:gradFill flip="none" rotWithShape="1">
                <a:gsLst>
                  <a:gs pos="0">
                    <a:sysClr val="windowText" lastClr="000000">
                      <a:lumMod val="75000"/>
                      <a:lumOff val="25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grpSp>
            <p:nvGrpSpPr>
              <p:cNvPr id="36" name="Group 17"/>
              <p:cNvGrpSpPr/>
              <p:nvPr/>
            </p:nvGrpSpPr>
            <p:grpSpPr>
              <a:xfrm>
                <a:off x="6029324" y="2938464"/>
                <a:ext cx="1143000" cy="1143000"/>
                <a:chOff x="6019800" y="3276599"/>
                <a:chExt cx="533400" cy="533400"/>
              </a:xfrm>
              <a:effectLst>
                <a:outerShdw blurRad="50800" dist="38100" dir="5400000" algn="t" rotWithShape="0">
                  <a:prstClr val="black">
                    <a:alpha val="40000"/>
                  </a:prstClr>
                </a:outerShdw>
              </a:effectLst>
            </p:grpSpPr>
            <p:sp>
              <p:nvSpPr>
                <p:cNvPr id="37" name="Oval 18"/>
                <p:cNvSpPr/>
                <p:nvPr/>
              </p:nvSpPr>
              <p:spPr>
                <a:xfrm>
                  <a:off x="6019800" y="3276599"/>
                  <a:ext cx="533400" cy="533400"/>
                </a:xfrm>
                <a:prstGeom prst="ellipse">
                  <a:avLst/>
                </a:prstGeom>
                <a:gradFill flip="none" rotWithShape="1">
                  <a:gsLst>
                    <a:gs pos="100000">
                      <a:srgbClr val="C00000"/>
                    </a:gs>
                    <a:gs pos="0">
                      <a:srgbClr val="FF0000">
                        <a:lumMod val="74000"/>
                        <a:lumOff val="26000"/>
                      </a:srgbClr>
                    </a:gs>
                  </a:gsLst>
                  <a:path path="shape">
                    <a:fillToRect l="50000" t="50000" r="50000" b="50000"/>
                  </a:path>
                  <a:tileRect/>
                </a:gradFill>
                <a:ln w="12700" cap="flat" cmpd="sng" algn="ctr">
                  <a:solidFill>
                    <a:srgbClr val="760000"/>
                  </a:solid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sp>
              <p:nvSpPr>
                <p:cNvPr id="38" name="Oval 19"/>
                <p:cNvSpPr/>
                <p:nvPr/>
              </p:nvSpPr>
              <p:spPr>
                <a:xfrm>
                  <a:off x="6076474" y="3294184"/>
                  <a:ext cx="420053" cy="369339"/>
                </a:xfrm>
                <a:prstGeom prst="ellipse">
                  <a:avLst/>
                </a:prstGeom>
                <a:gradFill>
                  <a:gsLst>
                    <a:gs pos="0">
                      <a:sysClr val="window" lastClr="FFFFFF">
                        <a:lumMod val="100000"/>
                        <a:alpha val="90000"/>
                      </a:sysClr>
                    </a:gs>
                    <a:gs pos="100000">
                      <a:sysClr val="window" lastClr="FFFFFF">
                        <a:alpha val="0"/>
                      </a:sysClr>
                    </a:gs>
                  </a:gsLst>
                  <a:lin ang="5400000" scaled="1"/>
                </a:gradFill>
                <a:ln w="12700" cap="flat" cmpd="sng" algn="ctr">
                  <a:noFill/>
                  <a:prstDash val="solid"/>
                </a:ln>
                <a:effectLst/>
              </p:spPr>
              <p:txBody>
                <a:bodyPr anchor="ctr"/>
                <a:lstStyle/>
                <a:p>
                  <a:pPr algn="ctr" fontAlgn="auto">
                    <a:spcBef>
                      <a:spcPts val="0"/>
                    </a:spcBef>
                    <a:spcAft>
                      <a:spcPts val="0"/>
                    </a:spcAft>
                    <a:defRPr/>
                  </a:pPr>
                  <a:endParaRPr lang="en-US" kern="0">
                    <a:solidFill>
                      <a:schemeClr val="bg1">
                        <a:lumMod val="95000"/>
                      </a:schemeClr>
                    </a:solidFill>
                    <a:latin typeface="+mn-lt"/>
                    <a:cs typeface="+mn-cs"/>
                  </a:endParaRPr>
                </a:p>
              </p:txBody>
            </p:sp>
          </p:grpSp>
        </p:grpSp>
        <p:sp>
          <p:nvSpPr>
            <p:cNvPr id="43" name="TextBox 42"/>
            <p:cNvSpPr txBox="1"/>
            <p:nvPr/>
          </p:nvSpPr>
          <p:spPr>
            <a:xfrm>
              <a:off x="1973298" y="5664295"/>
              <a:ext cx="990971" cy="523136"/>
            </a:xfrm>
            <a:prstGeom prst="rect">
              <a:avLst/>
            </a:prstGeom>
            <a:noFill/>
          </p:spPr>
          <p:txBody>
            <a:bodyPr wrap="none">
              <a:spAutoFit/>
            </a:bodyPr>
            <a:lstStyle/>
            <a:p>
              <a:pPr fontAlgn="auto">
                <a:spcBef>
                  <a:spcPts val="0"/>
                </a:spcBef>
                <a:spcAft>
                  <a:spcPts val="0"/>
                </a:spcAft>
                <a:defRPr/>
              </a:pPr>
              <a:r>
                <a:rPr lang="en-US" sz="2800" b="1" kern="0" dirty="0" smtClean="0">
                  <a:solidFill>
                    <a:srgbClr val="002060"/>
                  </a:solidFill>
                </a:rPr>
                <a:t>CHNL</a:t>
              </a:r>
              <a:endParaRPr lang="en-US" sz="2800" b="1" kern="0" dirty="0">
                <a:solidFill>
                  <a:srgbClr val="002060"/>
                </a:solidFill>
              </a:endParaRPr>
            </a:p>
          </p:txBody>
        </p:sp>
        <p:sp>
          <p:nvSpPr>
            <p:cNvPr id="44" name="TextBox 42"/>
            <p:cNvSpPr txBox="1"/>
            <p:nvPr/>
          </p:nvSpPr>
          <p:spPr>
            <a:xfrm>
              <a:off x="4454157" y="6727493"/>
              <a:ext cx="572590" cy="523136"/>
            </a:xfrm>
            <a:prstGeom prst="rect">
              <a:avLst/>
            </a:prstGeom>
            <a:noFill/>
          </p:spPr>
          <p:txBody>
            <a:bodyPr wrap="none">
              <a:spAutoFit/>
            </a:bodyPr>
            <a:lstStyle/>
            <a:p>
              <a:pPr fontAlgn="auto">
                <a:spcBef>
                  <a:spcPts val="0"/>
                </a:spcBef>
                <a:spcAft>
                  <a:spcPts val="0"/>
                </a:spcAft>
                <a:defRPr/>
              </a:pPr>
              <a:r>
                <a:rPr lang="en-US" sz="2800" b="1" kern="0" dirty="0" smtClean="0">
                  <a:solidFill>
                    <a:srgbClr val="002060"/>
                  </a:solidFill>
                  <a:latin typeface="+mn-lt"/>
                  <a:cs typeface="+mn-cs"/>
                </a:rPr>
                <a:t>PK</a:t>
              </a:r>
              <a:endParaRPr lang="en-US" sz="2800" b="1" kern="0" dirty="0">
                <a:solidFill>
                  <a:srgbClr val="002060"/>
                </a:solidFill>
                <a:latin typeface="+mn-lt"/>
                <a:cs typeface="+mn-cs"/>
              </a:endParaRPr>
            </a:p>
          </p:txBody>
        </p:sp>
        <p:sp>
          <p:nvSpPr>
            <p:cNvPr id="45" name="TextBox 42"/>
            <p:cNvSpPr txBox="1"/>
            <p:nvPr/>
          </p:nvSpPr>
          <p:spPr>
            <a:xfrm>
              <a:off x="5661037" y="5416685"/>
              <a:ext cx="992573" cy="523136"/>
            </a:xfrm>
            <a:prstGeom prst="rect">
              <a:avLst/>
            </a:prstGeom>
            <a:noFill/>
          </p:spPr>
          <p:txBody>
            <a:bodyPr wrap="none">
              <a:spAutoFit/>
            </a:bodyPr>
            <a:lstStyle/>
            <a:p>
              <a:pPr fontAlgn="auto">
                <a:spcBef>
                  <a:spcPts val="0"/>
                </a:spcBef>
                <a:spcAft>
                  <a:spcPts val="0"/>
                </a:spcAft>
                <a:defRPr/>
              </a:pPr>
              <a:r>
                <a:rPr lang="en-US" sz="2800" b="1" kern="0" dirty="0" smtClean="0">
                  <a:solidFill>
                    <a:srgbClr val="002060"/>
                  </a:solidFill>
                  <a:latin typeface="+mn-lt"/>
                  <a:cs typeface="+mn-cs"/>
                </a:rPr>
                <a:t>TBCN</a:t>
              </a:r>
              <a:endParaRPr lang="en-US" sz="2800" b="1" kern="0" dirty="0">
                <a:solidFill>
                  <a:srgbClr val="002060"/>
                </a:solidFill>
                <a:latin typeface="+mn-lt"/>
                <a:cs typeface="+mn-cs"/>
              </a:endParaRPr>
            </a:p>
          </p:txBody>
        </p:sp>
        <p:sp>
          <p:nvSpPr>
            <p:cNvPr id="42" name="TextBox 42"/>
            <p:cNvSpPr txBox="1"/>
            <p:nvPr/>
          </p:nvSpPr>
          <p:spPr>
            <a:xfrm>
              <a:off x="1654973" y="3778967"/>
              <a:ext cx="960513" cy="523136"/>
            </a:xfrm>
            <a:prstGeom prst="rect">
              <a:avLst/>
            </a:prstGeom>
            <a:noFill/>
          </p:spPr>
          <p:txBody>
            <a:bodyPr wrap="none">
              <a:spAutoFit/>
            </a:bodyPr>
            <a:lstStyle/>
            <a:p>
              <a:pPr fontAlgn="auto">
                <a:spcBef>
                  <a:spcPts val="0"/>
                </a:spcBef>
                <a:spcAft>
                  <a:spcPts val="0"/>
                </a:spcAft>
                <a:defRPr/>
              </a:pPr>
              <a:r>
                <a:rPr lang="en-US" sz="2800" b="1" kern="0" dirty="0" smtClean="0">
                  <a:solidFill>
                    <a:srgbClr val="002060"/>
                  </a:solidFill>
                </a:rPr>
                <a:t>CSNT</a:t>
              </a:r>
              <a:endParaRPr lang="en-US" sz="2800" b="1" kern="0" dirty="0">
                <a:solidFill>
                  <a:srgbClr val="002060"/>
                </a:solidFill>
              </a:endParaRPr>
            </a:p>
          </p:txBody>
        </p:sp>
      </p:grpSp>
      <p:sp>
        <p:nvSpPr>
          <p:cNvPr id="48" name="Title 1"/>
          <p:cNvSpPr>
            <a:spLocks noGrp="1"/>
          </p:cNvSpPr>
          <p:nvPr>
            <p:ph type="title"/>
          </p:nvPr>
        </p:nvSpPr>
        <p:spPr>
          <a:xfrm>
            <a:off x="609600" y="362826"/>
            <a:ext cx="7924800" cy="762000"/>
          </a:xfrm>
        </p:spPr>
        <p:txBody>
          <a:bodyPr>
            <a:normAutofit/>
          </a:bodyPr>
          <a:lstStyle/>
          <a:p>
            <a:pPr algn="ctr" eaLnBrk="1" fontAlgn="auto" hangingPunct="1">
              <a:spcAft>
                <a:spcPts val="0"/>
              </a:spcAft>
              <a:defRPr/>
            </a:pPr>
            <a:r>
              <a:rPr lang="en-PH" sz="3200" b="1" dirty="0" smtClean="0">
                <a:latin typeface="Arial" panose="020B0604020202020204" pitchFamily="34" charset="0"/>
                <a:cs typeface="Arial" panose="020B0604020202020204" pitchFamily="34" charset="0"/>
              </a:rPr>
              <a:t>QUAN ĐIỂM MÁC- LÊNIN</a:t>
            </a:r>
            <a:endParaRPr lang="en-PH"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625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circle(in)">
                                      <p:cBhvr>
                                        <p:cTn id="12" dur="20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
          <p:cNvSpPr/>
          <p:nvPr/>
        </p:nvSpPr>
        <p:spPr>
          <a:xfrm>
            <a:off x="19746" y="0"/>
            <a:ext cx="9111554"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dirty="0">
                <a:solidFill>
                  <a:srgbClr val="002060"/>
                </a:solidFill>
                <a:latin typeface="Arial" pitchFamily="34" charset="0"/>
                <a:cs typeface="Arial" pitchFamily="34" charset="0"/>
              </a:rPr>
              <a:t>VI PHẠM PHÁP LUẬT</a:t>
            </a:r>
            <a:endParaRPr lang="vi-VN" sz="3600" b="1" kern="0" dirty="0">
              <a:solidFill>
                <a:srgbClr val="002060"/>
              </a:solidFill>
              <a:latin typeface="Arial" pitchFamily="34" charset="0"/>
              <a:cs typeface="Arial" pitchFamily="34" charset="0"/>
            </a:endParaRPr>
          </a:p>
        </p:txBody>
      </p:sp>
      <p:sp>
        <p:nvSpPr>
          <p:cNvPr id="112643" name="Slide Number Placeholder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4497CCF9-1FAF-43E1-A893-BC89309D2355}" type="slidenum">
              <a:rPr lang="en-US" smtClean="0">
                <a:solidFill>
                  <a:srgbClr val="0A304A"/>
                </a:solidFill>
                <a:latin typeface="Arial" charset="0"/>
              </a:rPr>
              <a:pPr/>
              <a:t>70</a:t>
            </a:fld>
            <a:endParaRPr lang="en-US" smtClean="0">
              <a:solidFill>
                <a:srgbClr val="0A304A"/>
              </a:solidFill>
              <a:latin typeface="Arial" charset="0"/>
            </a:endParaRPr>
          </a:p>
        </p:txBody>
      </p:sp>
      <p:pic>
        <p:nvPicPr>
          <p:cNvPr id="21" name="Picture 4" descr="vp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944563"/>
            <a:ext cx="4635500"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4500562" y="3671101"/>
            <a:ext cx="45720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sz="2400" b="1" dirty="0">
                <a:solidFill>
                  <a:srgbClr val="FF0000"/>
                </a:solidFill>
              </a:rPr>
              <a:t>2</a:t>
            </a:r>
          </a:p>
        </p:txBody>
      </p:sp>
      <p:pic>
        <p:nvPicPr>
          <p:cNvPr id="23" name="Picture 11" descr="http://cms.kienthuc.net.vn/static/images/contents/buimanhhung/2013042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4140200"/>
            <a:ext cx="4510088"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13176" y="6397281"/>
            <a:ext cx="45720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sz="2400" b="1" dirty="0">
                <a:solidFill>
                  <a:srgbClr val="FF0000"/>
                </a:solidFill>
              </a:rPr>
              <a:t>3</a:t>
            </a:r>
          </a:p>
        </p:txBody>
      </p:sp>
      <p:pic>
        <p:nvPicPr>
          <p:cNvPr id="117772" name="Picture 25" descr="HÃ¬nh áº£nh cÃ³ liÃ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935038"/>
            <a:ext cx="4500563"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19746" y="3671100"/>
            <a:ext cx="45720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sz="2400" b="1" dirty="0">
                <a:solidFill>
                  <a:srgbClr val="FF0000"/>
                </a:solidFill>
              </a:rPr>
              <a:t>1</a:t>
            </a:r>
          </a:p>
        </p:txBody>
      </p:sp>
      <p:pic>
        <p:nvPicPr>
          <p:cNvPr id="13" name="Picture 12" descr="http://www.brandsvietnam.com/upload/newsPics2/2015/04/migoi3_660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9613" y="4127500"/>
            <a:ext cx="4624387"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4520308" y="6396335"/>
            <a:ext cx="45720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sz="2400" b="1" dirty="0">
                <a:solidFill>
                  <a:srgbClr val="FF0000"/>
                </a:solidFill>
              </a:rPr>
              <a:t>4</a:t>
            </a:r>
          </a:p>
        </p:txBody>
      </p:sp>
    </p:spTree>
    <p:extLst>
      <p:ext uri="{BB962C8B-B14F-4D97-AF65-F5344CB8AC3E}">
        <p14:creationId xmlns:p14="http://schemas.microsoft.com/office/powerpoint/2010/main" val="122587174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17772"/>
                                        </p:tgtEl>
                                        <p:attrNameLst>
                                          <p:attrName>style.visibility</p:attrName>
                                        </p:attrNameLst>
                                      </p:cBhvr>
                                      <p:to>
                                        <p:strVal val="visible"/>
                                      </p:to>
                                    </p:set>
                                    <p:anim calcmode="lin" valueType="num">
                                      <p:cBhvr additive="base">
                                        <p:cTn id="11" dur="500" fill="hold"/>
                                        <p:tgtEl>
                                          <p:spTgt spid="117772"/>
                                        </p:tgtEl>
                                        <p:attrNameLst>
                                          <p:attrName>ppt_x</p:attrName>
                                        </p:attrNameLst>
                                      </p:cBhvr>
                                      <p:tavLst>
                                        <p:tav tm="0">
                                          <p:val>
                                            <p:strVal val="#ppt_x"/>
                                          </p:val>
                                        </p:tav>
                                        <p:tav tm="100000">
                                          <p:val>
                                            <p:strVal val="#ppt_x"/>
                                          </p:val>
                                        </p:tav>
                                      </p:tavLst>
                                    </p:anim>
                                    <p:anim calcmode="lin" valueType="num">
                                      <p:cBhvr additive="base">
                                        <p:cTn id="12" dur="500" fill="hold"/>
                                        <p:tgtEl>
                                          <p:spTgt spid="11777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reeform 4"/>
          <p:cNvSpPr>
            <a:spLocks/>
          </p:cNvSpPr>
          <p:nvPr/>
        </p:nvSpPr>
        <p:spPr bwMode="gray">
          <a:xfrm>
            <a:off x="1203155" y="3705728"/>
            <a:ext cx="1732206" cy="1520094"/>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0" name="Freeform 5"/>
          <p:cNvSpPr>
            <a:spLocks/>
          </p:cNvSpPr>
          <p:nvPr/>
        </p:nvSpPr>
        <p:spPr bwMode="gray">
          <a:xfrm rot="10800000">
            <a:off x="6711709" y="2097866"/>
            <a:ext cx="1650498" cy="1429722"/>
          </a:xfrm>
          <a:custGeom>
            <a:avLst/>
            <a:gdLst>
              <a:gd name="T0" fmla="*/ 2147483647 w 2320"/>
              <a:gd name="T1" fmla="*/ 2147483647 h 792"/>
              <a:gd name="T2" fmla="*/ 2147483647 w 2320"/>
              <a:gd name="T3" fmla="*/ 0 h 792"/>
              <a:gd name="T4" fmla="*/ 0 w 2320"/>
              <a:gd name="T5" fmla="*/ 0 h 792"/>
              <a:gd name="T6" fmla="*/ 0 w 2320"/>
              <a:gd name="T7" fmla="*/ 2147483647 h 792"/>
              <a:gd name="T8" fmla="*/ 2147483647 w 2320"/>
              <a:gd name="T9" fmla="*/ 2147483647 h 792"/>
              <a:gd name="T10" fmla="*/ 2147483647 w 2320"/>
              <a:gd name="T11" fmla="*/ 2147483647 h 792"/>
              <a:gd name="T12" fmla="*/ 2147483647 w 2320"/>
              <a:gd name="T13" fmla="*/ 2147483647 h 7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3">
              <a:lumMod val="50000"/>
            </a:schemeClr>
          </a:solidFill>
          <a:ln w="0">
            <a:noFill/>
            <a:prstDash val="solid"/>
            <a:round/>
            <a:headEnd/>
            <a:tailEnd/>
          </a:ln>
        </p:spPr>
        <p:txBody>
          <a:bodyPr/>
          <a:lstStyle/>
          <a:p>
            <a:endParaRPr lang="en-US" sz="1350"/>
          </a:p>
        </p:txBody>
      </p:sp>
      <p:sp>
        <p:nvSpPr>
          <p:cNvPr id="29701" name="Rectangle 6"/>
          <p:cNvSpPr>
            <a:spLocks noChangeArrowheads="1"/>
          </p:cNvSpPr>
          <p:nvPr/>
        </p:nvSpPr>
        <p:spPr bwMode="gray">
          <a:xfrm>
            <a:off x="1343528" y="2274435"/>
            <a:ext cx="6914684" cy="2714658"/>
          </a:xfrm>
          <a:prstGeom prst="rect">
            <a:avLst/>
          </a:prstGeom>
          <a:solidFill>
            <a:schemeClr val="bg1">
              <a:lumMod val="50000"/>
            </a:schemeClr>
          </a:solidFill>
          <a:ln w="9525">
            <a:solidFill>
              <a:srgbClr val="FFFFFF"/>
            </a:solidFill>
            <a:miter lim="800000"/>
            <a:headEnd/>
            <a:tailEnd/>
          </a:ln>
          <a:effectLst>
            <a:outerShdw sy="50000" kx="-2453608" rotWithShape="0">
              <a:schemeClr val="bg2">
                <a:alpha val="50000"/>
              </a:schemeClr>
            </a:outerShdw>
          </a:effectLst>
        </p:spPr>
        <p:txBody>
          <a:bodyPr anchor="ctr"/>
          <a:lstStyle/>
          <a:p>
            <a:pPr algn="just"/>
            <a:r>
              <a:rPr lang="en-US" sz="2800" smtClean="0">
                <a:solidFill>
                  <a:schemeClr val="bg1"/>
                </a:solidFill>
                <a:latin typeface="Arial" panose="020B0604020202020204" pitchFamily="34" charset="0"/>
                <a:cs typeface="Arial" panose="020B0604020202020204" pitchFamily="34" charset="0"/>
              </a:rPr>
              <a:t>	Khái </a:t>
            </a:r>
            <a:r>
              <a:rPr lang="en-US" sz="2800">
                <a:solidFill>
                  <a:schemeClr val="bg1"/>
                </a:solidFill>
                <a:latin typeface="Arial" pitchFamily="34" charset="0"/>
                <a:cs typeface="Arial" pitchFamily="34" charset="0"/>
              </a:rPr>
              <a:t>niệm: Là hành vi trái PL xâm hại tới các QHXH được luật bảo vệ  do chủ thể có năng lực trách nhiệm pháp lý thực hiện một cách cố ý hoặc vô ý gây thiệt hại cho xã hội</a:t>
            </a:r>
            <a:endParaRPr lang="en-US" sz="2800" dirty="0">
              <a:solidFill>
                <a:schemeClr val="bg1"/>
              </a:solidFill>
              <a:latin typeface="Arial" panose="020B0604020202020204" pitchFamily="34" charset="0"/>
              <a:cs typeface="Arial" panose="020B0604020202020204" pitchFamily="34" charset="0"/>
            </a:endParaRPr>
          </a:p>
        </p:txBody>
      </p:sp>
      <p:pic>
        <p:nvPicPr>
          <p:cNvPr id="9" name="Picture 19" descr="Bo hoa 1"/>
          <p:cNvPicPr>
            <a:picLocks noChangeAspect="1" noChangeArrowheads="1" noCrop="1"/>
          </p:cNvPicPr>
          <p:nvPr/>
        </p:nvPicPr>
        <p:blipFill>
          <a:blip r:embed="rId2"/>
          <a:srcRect/>
          <a:stretch>
            <a:fillRect/>
          </a:stretch>
        </p:blipFill>
        <p:spPr bwMode="auto">
          <a:xfrm>
            <a:off x="457200" y="4648465"/>
            <a:ext cx="685800" cy="1851422"/>
          </a:xfrm>
          <a:prstGeom prst="rect">
            <a:avLst/>
          </a:prstGeom>
          <a:noFill/>
        </p:spPr>
      </p:pic>
      <p:pic>
        <p:nvPicPr>
          <p:cNvPr id="10" name="Picture 19" descr="Bo hoa 1"/>
          <p:cNvPicPr>
            <a:picLocks noChangeAspect="1" noChangeArrowheads="1" noCrop="1"/>
          </p:cNvPicPr>
          <p:nvPr/>
        </p:nvPicPr>
        <p:blipFill>
          <a:blip r:embed="rId2"/>
          <a:srcRect/>
          <a:stretch>
            <a:fillRect/>
          </a:stretch>
        </p:blipFill>
        <p:spPr bwMode="auto">
          <a:xfrm rot="10800000">
            <a:off x="8362966" y="340461"/>
            <a:ext cx="685800" cy="1851422"/>
          </a:xfrm>
          <a:prstGeom prst="rect">
            <a:avLst/>
          </a:prstGeom>
          <a:noFill/>
        </p:spPr>
      </p:pic>
      <p:sp>
        <p:nvSpPr>
          <p:cNvPr id="7" name="TextBox 4"/>
          <p:cNvSpPr txBox="1">
            <a:spLocks noChangeArrowheads="1"/>
          </p:cNvSpPr>
          <p:nvPr/>
        </p:nvSpPr>
        <p:spPr bwMode="auto">
          <a:xfrm>
            <a:off x="2345501" y="509052"/>
            <a:ext cx="43498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alibri" pitchFamily="34" charset="0"/>
                <a:cs typeface="Arial" panose="020B0604020202020204" pitchFamily="34" charset="0"/>
              </a:defRPr>
            </a:lvl1pPr>
            <a:lvl2pPr marL="742950" indent="-285750" eaLnBrk="0" hangingPunct="0">
              <a:defRPr>
                <a:solidFill>
                  <a:schemeClr val="tx1"/>
                </a:solidFill>
                <a:latin typeface="Calibri" pitchFamily="34" charset="0"/>
                <a:cs typeface="Arial" panose="020B0604020202020204" pitchFamily="34" charset="0"/>
              </a:defRPr>
            </a:lvl2pPr>
            <a:lvl3pPr marL="1143000" indent="-228600" eaLnBrk="0" hangingPunct="0">
              <a:defRPr>
                <a:solidFill>
                  <a:schemeClr val="tx1"/>
                </a:solidFill>
                <a:latin typeface="Calibri" pitchFamily="34" charset="0"/>
                <a:cs typeface="Arial" panose="020B0604020202020204" pitchFamily="34" charset="0"/>
              </a:defRPr>
            </a:lvl3pPr>
            <a:lvl4pPr marL="1600200" indent="-228600" eaLnBrk="0" hangingPunct="0">
              <a:defRPr>
                <a:solidFill>
                  <a:schemeClr val="tx1"/>
                </a:solidFill>
                <a:latin typeface="Calibri" pitchFamily="34" charset="0"/>
                <a:cs typeface="Arial" panose="020B0604020202020204" pitchFamily="34" charset="0"/>
              </a:defRPr>
            </a:lvl4pPr>
            <a:lvl5pPr marL="2057400" indent="-228600" eaLnBrk="0" hangingPunct="0">
              <a:defRPr>
                <a:solidFill>
                  <a:schemeClr val="tx1"/>
                </a:solidFill>
                <a:latin typeface="Calibri"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anose="020B0604020202020204" pitchFamily="34" charset="0"/>
              </a:defRPr>
            </a:lvl9pPr>
          </a:lstStyle>
          <a:p>
            <a:pPr algn="ctr" eaLnBrk="1" hangingPunct="1"/>
            <a:r>
              <a:rPr lang="en-US" sz="3200" b="1" smtClean="0">
                <a:solidFill>
                  <a:schemeClr val="tx2"/>
                </a:solidFill>
                <a:latin typeface="Arial" panose="020B0604020202020204" pitchFamily="34" charset="0"/>
              </a:rPr>
              <a:t>VI PHẠM PHÁP LUẬT</a:t>
            </a:r>
            <a:endParaRPr lang="en-US" sz="3200" b="1" dirty="0">
              <a:solidFill>
                <a:schemeClr val="tx2"/>
              </a:solidFill>
              <a:latin typeface="Arial" panose="020B0604020202020204" pitchFamily="34" charset="0"/>
            </a:endParaRPr>
          </a:p>
        </p:txBody>
      </p:sp>
    </p:spTree>
    <p:extLst>
      <p:ext uri="{BB962C8B-B14F-4D97-AF65-F5344CB8AC3E}">
        <p14:creationId xmlns:p14="http://schemas.microsoft.com/office/powerpoint/2010/main" val="185030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down)">
                                      <p:cBhvr>
                                        <p:cTn id="10" dur="500"/>
                                        <p:tgtEl>
                                          <p:spTgt spid="297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wipe(down)">
                                      <p:cBhvr>
                                        <p:cTn id="1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AutoShape 3"/>
          <p:cNvSpPr>
            <a:spLocks noChangeArrowheads="1"/>
          </p:cNvSpPr>
          <p:nvPr/>
        </p:nvSpPr>
        <p:spPr bwMode="gray">
          <a:xfrm>
            <a:off x="1143000" y="1752600"/>
            <a:ext cx="3833813" cy="383381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gradFill rotWithShape="1">
            <a:gsLst>
              <a:gs pos="0">
                <a:schemeClr val="accent1">
                  <a:gamma/>
                  <a:tint val="60784"/>
                  <a:invGamma/>
                  <a:alpha val="12000"/>
                </a:schemeClr>
              </a:gs>
              <a:gs pos="50000">
                <a:schemeClr val="accent1"/>
              </a:gs>
              <a:gs pos="100000">
                <a:schemeClr val="accent1">
                  <a:gamma/>
                  <a:tint val="60784"/>
                  <a:invGamma/>
                  <a:alpha val="12000"/>
                </a:schemeClr>
              </a:gs>
            </a:gsLst>
            <a:lin ang="2700000" scaled="1"/>
          </a:gradFill>
          <a:ln>
            <a:noFill/>
          </a:ln>
          <a:effectLst/>
          <a:scene3d>
            <a:camera prst="orthographicFront"/>
            <a:lightRig rig="threePt" dir="t"/>
          </a:scene3d>
          <a:sp3d>
            <a:bevelT/>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defRPr/>
            </a:pPr>
            <a:endParaRPr lang="en-US" sz="2800">
              <a:solidFill>
                <a:srgbClr val="FFFFFF"/>
              </a:solidFill>
              <a:latin typeface="Verdana" pitchFamily="34" charset="0"/>
              <a:cs typeface="+mn-cs"/>
            </a:endParaRPr>
          </a:p>
        </p:txBody>
      </p:sp>
      <p:sp>
        <p:nvSpPr>
          <p:cNvPr id="65540" name="Oval 4"/>
          <p:cNvSpPr>
            <a:spLocks noChangeArrowheads="1"/>
          </p:cNvSpPr>
          <p:nvPr/>
        </p:nvSpPr>
        <p:spPr bwMode="gray">
          <a:xfrm>
            <a:off x="1434306" y="1993899"/>
            <a:ext cx="3200400" cy="3200400"/>
          </a:xfrm>
          <a:prstGeom prst="ellipse">
            <a:avLst/>
          </a:prstGeom>
          <a:gradFill rotWithShape="1">
            <a:gsLst>
              <a:gs pos="0">
                <a:schemeClr val="accent2">
                  <a:gamma/>
                  <a:tint val="56471"/>
                  <a:invGamma/>
                </a:schemeClr>
              </a:gs>
              <a:gs pos="100000">
                <a:schemeClr val="accent2"/>
              </a:gs>
            </a:gsLst>
            <a:path path="shape">
              <a:fillToRect l="50000" t="50000" r="50000" b="50000"/>
            </a:path>
          </a:gradFill>
          <a:ln w="28575" algn="ctr">
            <a:solidFill>
              <a:srgbClr val="FFFFFF"/>
            </a:solidFill>
            <a:round/>
            <a:headEnd/>
            <a:tailEnd/>
          </a:ln>
          <a:effectLst/>
          <a:scene3d>
            <a:camera prst="orthographicFront"/>
            <a:lightRig rig="flat" dir="t">
              <a:rot lat="0" lon="0" rev="2400000"/>
            </a:lightRig>
          </a:scene3d>
          <a:sp3d prstMaterial="softEdge">
            <a:bevelT w="762000" h="965200"/>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defRPr/>
            </a:pPr>
            <a:endParaRPr lang="en-US" sz="2800">
              <a:solidFill>
                <a:srgbClr val="FFFFFF"/>
              </a:solidFill>
              <a:latin typeface="Verdana" pitchFamily="34" charset="0"/>
              <a:cs typeface="+mn-cs"/>
            </a:endParaRPr>
          </a:p>
        </p:txBody>
      </p:sp>
      <p:sp>
        <p:nvSpPr>
          <p:cNvPr id="65541" name="AutoShape 5"/>
          <p:cNvSpPr>
            <a:spLocks noChangeArrowheads="1"/>
          </p:cNvSpPr>
          <p:nvPr/>
        </p:nvSpPr>
        <p:spPr bwMode="gray">
          <a:xfrm>
            <a:off x="3852863" y="1905000"/>
            <a:ext cx="3781425" cy="677863"/>
          </a:xfrm>
          <a:prstGeom prst="roundRect">
            <a:avLst>
              <a:gd name="adj" fmla="val 50000"/>
            </a:avLst>
          </a:prstGeom>
          <a:solidFill>
            <a:schemeClr val="accent6">
              <a:lumMod val="20000"/>
              <a:lumOff val="80000"/>
            </a:schemeClr>
          </a:solidFill>
          <a:ln w="38100" algn="ctr">
            <a:solidFill>
              <a:schemeClr val="bg1"/>
            </a:solidFill>
            <a:round/>
            <a:headEnd/>
            <a:tailEnd/>
          </a:ln>
          <a:effectLst/>
          <a:scene3d>
            <a:camera prst="orthographicFront"/>
            <a:lightRig rig="threePt" dir="t"/>
          </a:scene3d>
          <a:sp3d>
            <a:bevelT/>
          </a:sp3d>
          <a:extLst/>
        </p:spPr>
        <p:txBody>
          <a:bodyPr wrap="none" anchor="ctr"/>
          <a:lstStyle/>
          <a:p>
            <a:pPr algn="ctr" eaLnBrk="0" hangingPunct="0">
              <a:defRPr/>
            </a:pPr>
            <a:r>
              <a:rPr lang="en-US" sz="2800" b="1" i="1" smtClean="0">
                <a:solidFill>
                  <a:srgbClr val="0A2068"/>
                </a:solidFill>
              </a:rPr>
              <a:t>Hành vi </a:t>
            </a:r>
            <a:endParaRPr lang="en-US" sz="2800" b="1" i="1">
              <a:solidFill>
                <a:srgbClr val="0A2068"/>
              </a:solidFill>
            </a:endParaRPr>
          </a:p>
        </p:txBody>
      </p:sp>
      <p:sp>
        <p:nvSpPr>
          <p:cNvPr id="65542" name="AutoShape 6"/>
          <p:cNvSpPr>
            <a:spLocks noChangeArrowheads="1"/>
          </p:cNvSpPr>
          <p:nvPr/>
        </p:nvSpPr>
        <p:spPr bwMode="gray">
          <a:xfrm>
            <a:off x="4183063" y="2819400"/>
            <a:ext cx="3781425" cy="619125"/>
          </a:xfrm>
          <a:prstGeom prst="roundRect">
            <a:avLst>
              <a:gd name="adj" fmla="val 50000"/>
            </a:avLst>
          </a:prstGeom>
          <a:solidFill>
            <a:schemeClr val="accent6">
              <a:lumMod val="40000"/>
              <a:lumOff val="60000"/>
            </a:schemeClr>
          </a:solidFill>
          <a:ln w="38100" algn="ctr">
            <a:solidFill>
              <a:schemeClr val="bg1"/>
            </a:solidFill>
            <a:round/>
            <a:headEnd/>
            <a:tailEnd/>
          </a:ln>
          <a:effectLst/>
          <a:scene3d>
            <a:camera prst="orthographicFront"/>
            <a:lightRig rig="threePt" dir="t"/>
          </a:scene3d>
          <a:sp3d>
            <a:bevelT/>
          </a:sp3d>
          <a:extLst/>
        </p:spPr>
        <p:txBody>
          <a:bodyPr wrap="none" anchor="ctr"/>
          <a:lstStyle/>
          <a:p>
            <a:pPr algn="ctr" eaLnBrk="0" hangingPunct="0">
              <a:defRPr/>
            </a:pPr>
            <a:r>
              <a:rPr lang="en-US" sz="2800" b="1" i="1" smtClean="0">
                <a:solidFill>
                  <a:srgbClr val="0A2068"/>
                </a:solidFill>
              </a:rPr>
              <a:t>Trái pháp luật</a:t>
            </a:r>
            <a:endParaRPr lang="en-US" sz="2800" b="1" i="1">
              <a:solidFill>
                <a:srgbClr val="0A2068"/>
              </a:solidFill>
            </a:endParaRPr>
          </a:p>
        </p:txBody>
      </p:sp>
      <p:sp>
        <p:nvSpPr>
          <p:cNvPr id="65543" name="AutoShape 7"/>
          <p:cNvSpPr>
            <a:spLocks noChangeArrowheads="1"/>
          </p:cNvSpPr>
          <p:nvPr/>
        </p:nvSpPr>
        <p:spPr bwMode="gray">
          <a:xfrm>
            <a:off x="4375150" y="3657600"/>
            <a:ext cx="3779837" cy="685799"/>
          </a:xfrm>
          <a:prstGeom prst="roundRect">
            <a:avLst>
              <a:gd name="adj" fmla="val 50000"/>
            </a:avLst>
          </a:prstGeom>
          <a:solidFill>
            <a:schemeClr val="accent5">
              <a:lumMod val="60000"/>
              <a:lumOff val="40000"/>
            </a:schemeClr>
          </a:solidFill>
          <a:ln w="38100" algn="ctr">
            <a:solidFill>
              <a:schemeClr val="bg1"/>
            </a:solidFill>
            <a:round/>
            <a:headEnd/>
            <a:tailEnd/>
          </a:ln>
          <a:effectLst/>
          <a:scene3d>
            <a:camera prst="orthographicFront"/>
            <a:lightRig rig="threePt" dir="t"/>
          </a:scene3d>
          <a:sp3d>
            <a:bevelT/>
          </a:sp3d>
          <a:extLst/>
        </p:spPr>
        <p:txBody>
          <a:bodyPr wrap="none" anchor="ctr"/>
          <a:lstStyle/>
          <a:p>
            <a:pPr algn="ctr" eaLnBrk="0" hangingPunct="0">
              <a:defRPr/>
            </a:pPr>
            <a:r>
              <a:rPr lang="en-US" sz="2800" b="1" i="1" smtClean="0">
                <a:solidFill>
                  <a:srgbClr val="0A2068"/>
                </a:solidFill>
              </a:rPr>
              <a:t>Có lỗi của chủ thể</a:t>
            </a:r>
            <a:endParaRPr lang="en-US" sz="2800" b="1" i="1">
              <a:solidFill>
                <a:srgbClr val="0A2068"/>
              </a:solidFill>
            </a:endParaRPr>
          </a:p>
        </p:txBody>
      </p:sp>
      <p:sp>
        <p:nvSpPr>
          <p:cNvPr id="65544" name="AutoShape 8"/>
          <p:cNvSpPr>
            <a:spLocks noChangeArrowheads="1"/>
          </p:cNvSpPr>
          <p:nvPr/>
        </p:nvSpPr>
        <p:spPr bwMode="gray">
          <a:xfrm>
            <a:off x="4038600" y="4588669"/>
            <a:ext cx="4419600" cy="821532"/>
          </a:xfrm>
          <a:prstGeom prst="roundRect">
            <a:avLst>
              <a:gd name="adj" fmla="val 50000"/>
            </a:avLst>
          </a:prstGeom>
          <a:solidFill>
            <a:schemeClr val="accent4">
              <a:lumMod val="60000"/>
              <a:lumOff val="40000"/>
            </a:schemeClr>
          </a:solidFill>
          <a:ln w="38100" algn="ctr">
            <a:solidFill>
              <a:schemeClr val="bg1"/>
            </a:solidFill>
            <a:round/>
            <a:headEnd/>
            <a:tailEnd/>
          </a:ln>
          <a:effectLst/>
          <a:scene3d>
            <a:camera prst="orthographicFront"/>
            <a:lightRig rig="threePt" dir="t"/>
          </a:scene3d>
          <a:sp3d>
            <a:bevelT/>
          </a:sp3d>
          <a:extLst/>
        </p:spPr>
        <p:txBody>
          <a:bodyPr wrap="none" anchor="ctr"/>
          <a:lstStyle/>
          <a:p>
            <a:pPr algn="ctr" eaLnBrk="0" hangingPunct="0">
              <a:defRPr/>
            </a:pPr>
            <a:r>
              <a:rPr lang="en-US" sz="2800" b="1" i="1" dirty="0" err="1" smtClean="0">
                <a:solidFill>
                  <a:srgbClr val="0A2068"/>
                </a:solidFill>
              </a:rPr>
              <a:t>Năng</a:t>
            </a:r>
            <a:r>
              <a:rPr lang="en-US" sz="2800" b="1" i="1" dirty="0" smtClean="0">
                <a:solidFill>
                  <a:srgbClr val="0A2068"/>
                </a:solidFill>
              </a:rPr>
              <a:t> </a:t>
            </a:r>
            <a:r>
              <a:rPr lang="en-US" sz="2800" b="1" i="1" dirty="0" err="1" smtClean="0">
                <a:solidFill>
                  <a:srgbClr val="0A2068"/>
                </a:solidFill>
              </a:rPr>
              <a:t>lực</a:t>
            </a:r>
            <a:r>
              <a:rPr lang="en-US" sz="2800" b="1" i="1" dirty="0" smtClean="0">
                <a:solidFill>
                  <a:srgbClr val="0A2068"/>
                </a:solidFill>
              </a:rPr>
              <a:t> </a:t>
            </a:r>
          </a:p>
          <a:p>
            <a:pPr algn="ctr" eaLnBrk="0" hangingPunct="0">
              <a:defRPr/>
            </a:pPr>
            <a:r>
              <a:rPr lang="en-US" sz="2800" b="1" i="1" dirty="0" err="1" smtClean="0">
                <a:solidFill>
                  <a:srgbClr val="0A2068"/>
                </a:solidFill>
              </a:rPr>
              <a:t>trách</a:t>
            </a:r>
            <a:r>
              <a:rPr lang="en-US" sz="2800" b="1" i="1" dirty="0" smtClean="0">
                <a:solidFill>
                  <a:srgbClr val="0A2068"/>
                </a:solidFill>
              </a:rPr>
              <a:t> </a:t>
            </a:r>
            <a:r>
              <a:rPr lang="en-US" sz="2800" b="1" i="1" dirty="0" err="1" smtClean="0">
                <a:solidFill>
                  <a:srgbClr val="0A2068"/>
                </a:solidFill>
              </a:rPr>
              <a:t>nhiệm</a:t>
            </a:r>
            <a:r>
              <a:rPr lang="en-US" sz="2800" b="1" i="1" dirty="0" smtClean="0">
                <a:solidFill>
                  <a:srgbClr val="0A2068"/>
                </a:solidFill>
              </a:rPr>
              <a:t> PL</a:t>
            </a:r>
            <a:endParaRPr lang="en-US" sz="2800" b="1" i="1" dirty="0">
              <a:solidFill>
                <a:srgbClr val="0A2068"/>
              </a:solidFill>
            </a:endParaRPr>
          </a:p>
        </p:txBody>
      </p:sp>
      <p:sp>
        <p:nvSpPr>
          <p:cNvPr id="65546" name="Text Box 10"/>
          <p:cNvSpPr txBox="1">
            <a:spLocks noChangeArrowheads="1"/>
          </p:cNvSpPr>
          <p:nvPr/>
        </p:nvSpPr>
        <p:spPr bwMode="gray">
          <a:xfrm>
            <a:off x="1538288" y="3124200"/>
            <a:ext cx="2992437" cy="1077218"/>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eaLnBrk="0" hangingPunct="0">
              <a:defRPr/>
            </a:pPr>
            <a:r>
              <a:rPr lang="en-US" sz="3200" b="1" i="1" smtClean="0">
                <a:solidFill>
                  <a:srgbClr val="FFFFFF"/>
                </a:solidFill>
                <a:effectLst>
                  <a:outerShdw blurRad="38100" dist="38100" dir="2700000" algn="tl">
                    <a:srgbClr val="000000"/>
                  </a:outerShdw>
                </a:effectLst>
                <a:latin typeface="+mn-lt"/>
                <a:cs typeface="+mn-cs"/>
              </a:rPr>
              <a:t>DẤU HIỆU </a:t>
            </a:r>
          </a:p>
          <a:p>
            <a:pPr algn="ctr" eaLnBrk="0" hangingPunct="0">
              <a:defRPr/>
            </a:pPr>
            <a:r>
              <a:rPr lang="en-US" sz="3200" b="1" i="1" smtClean="0">
                <a:solidFill>
                  <a:srgbClr val="FFFFFF"/>
                </a:solidFill>
                <a:effectLst>
                  <a:outerShdw blurRad="38100" dist="38100" dir="2700000" algn="tl">
                    <a:srgbClr val="000000"/>
                  </a:outerShdw>
                </a:effectLst>
              </a:rPr>
              <a:t>VPPL</a:t>
            </a:r>
            <a:endParaRPr lang="en-US" sz="3200" b="1" i="1">
              <a:solidFill>
                <a:srgbClr val="FFFFFF"/>
              </a:solidFill>
              <a:effectLst>
                <a:outerShdw blurRad="38100" dist="38100" dir="2700000" algn="tl">
                  <a:srgbClr val="000000"/>
                </a:outerShdw>
              </a:effectLst>
              <a:latin typeface="+mn-lt"/>
              <a:cs typeface="+mn-cs"/>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72</a:t>
            </a:fld>
            <a:endParaRPr lang="en-US"/>
          </a:p>
        </p:txBody>
      </p:sp>
    </p:spTree>
    <p:extLst>
      <p:ext uri="{BB962C8B-B14F-4D97-AF65-F5344CB8AC3E}">
        <p14:creationId xmlns:p14="http://schemas.microsoft.com/office/powerpoint/2010/main" val="186096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5546"/>
                                        </p:tgtEl>
                                        <p:attrNameLst>
                                          <p:attrName>style.visibility</p:attrName>
                                        </p:attrNameLst>
                                      </p:cBhvr>
                                      <p:to>
                                        <p:strVal val="visible"/>
                                      </p:to>
                                    </p:set>
                                    <p:animEffect transition="in" filter="wheel(1)">
                                      <p:cBhvr>
                                        <p:cTn id="7" dur="2000"/>
                                        <p:tgtEl>
                                          <p:spTgt spid="6554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5539"/>
                                        </p:tgtEl>
                                        <p:attrNameLst>
                                          <p:attrName>style.visibility</p:attrName>
                                        </p:attrNameLst>
                                      </p:cBhvr>
                                      <p:to>
                                        <p:strVal val="visible"/>
                                      </p:to>
                                    </p:set>
                                    <p:animEffect transition="in" filter="wheel(1)">
                                      <p:cBhvr>
                                        <p:cTn id="10" dur="2000"/>
                                        <p:tgtEl>
                                          <p:spTgt spid="65539"/>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5540"/>
                                        </p:tgtEl>
                                        <p:attrNameLst>
                                          <p:attrName>style.visibility</p:attrName>
                                        </p:attrNameLst>
                                      </p:cBhvr>
                                      <p:to>
                                        <p:strVal val="visible"/>
                                      </p:to>
                                    </p:set>
                                    <p:animEffect transition="in" filter="wheel(1)">
                                      <p:cBhvr>
                                        <p:cTn id="13" dur="2000"/>
                                        <p:tgtEl>
                                          <p:spTgt spid="6554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5541"/>
                                        </p:tgtEl>
                                        <p:attrNameLst>
                                          <p:attrName>style.visibility</p:attrName>
                                        </p:attrNameLst>
                                      </p:cBhvr>
                                      <p:to>
                                        <p:strVal val="visible"/>
                                      </p:to>
                                    </p:set>
                                    <p:animEffect transition="in" filter="wipe(left)">
                                      <p:cBhvr>
                                        <p:cTn id="18" dur="1500"/>
                                        <p:tgtEl>
                                          <p:spTgt spid="6554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5542"/>
                                        </p:tgtEl>
                                        <p:attrNameLst>
                                          <p:attrName>style.visibility</p:attrName>
                                        </p:attrNameLst>
                                      </p:cBhvr>
                                      <p:to>
                                        <p:strVal val="visible"/>
                                      </p:to>
                                    </p:set>
                                    <p:animEffect transition="in" filter="wipe(left)">
                                      <p:cBhvr>
                                        <p:cTn id="23" dur="1500"/>
                                        <p:tgtEl>
                                          <p:spTgt spid="6554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5543"/>
                                        </p:tgtEl>
                                        <p:attrNameLst>
                                          <p:attrName>style.visibility</p:attrName>
                                        </p:attrNameLst>
                                      </p:cBhvr>
                                      <p:to>
                                        <p:strVal val="visible"/>
                                      </p:to>
                                    </p:set>
                                    <p:animEffect transition="in" filter="wipe(left)">
                                      <p:cBhvr>
                                        <p:cTn id="28" dur="1500"/>
                                        <p:tgtEl>
                                          <p:spTgt spid="655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5544"/>
                                        </p:tgtEl>
                                        <p:attrNameLst>
                                          <p:attrName>style.visibility</p:attrName>
                                        </p:attrNameLst>
                                      </p:cBhvr>
                                      <p:to>
                                        <p:strVal val="visible"/>
                                      </p:to>
                                    </p:set>
                                    <p:animEffect transition="in" filter="wipe(left)">
                                      <p:cBhvr>
                                        <p:cTn id="33" dur="1500"/>
                                        <p:tgtEl>
                                          <p:spTgt spid="65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p:bldP spid="65541" grpId="0" animBg="1"/>
      <p:bldP spid="65542" grpId="0" animBg="1"/>
      <p:bldP spid="65543" grpId="0" animBg="1"/>
      <p:bldP spid="65544" grpId="0" animBg="1"/>
      <p:bldP spid="6554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dirty="0">
                <a:solidFill>
                  <a:srgbClr val="002060"/>
                </a:solidFill>
                <a:latin typeface="Arial" pitchFamily="34" charset="0"/>
                <a:cs typeface="Arial" pitchFamily="34" charset="0"/>
              </a:rPr>
              <a:t>HÀNH VI</a:t>
            </a:r>
            <a:endParaRPr lang="vi-VN" sz="3600" b="1" kern="0" dirty="0">
              <a:solidFill>
                <a:srgbClr val="002060"/>
              </a:solidFill>
              <a:latin typeface="Arial" pitchFamily="34" charset="0"/>
              <a:cs typeface="Arial" pitchFamily="34" charset="0"/>
            </a:endParaRPr>
          </a:p>
        </p:txBody>
      </p:sp>
      <p:sp>
        <p:nvSpPr>
          <p:cNvPr id="115715" name="Slide Number Placeholder 12"/>
          <p:cNvSpPr>
            <a:spLocks noGrp="1"/>
          </p:cNvSpPr>
          <p:nvPr>
            <p:ph type="sldNum" sz="quarter" idx="12"/>
          </p:nvPr>
        </p:nvSpPr>
        <p:spPr bwMode="auto">
          <a:xfrm>
            <a:off x="8221663" y="6215063"/>
            <a:ext cx="857250" cy="669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F6112DDC-3FC0-4B53-8482-CBD3911E9A08}" type="slidenum">
              <a:rPr lang="en-US" smtClean="0">
                <a:solidFill>
                  <a:srgbClr val="0A304A"/>
                </a:solidFill>
                <a:latin typeface="Arial" charset="0"/>
              </a:rPr>
              <a:pPr/>
              <a:t>73</a:t>
            </a:fld>
            <a:endParaRPr lang="en-US" smtClean="0">
              <a:solidFill>
                <a:srgbClr val="0A304A"/>
              </a:solidFill>
              <a:latin typeface="Arial" charset="0"/>
            </a:endParaRPr>
          </a:p>
        </p:txBody>
      </p:sp>
      <p:sp>
        <p:nvSpPr>
          <p:cNvPr id="17" name="AutoShape 10"/>
          <p:cNvSpPr>
            <a:spLocks noChangeArrowheads="1"/>
          </p:cNvSpPr>
          <p:nvPr/>
        </p:nvSpPr>
        <p:spPr bwMode="auto">
          <a:xfrm>
            <a:off x="1017588" y="1447800"/>
            <a:ext cx="2287587" cy="1093788"/>
          </a:xfrm>
          <a:prstGeom prst="flowChartAlternateProcess">
            <a:avLst/>
          </a:prstGeom>
          <a:ln>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en-US" sz="2600" b="1" dirty="0">
                <a:solidFill>
                  <a:srgbClr val="FFFF66"/>
                </a:solidFill>
                <a:effectLst>
                  <a:outerShdw blurRad="38100" dist="38100" dir="2700000" algn="tl">
                    <a:srgbClr val="000000"/>
                  </a:outerShdw>
                </a:effectLst>
                <a:latin typeface="Arial" pitchFamily="34" charset="0"/>
                <a:cs typeface="Arial" pitchFamily="34" charset="0"/>
              </a:rPr>
              <a:t>HÀNH ĐỘNG</a:t>
            </a:r>
          </a:p>
        </p:txBody>
      </p:sp>
      <p:sp>
        <p:nvSpPr>
          <p:cNvPr id="18" name="AutoShape 10"/>
          <p:cNvSpPr>
            <a:spLocks noChangeArrowheads="1"/>
          </p:cNvSpPr>
          <p:nvPr/>
        </p:nvSpPr>
        <p:spPr bwMode="auto">
          <a:xfrm>
            <a:off x="5930900" y="1447800"/>
            <a:ext cx="2289175" cy="1093788"/>
          </a:xfrm>
          <a:prstGeom prst="flowChartAlternateProcess">
            <a:avLst/>
          </a:prstGeom>
          <a:ln>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en-US" sz="2600" b="1" dirty="0">
                <a:solidFill>
                  <a:srgbClr val="FFFF66"/>
                </a:solidFill>
                <a:effectLst>
                  <a:outerShdw blurRad="38100" dist="38100" dir="2700000" algn="tl">
                    <a:srgbClr val="000000"/>
                  </a:outerShdw>
                </a:effectLst>
                <a:latin typeface="Arial" pitchFamily="34" charset="0"/>
                <a:cs typeface="Arial" pitchFamily="34" charset="0"/>
              </a:rPr>
              <a:t>KHÔNG</a:t>
            </a:r>
          </a:p>
          <a:p>
            <a:pPr algn="ctr">
              <a:defRPr/>
            </a:pPr>
            <a:r>
              <a:rPr lang="en-US" altLang="en-US" sz="2600" b="1" dirty="0">
                <a:solidFill>
                  <a:srgbClr val="FFFF66"/>
                </a:solidFill>
                <a:effectLst>
                  <a:outerShdw blurRad="38100" dist="38100" dir="2700000" algn="tl">
                    <a:srgbClr val="000000"/>
                  </a:outerShdw>
                </a:effectLst>
                <a:latin typeface="Arial" pitchFamily="34" charset="0"/>
                <a:cs typeface="Arial" pitchFamily="34" charset="0"/>
              </a:rPr>
              <a:t>HÀNH ĐỘNG</a:t>
            </a:r>
          </a:p>
        </p:txBody>
      </p:sp>
      <p:cxnSp>
        <p:nvCxnSpPr>
          <p:cNvPr id="19" name="Straight Connector 18"/>
          <p:cNvCxnSpPr/>
          <p:nvPr/>
        </p:nvCxnSpPr>
        <p:spPr>
          <a:xfrm>
            <a:off x="4633913" y="233362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Down Arrow 20"/>
          <p:cNvSpPr/>
          <p:nvPr/>
        </p:nvSpPr>
        <p:spPr>
          <a:xfrm flipH="1">
            <a:off x="1970088" y="2579688"/>
            <a:ext cx="407987" cy="412750"/>
          </a:xfrm>
          <a:prstGeom prst="downArrow">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0"/>
            <a:ext cx="4495800"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Down Arrow 22"/>
          <p:cNvSpPr/>
          <p:nvPr/>
        </p:nvSpPr>
        <p:spPr>
          <a:xfrm flipH="1">
            <a:off x="6872288" y="2590800"/>
            <a:ext cx="407987" cy="412750"/>
          </a:xfrm>
          <a:prstGeom prst="downArrow">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6643" y="3048000"/>
            <a:ext cx="4419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8767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ppt_x"/>
                                          </p:val>
                                        </p:tav>
                                        <p:tav tm="100000">
                                          <p:val>
                                            <p:strVal val="#ppt_x"/>
                                          </p:val>
                                        </p:tav>
                                      </p:tavLst>
                                    </p:anim>
                                    <p:anim calcmode="lin" valueType="num">
                                      <p:cBhvr additive="base">
                                        <p:cTn id="11" dur="500" fill="hold"/>
                                        <p:tgtEl>
                                          <p:spTgt spid="17"/>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21"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5E7BDF5B-245B-4785-9B21-BB436E90DF0B}" type="slidenum">
              <a:rPr lang="en-US" smtClean="0">
                <a:solidFill>
                  <a:srgbClr val="0A304A"/>
                </a:solidFill>
                <a:latin typeface="Arial" charset="0"/>
              </a:rPr>
              <a:pPr/>
              <a:t>74</a:t>
            </a:fld>
            <a:endParaRPr lang="en-US" smtClean="0">
              <a:solidFill>
                <a:srgbClr val="0A304A"/>
              </a:solidFill>
              <a:latin typeface="Arial" charset="0"/>
            </a:endParaRPr>
          </a:p>
        </p:txBody>
      </p:sp>
      <p:sp>
        <p:nvSpPr>
          <p:cNvPr id="11"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600" b="1" kern="0" dirty="0">
                <a:solidFill>
                  <a:srgbClr val="002060"/>
                </a:solidFill>
                <a:latin typeface="Arial" pitchFamily="34" charset="0"/>
                <a:cs typeface="Arial" pitchFamily="34" charset="0"/>
              </a:rPr>
              <a:t>TRÁI PHÁP LUẬT</a:t>
            </a:r>
            <a:endParaRPr lang="vi-VN" sz="3600" b="1" kern="0" dirty="0">
              <a:solidFill>
                <a:srgbClr val="002060"/>
              </a:solidFill>
              <a:latin typeface="Arial" pitchFamily="34" charset="0"/>
              <a:cs typeface="Arial" pitchFamily="34" charset="0"/>
            </a:endParaRPr>
          </a:p>
        </p:txBody>
      </p:sp>
      <p:graphicFrame>
        <p:nvGraphicFramePr>
          <p:cNvPr id="2" name="Diagram 1"/>
          <p:cNvGraphicFramePr/>
          <p:nvPr>
            <p:extLst>
              <p:ext uri="{D42A27DB-BD31-4B8C-83A1-F6EECF244321}">
                <p14:modId xmlns:p14="http://schemas.microsoft.com/office/powerpoint/2010/main" val="3449407224"/>
              </p:ext>
            </p:extLst>
          </p:nvPr>
        </p:nvGraphicFramePr>
        <p:xfrm>
          <a:off x="0" y="1066800"/>
          <a:ext cx="91440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899029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Graphic spid="2"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274638"/>
            <a:ext cx="4495800" cy="868362"/>
          </a:xfrm>
          <a:solidFill>
            <a:schemeClr val="tx2"/>
          </a:solidFill>
          <a:ln>
            <a:solidFill>
              <a:schemeClr val="accent2">
                <a:lumMod val="60000"/>
                <a:lumOff val="40000"/>
              </a:schemeClr>
            </a:solidFill>
          </a:ln>
          <a:scene3d>
            <a:camera prst="orthographicFront"/>
            <a:lightRig rig="threePt" dir="t"/>
          </a:scene3d>
          <a:sp3d>
            <a:bevelT/>
          </a:sp3d>
        </p:spPr>
        <p:txBody>
          <a:bodyPr/>
          <a:lstStyle/>
          <a:p>
            <a:r>
              <a:rPr lang="en-US" sz="3200" b="1" dirty="0" smtClean="0">
                <a:solidFill>
                  <a:schemeClr val="bg2"/>
                </a:solidFill>
                <a:latin typeface="Times New Roman" pitchFamily="18" charset="0"/>
                <a:cs typeface="Times New Roman" pitchFamily="18" charset="0"/>
              </a:rPr>
              <a:t>LỖI CỦA CHỦ THỂ</a:t>
            </a:r>
            <a:endParaRPr lang="en-US" sz="3200" b="1" dirty="0">
              <a:solidFill>
                <a:schemeClr val="bg2"/>
              </a:solidFill>
              <a:latin typeface="Times New Roman" pitchFamily="18" charset="0"/>
              <a:cs typeface="Times New Roman" pitchFamily="18" charset="0"/>
            </a:endParaRPr>
          </a:p>
        </p:txBody>
      </p:sp>
      <p:graphicFrame>
        <p:nvGraphicFramePr>
          <p:cNvPr id="5" name="Content Placeholder 4"/>
          <p:cNvGraphicFramePr>
            <a:graphicFrameLocks noGrp="1"/>
          </p:cNvGraphicFramePr>
          <p:nvPr>
            <p:ph idx="1"/>
            <p:extLst/>
          </p:nvPr>
        </p:nvGraphicFramePr>
        <p:xfrm>
          <a:off x="304800" y="1371600"/>
          <a:ext cx="8839200" cy="47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E957D660-0E6F-402F-9A4F-39F38E391F3B}" type="slidenum">
              <a:rPr lang="en-US" sz="3200" smtClean="0">
                <a:latin typeface="Times New Roman" pitchFamily="18" charset="0"/>
                <a:cs typeface="Times New Roman" pitchFamily="18" charset="0"/>
              </a:rPr>
              <a:pPr/>
              <a:t>75</a:t>
            </a:fld>
            <a:endParaRPr lang="en-US" sz="3200">
              <a:latin typeface="Times New Roman" pitchFamily="18" charset="0"/>
              <a:cs typeface="Times New Roman" pitchFamily="18" charset="0"/>
            </a:endParaRPr>
          </a:p>
        </p:txBody>
      </p:sp>
    </p:spTree>
    <p:extLst>
      <p:ext uri="{BB962C8B-B14F-4D97-AF65-F5344CB8AC3E}">
        <p14:creationId xmlns:p14="http://schemas.microsoft.com/office/powerpoint/2010/main" val="354284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defRPr sz="1800" b="0" i="0" u="none" strike="noStrike" kern="0" cap="none" spc="0" baseline="0">
                <a:solidFill>
                  <a:srgbClr val="000000"/>
                </a:solidFill>
                <a:uFillTx/>
              </a:defRPr>
            </a:pPr>
            <a:r>
              <a:rPr lang="en-US" sz="3500" b="1" kern="0" dirty="0">
                <a:solidFill>
                  <a:srgbClr val="002060"/>
                </a:solidFill>
                <a:latin typeface="Arial" pitchFamily="34" charset="0"/>
                <a:cs typeface="Arial" pitchFamily="34" charset="0"/>
              </a:rPr>
              <a:t>NĂNG LỰC TRÁCH NHIỆM PHÁP LÝ</a:t>
            </a:r>
            <a:endParaRPr lang="vi-VN" sz="3500" b="1" kern="0" dirty="0">
              <a:solidFill>
                <a:srgbClr val="002060"/>
              </a:solidFill>
              <a:latin typeface="Arial" pitchFamily="34" charset="0"/>
              <a:cs typeface="Arial" pitchFamily="34" charset="0"/>
            </a:endParaRPr>
          </a:p>
        </p:txBody>
      </p:sp>
      <p:graphicFrame>
        <p:nvGraphicFramePr>
          <p:cNvPr id="4" name="Diagram 3"/>
          <p:cNvGraphicFramePr/>
          <p:nvPr>
            <p:extLst/>
          </p:nvPr>
        </p:nvGraphicFramePr>
        <p:xfrm>
          <a:off x="152400" y="1447800"/>
          <a:ext cx="88392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87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7EF5D686-E342-4752-BC4D-11BBCEC7F4ED}" type="slidenum">
              <a:rPr lang="en-US" smtClean="0">
                <a:solidFill>
                  <a:srgbClr val="0A304A"/>
                </a:solidFill>
                <a:latin typeface="Arial" charset="0"/>
              </a:rPr>
              <a:pPr/>
              <a:t>76</a:t>
            </a:fld>
            <a:endParaRPr lang="en-US" smtClean="0">
              <a:solidFill>
                <a:srgbClr val="0A304A"/>
              </a:solidFill>
              <a:latin typeface="Arial" charset="0"/>
            </a:endParaRPr>
          </a:p>
        </p:txBody>
      </p:sp>
    </p:spTree>
    <p:extLst>
      <p:ext uri="{BB962C8B-B14F-4D97-AF65-F5344CB8AC3E}">
        <p14:creationId xmlns:p14="http://schemas.microsoft.com/office/powerpoint/2010/main" val="144667222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Graphic spid="4" grpId="0">
        <p:bldAsOne/>
      </p:bldGraphic>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Group 9"/>
          <p:cNvGrpSpPr>
            <a:grpSpLocks/>
          </p:cNvGrpSpPr>
          <p:nvPr/>
        </p:nvGrpSpPr>
        <p:grpSpPr bwMode="auto">
          <a:xfrm>
            <a:off x="762000" y="1219200"/>
            <a:ext cx="7239000" cy="4648200"/>
            <a:chOff x="816" y="2304"/>
            <a:chExt cx="1440" cy="448"/>
          </a:xfrm>
        </p:grpSpPr>
        <p:sp>
          <p:nvSpPr>
            <p:cNvPr id="119813" name="Freeform 10"/>
            <p:cNvSpPr>
              <a:spLocks/>
            </p:cNvSpPr>
            <p:nvPr/>
          </p:nvSpPr>
          <p:spPr bwMode="gray">
            <a:xfrm>
              <a:off x="901" y="2562"/>
              <a:ext cx="1270" cy="190"/>
            </a:xfrm>
            <a:custGeom>
              <a:avLst/>
              <a:gdLst>
                <a:gd name="T0" fmla="*/ 1852 w 1120"/>
                <a:gd name="T1" fmla="*/ 81 h 252"/>
                <a:gd name="T2" fmla="*/ 1844 w 1120"/>
                <a:gd name="T3" fmla="*/ 81 h 252"/>
                <a:gd name="T4" fmla="*/ 1818 w 1120"/>
                <a:gd name="T5" fmla="*/ 79 h 252"/>
                <a:gd name="T6" fmla="*/ 1776 w 1120"/>
                <a:gd name="T7" fmla="*/ 78 h 252"/>
                <a:gd name="T8" fmla="*/ 1717 w 1120"/>
                <a:gd name="T9" fmla="*/ 75 h 252"/>
                <a:gd name="T10" fmla="*/ 1641 w 1120"/>
                <a:gd name="T11" fmla="*/ 72 h 252"/>
                <a:gd name="T12" fmla="*/ 1552 w 1120"/>
                <a:gd name="T13" fmla="*/ 69 h 252"/>
                <a:gd name="T14" fmla="*/ 1448 w 1120"/>
                <a:gd name="T15" fmla="*/ 66 h 252"/>
                <a:gd name="T16" fmla="*/ 1332 w 1120"/>
                <a:gd name="T17" fmla="*/ 63 h 252"/>
                <a:gd name="T18" fmla="*/ 1208 w 1120"/>
                <a:gd name="T19" fmla="*/ 61 h 252"/>
                <a:gd name="T20" fmla="*/ 1068 w 1120"/>
                <a:gd name="T21" fmla="*/ 60 h 252"/>
                <a:gd name="T22" fmla="*/ 918 w 1120"/>
                <a:gd name="T23" fmla="*/ 60 h 252"/>
                <a:gd name="T24" fmla="*/ 770 w 1120"/>
                <a:gd name="T25" fmla="*/ 60 h 252"/>
                <a:gd name="T26" fmla="*/ 634 w 1120"/>
                <a:gd name="T27" fmla="*/ 61 h 252"/>
                <a:gd name="T28" fmla="*/ 509 w 1120"/>
                <a:gd name="T29" fmla="*/ 63 h 252"/>
                <a:gd name="T30" fmla="*/ 393 w 1120"/>
                <a:gd name="T31" fmla="*/ 66 h 252"/>
                <a:gd name="T32" fmla="*/ 295 w 1120"/>
                <a:gd name="T33" fmla="*/ 69 h 252"/>
                <a:gd name="T34" fmla="*/ 209 w 1120"/>
                <a:gd name="T35" fmla="*/ 72 h 252"/>
                <a:gd name="T36" fmla="*/ 135 w 1120"/>
                <a:gd name="T37" fmla="*/ 75 h 252"/>
                <a:gd name="T38" fmla="*/ 76 w 1120"/>
                <a:gd name="T39" fmla="*/ 78 h 252"/>
                <a:gd name="T40" fmla="*/ 33 w 1120"/>
                <a:gd name="T41" fmla="*/ 79 h 252"/>
                <a:gd name="T42" fmla="*/ 10 w 1120"/>
                <a:gd name="T43" fmla="*/ 81 h 252"/>
                <a:gd name="T44" fmla="*/ 0 w 1120"/>
                <a:gd name="T45" fmla="*/ 81 h 252"/>
                <a:gd name="T46" fmla="*/ 0 w 1120"/>
                <a:gd name="T47" fmla="*/ 20 h 252"/>
                <a:gd name="T48" fmla="*/ 925 w 1120"/>
                <a:gd name="T49" fmla="*/ 0 h 252"/>
                <a:gd name="T50" fmla="*/ 1852 w 1120"/>
                <a:gd name="T51" fmla="*/ 20 h 252"/>
                <a:gd name="T52" fmla="*/ 1852 w 1120"/>
                <a:gd name="T53" fmla="*/ 81 h 252"/>
                <a:gd name="T54" fmla="*/ 1852 w 1120"/>
                <a:gd name="T55" fmla="*/ 8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defRPr/>
              </a:pPr>
              <a:r>
                <a:rPr lang="en-US" sz="2800" b="1" dirty="0">
                  <a:solidFill>
                    <a:srgbClr val="000000"/>
                  </a:solidFill>
                  <a:effectLst>
                    <a:outerShdw blurRad="38100" dist="38100" dir="2700000" algn="tl">
                      <a:srgbClr val="FFFFFF"/>
                    </a:outerShdw>
                  </a:effectLst>
                  <a:latin typeface="Arial" pitchFamily="34" charset="0"/>
                  <a:cs typeface="Arial" pitchFamily="34" charset="0"/>
                </a:rPr>
                <a:t>                   </a:t>
              </a:r>
              <a:r>
                <a:rPr lang="en-US" sz="4000" b="1" dirty="0" err="1">
                  <a:solidFill>
                    <a:srgbClr val="000000"/>
                  </a:solidFill>
                  <a:effectLst>
                    <a:outerShdw blurRad="38100" dist="38100" dir="2700000" algn="tl">
                      <a:srgbClr val="FFFFFF"/>
                    </a:outerShdw>
                  </a:effectLst>
                  <a:latin typeface="Arial" pitchFamily="34" charset="0"/>
                  <a:cs typeface="Arial" pitchFamily="34" charset="0"/>
                </a:rPr>
                <a:t>Bài</a:t>
              </a:r>
              <a:r>
                <a:rPr lang="en-US" sz="4000" b="1" dirty="0">
                  <a:solidFill>
                    <a:srgbClr val="000000"/>
                  </a:solidFill>
                  <a:effectLst>
                    <a:outerShdw blurRad="38100" dist="38100" dir="2700000" algn="tl">
                      <a:srgbClr val="FFFFFF"/>
                    </a:outerShdw>
                  </a:effectLst>
                  <a:latin typeface="Arial" pitchFamily="34" charset="0"/>
                  <a:cs typeface="Arial" pitchFamily="34" charset="0"/>
                </a:rPr>
                <a:t> </a:t>
              </a:r>
              <a:r>
                <a:rPr lang="en-US" sz="4000" b="1" dirty="0" err="1">
                  <a:solidFill>
                    <a:srgbClr val="000000"/>
                  </a:solidFill>
                  <a:effectLst>
                    <a:outerShdw blurRad="38100" dist="38100" dir="2700000" algn="tl">
                      <a:srgbClr val="FFFFFF"/>
                    </a:outerShdw>
                  </a:effectLst>
                  <a:latin typeface="Arial" pitchFamily="34" charset="0"/>
                  <a:cs typeface="Arial" pitchFamily="34" charset="0"/>
                </a:rPr>
                <a:t>tập</a:t>
              </a:r>
              <a:r>
                <a:rPr lang="en-US" sz="4000" b="1" dirty="0">
                  <a:solidFill>
                    <a:srgbClr val="000000"/>
                  </a:solidFill>
                  <a:effectLst>
                    <a:outerShdw blurRad="38100" dist="38100" dir="2700000" algn="tl">
                      <a:srgbClr val="FFFFFF"/>
                    </a:outerShdw>
                  </a:effectLst>
                  <a:latin typeface="Arial" pitchFamily="34" charset="0"/>
                  <a:cs typeface="Arial" pitchFamily="34" charset="0"/>
                </a:rPr>
                <a:t> </a:t>
              </a:r>
              <a:r>
                <a:rPr lang="en-US" sz="4000" b="1" dirty="0" err="1">
                  <a:solidFill>
                    <a:srgbClr val="000000"/>
                  </a:solidFill>
                  <a:effectLst>
                    <a:outerShdw blurRad="38100" dist="38100" dir="2700000" algn="tl">
                      <a:srgbClr val="FFFFFF"/>
                    </a:outerShdw>
                  </a:effectLst>
                  <a:latin typeface="Arial" pitchFamily="34" charset="0"/>
                  <a:cs typeface="Arial" pitchFamily="34" charset="0"/>
                </a:rPr>
                <a:t>tình</a:t>
              </a:r>
              <a:r>
                <a:rPr lang="en-US" sz="4000" b="1" dirty="0">
                  <a:solidFill>
                    <a:srgbClr val="000000"/>
                  </a:solidFill>
                  <a:effectLst>
                    <a:outerShdw blurRad="38100" dist="38100" dir="2700000" algn="tl">
                      <a:srgbClr val="FFFFFF"/>
                    </a:outerShdw>
                  </a:effectLst>
                  <a:latin typeface="Arial" pitchFamily="34" charset="0"/>
                  <a:cs typeface="Arial" pitchFamily="34" charset="0"/>
                </a:rPr>
                <a:t> </a:t>
              </a:r>
              <a:r>
                <a:rPr lang="en-US" sz="4000" b="1" dirty="0" err="1">
                  <a:solidFill>
                    <a:srgbClr val="000000"/>
                  </a:solidFill>
                  <a:effectLst>
                    <a:outerShdw blurRad="38100" dist="38100" dir="2700000" algn="tl">
                      <a:srgbClr val="FFFFFF"/>
                    </a:outerShdw>
                  </a:effectLst>
                  <a:latin typeface="Arial" pitchFamily="34" charset="0"/>
                  <a:cs typeface="Arial" pitchFamily="34" charset="0"/>
                </a:rPr>
                <a:t>huống</a:t>
              </a:r>
              <a:endParaRPr lang="en-US" sz="4000" b="1" dirty="0">
                <a:solidFill>
                  <a:srgbClr val="000000"/>
                </a:solidFill>
                <a:effectLst>
                  <a:outerShdw blurRad="38100" dist="38100" dir="2700000" algn="tl">
                    <a:srgbClr val="FFFFFF"/>
                  </a:outerShdw>
                </a:effectLst>
                <a:latin typeface="Arial" pitchFamily="34" charset="0"/>
                <a:cs typeface="Arial" pitchFamily="34" charset="0"/>
              </a:endParaRPr>
            </a:p>
          </p:txBody>
        </p:sp>
      </p:grpSp>
      <p:pic>
        <p:nvPicPr>
          <p:cNvPr id="119811" name="Picture 8" descr="28644"/>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1963" y="857250"/>
            <a:ext cx="1600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7010400" y="5867400"/>
            <a:ext cx="1371600" cy="99060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CLIP</a:t>
            </a:r>
          </a:p>
        </p:txBody>
      </p:sp>
    </p:spTree>
    <p:extLst>
      <p:ext uri="{BB962C8B-B14F-4D97-AF65-F5344CB8AC3E}">
        <p14:creationId xmlns:p14="http://schemas.microsoft.com/office/powerpoint/2010/main" val="18372463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078F809D-368C-49DF-AB2E-8D78210F77D4}" type="slidenum">
              <a:rPr lang="en-US" smtClean="0">
                <a:solidFill>
                  <a:srgbClr val="0A304A"/>
                </a:solidFill>
                <a:latin typeface="Arial" charset="0"/>
              </a:rPr>
              <a:pPr/>
              <a:t>78</a:t>
            </a:fld>
            <a:endParaRPr lang="en-US" smtClean="0">
              <a:solidFill>
                <a:srgbClr val="0A304A"/>
              </a:solidFill>
              <a:latin typeface="Arial" charset="0"/>
            </a:endParaRPr>
          </a:p>
        </p:txBody>
      </p:sp>
      <p:sp>
        <p:nvSpPr>
          <p:cNvPr id="21"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600" b="1" dirty="0">
                <a:solidFill>
                  <a:schemeClr val="accent1"/>
                </a:solidFill>
                <a:latin typeface="Arial" pitchFamily="34" charset="0"/>
                <a:cs typeface="Arial" pitchFamily="34" charset="0"/>
              </a:rPr>
              <a:t>CÁC YẾU TỐ CẤU THÀNH VPPL</a:t>
            </a:r>
          </a:p>
        </p:txBody>
      </p:sp>
      <p:graphicFrame>
        <p:nvGraphicFramePr>
          <p:cNvPr id="3" name="Diagram 2"/>
          <p:cNvGraphicFramePr/>
          <p:nvPr>
            <p:extLst/>
          </p:nvPr>
        </p:nvGraphicFramePr>
        <p:xfrm>
          <a:off x="0" y="1066800"/>
          <a:ext cx="91313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8545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ircle(in)">
                                      <p:cBhvr>
                                        <p:cTn id="1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Graphic spid="3" grpId="0">
        <p:bldAsOne/>
      </p:bldGraphic>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270000" y="2286000"/>
            <a:ext cx="7010400" cy="887413"/>
          </a:xfrm>
          <a:prstGeom prst="round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9" name="Rounded Rectangle 8"/>
          <p:cNvSpPr/>
          <p:nvPr/>
        </p:nvSpPr>
        <p:spPr>
          <a:xfrm>
            <a:off x="1270000" y="3173413"/>
            <a:ext cx="7010400" cy="884237"/>
          </a:xfrm>
          <a:prstGeom prst="round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0" name="Rounded Rectangle 9"/>
          <p:cNvSpPr/>
          <p:nvPr/>
        </p:nvSpPr>
        <p:spPr>
          <a:xfrm>
            <a:off x="1270000" y="4057650"/>
            <a:ext cx="7010400" cy="884238"/>
          </a:xfrm>
          <a:prstGeom prst="round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5" name="Rounded Rectangle 4"/>
          <p:cNvSpPr/>
          <p:nvPr/>
        </p:nvSpPr>
        <p:spPr>
          <a:xfrm>
            <a:off x="609600" y="1401763"/>
            <a:ext cx="7162800" cy="884237"/>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6" name="Oval 5"/>
          <p:cNvSpPr/>
          <p:nvPr/>
        </p:nvSpPr>
        <p:spPr>
          <a:xfrm>
            <a:off x="850900" y="1638300"/>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1</a:t>
            </a:r>
          </a:p>
        </p:txBody>
      </p:sp>
      <p:sp>
        <p:nvSpPr>
          <p:cNvPr id="13" name="Oval 12"/>
          <p:cNvSpPr/>
          <p:nvPr/>
        </p:nvSpPr>
        <p:spPr>
          <a:xfrm>
            <a:off x="1498600" y="2514600"/>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2</a:t>
            </a:r>
          </a:p>
        </p:txBody>
      </p:sp>
      <p:sp>
        <p:nvSpPr>
          <p:cNvPr id="14" name="Oval 13"/>
          <p:cNvSpPr/>
          <p:nvPr/>
        </p:nvSpPr>
        <p:spPr>
          <a:xfrm>
            <a:off x="1498600" y="3398838"/>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3</a:t>
            </a:r>
          </a:p>
        </p:txBody>
      </p:sp>
      <p:sp>
        <p:nvSpPr>
          <p:cNvPr id="15" name="Oval 14"/>
          <p:cNvSpPr/>
          <p:nvPr/>
        </p:nvSpPr>
        <p:spPr>
          <a:xfrm>
            <a:off x="1498600" y="4275138"/>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4</a:t>
            </a:r>
          </a:p>
        </p:txBody>
      </p:sp>
      <p:sp>
        <p:nvSpPr>
          <p:cNvPr id="4" name="Rounded Rectangle 3"/>
          <p:cNvSpPr/>
          <p:nvPr/>
        </p:nvSpPr>
        <p:spPr>
          <a:xfrm>
            <a:off x="2044700" y="1143000"/>
            <a:ext cx="5524500" cy="4965700"/>
          </a:xfrm>
          <a:prstGeom prst="roundRect">
            <a:avLst>
              <a:gd name="adj" fmla="val 234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2" name="Isosceles Triangle 11"/>
          <p:cNvSpPr/>
          <p:nvPr/>
        </p:nvSpPr>
        <p:spPr>
          <a:xfrm rot="5400000">
            <a:off x="2034381" y="1780382"/>
            <a:ext cx="147637" cy="127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7" name="Rounded Rectangle 16"/>
          <p:cNvSpPr/>
          <p:nvPr/>
        </p:nvSpPr>
        <p:spPr>
          <a:xfrm>
            <a:off x="2554288" y="1387475"/>
            <a:ext cx="4498975" cy="1050925"/>
          </a:xfrm>
          <a:prstGeom prst="roundRect">
            <a:avLst>
              <a:gd name="adj" fmla="val 838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9" name="Oval 18"/>
          <p:cNvSpPr/>
          <p:nvPr/>
        </p:nvSpPr>
        <p:spPr>
          <a:xfrm>
            <a:off x="2805113" y="1563688"/>
            <a:ext cx="708025" cy="7080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b="1" dirty="0">
                <a:latin typeface="Arial" pitchFamily="34" charset="0"/>
                <a:cs typeface="Arial" pitchFamily="34" charset="0"/>
              </a:rPr>
              <a:t>1</a:t>
            </a:r>
          </a:p>
        </p:txBody>
      </p:sp>
      <p:sp>
        <p:nvSpPr>
          <p:cNvPr id="20" name="Rectangle 19"/>
          <p:cNvSpPr/>
          <p:nvPr/>
        </p:nvSpPr>
        <p:spPr>
          <a:xfrm>
            <a:off x="2468563" y="2703742"/>
            <a:ext cx="4694237" cy="2677656"/>
          </a:xfrm>
          <a:prstGeom prst="rect">
            <a:avLst/>
          </a:prstGeom>
        </p:spPr>
        <p:txBody>
          <a:bodyPr anchor="ctr">
            <a:spAutoFit/>
          </a:bodyPr>
          <a:lstStyle/>
          <a:p>
            <a:pPr marL="285750" indent="-285750" fontAlgn="auto">
              <a:spcBef>
                <a:spcPts val="0"/>
              </a:spcBef>
              <a:spcAft>
                <a:spcPts val="0"/>
              </a:spcAft>
              <a:buFontTx/>
              <a:buChar char="-"/>
              <a:defRPr/>
            </a:pPr>
            <a:r>
              <a:rPr lang="en-US" sz="2800" smtClean="0">
                <a:latin typeface="Arial" pitchFamily="34" charset="0"/>
                <a:cs typeface="Arial" pitchFamily="34" charset="0"/>
              </a:rPr>
              <a:t>Hành vi trái pháp luật</a:t>
            </a:r>
          </a:p>
          <a:p>
            <a:pPr marL="285750" indent="-285750" fontAlgn="auto">
              <a:spcBef>
                <a:spcPts val="0"/>
              </a:spcBef>
              <a:spcAft>
                <a:spcPts val="0"/>
              </a:spcAft>
              <a:buFontTx/>
              <a:buChar char="-"/>
              <a:defRPr/>
            </a:pPr>
            <a:r>
              <a:rPr lang="en-US" sz="2800" smtClean="0">
                <a:latin typeface="Arial" pitchFamily="34" charset="0"/>
                <a:cs typeface="Arial" pitchFamily="34" charset="0"/>
              </a:rPr>
              <a:t>Hậu quả</a:t>
            </a:r>
          </a:p>
          <a:p>
            <a:pPr marL="285750" indent="-285750" fontAlgn="auto">
              <a:spcBef>
                <a:spcPts val="0"/>
              </a:spcBef>
              <a:spcAft>
                <a:spcPts val="0"/>
              </a:spcAft>
              <a:buFontTx/>
              <a:buChar char="-"/>
              <a:defRPr/>
            </a:pPr>
            <a:r>
              <a:rPr lang="en-US" sz="2800" smtClean="0">
                <a:latin typeface="Arial" pitchFamily="34" charset="0"/>
                <a:cs typeface="Arial" pitchFamily="34" charset="0"/>
              </a:rPr>
              <a:t>Mối quan hệ nhân quả Hành vi – Hậu quả</a:t>
            </a:r>
          </a:p>
          <a:p>
            <a:pPr marL="285750" indent="-285750" fontAlgn="auto">
              <a:spcBef>
                <a:spcPts val="0"/>
              </a:spcBef>
              <a:spcAft>
                <a:spcPts val="0"/>
              </a:spcAft>
              <a:buFontTx/>
              <a:buChar char="-"/>
              <a:defRPr/>
            </a:pPr>
            <a:r>
              <a:rPr lang="en-US" sz="2800" smtClean="0">
                <a:latin typeface="Arial" pitchFamily="34" charset="0"/>
                <a:cs typeface="Arial" pitchFamily="34" charset="0"/>
              </a:rPr>
              <a:t>Thời gian, địa điểm, công cụ, phương tiện VP</a:t>
            </a:r>
            <a:endParaRPr lang="en-US" sz="2800" dirty="0">
              <a:latin typeface="Arial" pitchFamily="34" charset="0"/>
              <a:cs typeface="Arial" pitchFamily="34" charset="0"/>
            </a:endParaRPr>
          </a:p>
        </p:txBody>
      </p:sp>
      <p:sp>
        <p:nvSpPr>
          <p:cNvPr id="5137" name="Rectangle 20"/>
          <p:cNvSpPr>
            <a:spLocks noChangeArrowheads="1"/>
          </p:cNvSpPr>
          <p:nvPr/>
        </p:nvSpPr>
        <p:spPr bwMode="auto">
          <a:xfrm>
            <a:off x="3657600" y="1651020"/>
            <a:ext cx="32067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sz="3000" b="1" smtClean="0">
                <a:latin typeface="Arial" charset="0"/>
              </a:rPr>
              <a:t>Mặt khách quan</a:t>
            </a:r>
            <a:endParaRPr lang="en-US" sz="3000" b="1">
              <a:latin typeface="Arial" charset="0"/>
            </a:endParaRPr>
          </a:p>
        </p:txBody>
      </p:sp>
      <p:sp>
        <p:nvSpPr>
          <p:cNvPr id="5138" name="TextBox 22"/>
          <p:cNvSpPr txBox="1">
            <a:spLocks noChangeArrowheads="1"/>
          </p:cNvSpPr>
          <p:nvPr/>
        </p:nvSpPr>
        <p:spPr bwMode="auto">
          <a:xfrm>
            <a:off x="1371600" y="1582738"/>
            <a:ext cx="7286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a:latin typeface="Arial" charset="0"/>
              </a:rPr>
              <a:t>Chú thích</a:t>
            </a:r>
          </a:p>
        </p:txBody>
      </p:sp>
      <p:sp>
        <p:nvSpPr>
          <p:cNvPr id="24" name="TextBox 23"/>
          <p:cNvSpPr txBox="1"/>
          <p:nvPr/>
        </p:nvSpPr>
        <p:spPr>
          <a:xfrm>
            <a:off x="1346331" y="152400"/>
            <a:ext cx="6448176" cy="584775"/>
          </a:xfrm>
          <a:prstGeom prst="rect">
            <a:avLst/>
          </a:prstGeom>
          <a:noFill/>
        </p:spPr>
        <p:txBody>
          <a:bodyPr wrap="none">
            <a:spAutoFit/>
          </a:bodyPr>
          <a:lstStyle/>
          <a:p>
            <a:pPr algn="ctr" fontAlgn="auto">
              <a:spcBef>
                <a:spcPts val="0"/>
              </a:spcBef>
              <a:spcAft>
                <a:spcPts val="0"/>
              </a:spcAft>
              <a:defRPr/>
            </a:pPr>
            <a:r>
              <a:rPr lang="en-US" sz="3200" b="1" dirty="0" smtClean="0">
                <a:solidFill>
                  <a:schemeClr val="tx1">
                    <a:lumMod val="85000"/>
                  </a:schemeClr>
                </a:solidFill>
                <a:latin typeface="Arial" pitchFamily="34" charset="0"/>
                <a:cs typeface="Arial" pitchFamily="34" charset="0"/>
              </a:rPr>
              <a:t>CÁC YẾU TỐ CẤU THÀNH VPPL</a:t>
            </a:r>
            <a:endParaRPr lang="en-US" sz="3200" b="1" dirty="0">
              <a:solidFill>
                <a:schemeClr val="tx1">
                  <a:lumMod val="85000"/>
                </a:schemeClr>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79</a:t>
            </a:fld>
            <a:endParaRPr lang="en-US"/>
          </a:p>
        </p:txBody>
      </p:sp>
    </p:spTree>
    <p:extLst>
      <p:ext uri="{BB962C8B-B14F-4D97-AF65-F5344CB8AC3E}">
        <p14:creationId xmlns:p14="http://schemas.microsoft.com/office/powerpoint/2010/main" val="64654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10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10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1000"/>
                                        <p:tgtEl>
                                          <p:spTgt spid="1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1000"/>
                                        <p:tgtEl>
                                          <p:spTgt spid="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1000"/>
                                        <p:tgtEl>
                                          <p:spTgt spid="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1000"/>
                                        <p:tgtEl>
                                          <p:spTgt spid="1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1000"/>
                                        <p:tgtEl>
                                          <p:spTgt spid="14"/>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1000"/>
                                        <p:tgtEl>
                                          <p:spTgt spid="1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1000"/>
                                        <p:tgtEl>
                                          <p:spTgt spid="12"/>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arn(inVertical)">
                                      <p:cBhvr>
                                        <p:cTn id="39" dur="1000"/>
                                        <p:tgtEl>
                                          <p:spTgt spid="1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1000"/>
                                        <p:tgtEl>
                                          <p:spTgt spid="19"/>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5137"/>
                                        </p:tgtEl>
                                        <p:attrNameLst>
                                          <p:attrName>style.visibility</p:attrName>
                                        </p:attrNameLst>
                                      </p:cBhvr>
                                      <p:to>
                                        <p:strVal val="visible"/>
                                      </p:to>
                                    </p:set>
                                    <p:animEffect transition="in" filter="barn(inVertical)">
                                      <p:cBhvr>
                                        <p:cTn id="45" dur="1000"/>
                                        <p:tgtEl>
                                          <p:spTgt spid="513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5138"/>
                                        </p:tgtEl>
                                        <p:attrNameLst>
                                          <p:attrName>style.visibility</p:attrName>
                                        </p:attrNameLst>
                                      </p:cBhvr>
                                      <p:to>
                                        <p:strVal val="visible"/>
                                      </p:to>
                                    </p:set>
                                    <p:animEffect transition="in" filter="barn(inVertical)">
                                      <p:cBhvr>
                                        <p:cTn id="48" dur="1000"/>
                                        <p:tgtEl>
                                          <p:spTgt spid="5138"/>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barn(inVertical)">
                                      <p:cBhvr>
                                        <p:cTn id="51" dur="10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1500"/>
                                        <p:tgtEl>
                                          <p:spTgt spid="20"/>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up)">
                                      <p:cBhvr>
                                        <p:cTn id="59"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6" grpId="0" animBg="1"/>
      <p:bldP spid="13" grpId="0" animBg="1"/>
      <p:bldP spid="14" grpId="0" animBg="1"/>
      <p:bldP spid="15" grpId="0" animBg="1"/>
      <p:bldP spid="4" grpId="0" animBg="1"/>
      <p:bldP spid="12" grpId="0" animBg="1"/>
      <p:bldP spid="17" grpId="0" animBg="1"/>
      <p:bldP spid="19" grpId="0" animBg="1"/>
      <p:bldP spid="20" grpId="0"/>
      <p:bldP spid="5137" grpId="0"/>
      <p:bldP spid="5138" grpId="0"/>
      <p:bldP spid="24"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78679363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E957D660-0E6F-402F-9A4F-39F38E391F3B}" type="slidenum">
              <a:rPr lang="en-US" smtClean="0"/>
              <a:pPr/>
              <a:t>8</a:t>
            </a:fld>
            <a:endParaRPr lang="en-US"/>
          </a:p>
        </p:txBody>
      </p:sp>
      <p:sp>
        <p:nvSpPr>
          <p:cNvPr id="3" name="32-Point Star 2"/>
          <p:cNvSpPr/>
          <p:nvPr/>
        </p:nvSpPr>
        <p:spPr>
          <a:xfrm>
            <a:off x="7772400" y="6096000"/>
            <a:ext cx="1219200" cy="625475"/>
          </a:xfrm>
          <a:prstGeom prst="star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CLIP</a:t>
            </a:r>
            <a:endParaRPr lang="en-US" b="1" dirty="0"/>
          </a:p>
        </p:txBody>
      </p:sp>
    </p:spTree>
    <p:extLst>
      <p:ext uri="{BB962C8B-B14F-4D97-AF65-F5344CB8AC3E}">
        <p14:creationId xmlns:p14="http://schemas.microsoft.com/office/powerpoint/2010/main" val="405504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09600" y="2286000"/>
            <a:ext cx="7162800" cy="887413"/>
          </a:xfrm>
          <a:prstGeom prst="round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9" name="Rounded Rectangle 8"/>
          <p:cNvSpPr/>
          <p:nvPr/>
        </p:nvSpPr>
        <p:spPr>
          <a:xfrm>
            <a:off x="1270000" y="3173413"/>
            <a:ext cx="7010400" cy="884237"/>
          </a:xfrm>
          <a:prstGeom prst="round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0" name="Rounded Rectangle 9"/>
          <p:cNvSpPr/>
          <p:nvPr/>
        </p:nvSpPr>
        <p:spPr>
          <a:xfrm>
            <a:off x="1270000" y="4057650"/>
            <a:ext cx="7010400" cy="884238"/>
          </a:xfrm>
          <a:prstGeom prst="round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5" name="Rounded Rectangle 4"/>
          <p:cNvSpPr/>
          <p:nvPr/>
        </p:nvSpPr>
        <p:spPr>
          <a:xfrm>
            <a:off x="1270000" y="1401763"/>
            <a:ext cx="7010400" cy="884237"/>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3" name="Oval 12"/>
          <p:cNvSpPr/>
          <p:nvPr/>
        </p:nvSpPr>
        <p:spPr>
          <a:xfrm>
            <a:off x="773113" y="2514600"/>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2</a:t>
            </a:r>
          </a:p>
        </p:txBody>
      </p:sp>
      <p:sp>
        <p:nvSpPr>
          <p:cNvPr id="14" name="Oval 13"/>
          <p:cNvSpPr/>
          <p:nvPr/>
        </p:nvSpPr>
        <p:spPr>
          <a:xfrm>
            <a:off x="1498600" y="3398838"/>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3</a:t>
            </a:r>
          </a:p>
        </p:txBody>
      </p:sp>
      <p:sp>
        <p:nvSpPr>
          <p:cNvPr id="15" name="Oval 14"/>
          <p:cNvSpPr/>
          <p:nvPr/>
        </p:nvSpPr>
        <p:spPr>
          <a:xfrm>
            <a:off x="1498600" y="4275138"/>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4</a:t>
            </a:r>
          </a:p>
        </p:txBody>
      </p:sp>
      <p:sp>
        <p:nvSpPr>
          <p:cNvPr id="4" name="Rounded Rectangle 3"/>
          <p:cNvSpPr/>
          <p:nvPr/>
        </p:nvSpPr>
        <p:spPr>
          <a:xfrm>
            <a:off x="2044700" y="1143000"/>
            <a:ext cx="5524500" cy="4965700"/>
          </a:xfrm>
          <a:prstGeom prst="roundRect">
            <a:avLst>
              <a:gd name="adj" fmla="val 234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Tx/>
              <a:buChar char="-"/>
              <a:defRPr/>
            </a:pPr>
            <a:r>
              <a:rPr lang="en-US" sz="2800" b="1">
                <a:solidFill>
                  <a:schemeClr val="tx1"/>
                </a:solidFill>
                <a:latin typeface="Arial" pitchFamily="34" charset="0"/>
                <a:cs typeface="Arial" pitchFamily="34" charset="0"/>
              </a:rPr>
              <a:t>LỖI</a:t>
            </a:r>
          </a:p>
          <a:p>
            <a:pPr marL="285750" indent="-285750" fontAlgn="auto">
              <a:spcBef>
                <a:spcPts val="0"/>
              </a:spcBef>
              <a:spcAft>
                <a:spcPts val="0"/>
              </a:spcAft>
              <a:buFontTx/>
              <a:buChar char="-"/>
              <a:defRPr/>
            </a:pPr>
            <a:r>
              <a:rPr lang="en-US" sz="2800" b="1">
                <a:solidFill>
                  <a:schemeClr val="tx1"/>
                </a:solidFill>
                <a:latin typeface="Arial" pitchFamily="34" charset="0"/>
                <a:cs typeface="Arial" pitchFamily="34" charset="0"/>
              </a:rPr>
              <a:t>ĐỘNG CƠ</a:t>
            </a:r>
          </a:p>
          <a:p>
            <a:pPr marL="285750" indent="-285750" fontAlgn="auto">
              <a:spcBef>
                <a:spcPts val="0"/>
              </a:spcBef>
              <a:spcAft>
                <a:spcPts val="0"/>
              </a:spcAft>
              <a:buFontTx/>
              <a:buChar char="-"/>
              <a:defRPr/>
            </a:pPr>
            <a:r>
              <a:rPr lang="en-US" sz="2800" b="1">
                <a:solidFill>
                  <a:schemeClr val="tx1"/>
                </a:solidFill>
                <a:latin typeface="Arial" pitchFamily="34" charset="0"/>
                <a:cs typeface="Arial" pitchFamily="34" charset="0"/>
              </a:rPr>
              <a:t>MỤC ĐÍCH</a:t>
            </a:r>
            <a:endParaRPr lang="en-US" sz="2800" dirty="0">
              <a:solidFill>
                <a:schemeClr val="tx1"/>
              </a:solidFill>
              <a:latin typeface="Arial" pitchFamily="34" charset="0"/>
              <a:cs typeface="Arial" pitchFamily="34" charset="0"/>
            </a:endParaRPr>
          </a:p>
        </p:txBody>
      </p:sp>
      <p:sp>
        <p:nvSpPr>
          <p:cNvPr id="17" name="Rounded Rectangle 16"/>
          <p:cNvSpPr/>
          <p:nvPr/>
        </p:nvSpPr>
        <p:spPr>
          <a:xfrm>
            <a:off x="2554288" y="1401763"/>
            <a:ext cx="4498975" cy="1050925"/>
          </a:xfrm>
          <a:prstGeom prst="roundRect">
            <a:avLst>
              <a:gd name="adj" fmla="val 838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9" name="Oval 18"/>
          <p:cNvSpPr/>
          <p:nvPr/>
        </p:nvSpPr>
        <p:spPr>
          <a:xfrm>
            <a:off x="2805113" y="1563688"/>
            <a:ext cx="708025" cy="7080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b="1" dirty="0">
                <a:latin typeface="Arial" pitchFamily="34" charset="0"/>
                <a:cs typeface="Arial" pitchFamily="34" charset="0"/>
              </a:rPr>
              <a:t>2</a:t>
            </a:r>
          </a:p>
        </p:txBody>
      </p:sp>
      <p:sp>
        <p:nvSpPr>
          <p:cNvPr id="6159" name="Rectangle 20"/>
          <p:cNvSpPr>
            <a:spLocks noChangeArrowheads="1"/>
          </p:cNvSpPr>
          <p:nvPr/>
        </p:nvSpPr>
        <p:spPr bwMode="auto">
          <a:xfrm>
            <a:off x="3657600" y="1666409"/>
            <a:ext cx="3206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sz="2800" b="1">
                <a:latin typeface="Arial" charset="0"/>
              </a:rPr>
              <a:t>Mặt chủ quan</a:t>
            </a:r>
          </a:p>
        </p:txBody>
      </p:sp>
      <p:sp>
        <p:nvSpPr>
          <p:cNvPr id="23" name="Oval 22"/>
          <p:cNvSpPr/>
          <p:nvPr/>
        </p:nvSpPr>
        <p:spPr>
          <a:xfrm>
            <a:off x="1498600" y="1635125"/>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1</a:t>
            </a:r>
          </a:p>
        </p:txBody>
      </p:sp>
      <p:sp>
        <p:nvSpPr>
          <p:cNvPr id="6161" name="TextBox 23"/>
          <p:cNvSpPr txBox="1">
            <a:spLocks noChangeArrowheads="1"/>
          </p:cNvSpPr>
          <p:nvPr/>
        </p:nvSpPr>
        <p:spPr bwMode="auto">
          <a:xfrm>
            <a:off x="1266825" y="2468563"/>
            <a:ext cx="7286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a:latin typeface="Arial" charset="0"/>
              </a:rPr>
              <a:t>Chú thích</a:t>
            </a:r>
          </a:p>
        </p:txBody>
      </p:sp>
      <p:sp>
        <p:nvSpPr>
          <p:cNvPr id="25" name="Isosceles Triangle 24"/>
          <p:cNvSpPr/>
          <p:nvPr/>
        </p:nvSpPr>
        <p:spPr>
          <a:xfrm rot="5400000">
            <a:off x="2035175" y="2660650"/>
            <a:ext cx="146050" cy="12700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26" name="TextBox 25"/>
          <p:cNvSpPr txBox="1"/>
          <p:nvPr/>
        </p:nvSpPr>
        <p:spPr>
          <a:xfrm>
            <a:off x="1346325" y="152400"/>
            <a:ext cx="6448176" cy="584775"/>
          </a:xfrm>
          <a:prstGeom prst="rect">
            <a:avLst/>
          </a:prstGeom>
          <a:noFill/>
        </p:spPr>
        <p:txBody>
          <a:bodyPr wrap="none">
            <a:spAutoFit/>
          </a:bodyPr>
          <a:lstStyle/>
          <a:p>
            <a:pPr algn="ctr" fontAlgn="auto">
              <a:spcBef>
                <a:spcPts val="0"/>
              </a:spcBef>
              <a:spcAft>
                <a:spcPts val="0"/>
              </a:spcAft>
              <a:defRPr/>
            </a:pPr>
            <a:r>
              <a:rPr lang="en-US" sz="3200" b="1">
                <a:solidFill>
                  <a:schemeClr val="tx1">
                    <a:lumMod val="85000"/>
                  </a:schemeClr>
                </a:solidFill>
                <a:latin typeface="Arial" pitchFamily="34" charset="0"/>
                <a:cs typeface="Arial" pitchFamily="34" charset="0"/>
              </a:rPr>
              <a:t>CÁC YẾU TỐ CẤU THÀNH VPPL</a:t>
            </a:r>
            <a:endParaRPr lang="en-US" sz="3200" b="1" dirty="0">
              <a:solidFill>
                <a:schemeClr val="tx1">
                  <a:lumMod val="85000"/>
                </a:schemeClr>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80</a:t>
            </a:fld>
            <a:endParaRPr lang="en-US"/>
          </a:p>
        </p:txBody>
      </p:sp>
    </p:spTree>
    <p:extLst>
      <p:ext uri="{BB962C8B-B14F-4D97-AF65-F5344CB8AC3E}">
        <p14:creationId xmlns:p14="http://schemas.microsoft.com/office/powerpoint/2010/main" val="395160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159"/>
                                        </p:tgtEl>
                                        <p:attrNameLst>
                                          <p:attrName>style.visibility</p:attrName>
                                        </p:attrNameLst>
                                      </p:cBhvr>
                                      <p:to>
                                        <p:strVal val="visible"/>
                                      </p:to>
                                    </p:set>
                                    <p:animEffect transition="in" filter="fade">
                                      <p:cBhvr>
                                        <p:cTn id="52" dur="1000"/>
                                        <p:tgtEl>
                                          <p:spTgt spid="6159"/>
                                        </p:tgtEl>
                                      </p:cBhvr>
                                    </p:animEffect>
                                    <p:anim calcmode="lin" valueType="num">
                                      <p:cBhvr>
                                        <p:cTn id="53" dur="1000" fill="hold"/>
                                        <p:tgtEl>
                                          <p:spTgt spid="6159"/>
                                        </p:tgtEl>
                                        <p:attrNameLst>
                                          <p:attrName>ppt_x</p:attrName>
                                        </p:attrNameLst>
                                      </p:cBhvr>
                                      <p:tavLst>
                                        <p:tav tm="0">
                                          <p:val>
                                            <p:strVal val="#ppt_x"/>
                                          </p:val>
                                        </p:tav>
                                        <p:tav tm="100000">
                                          <p:val>
                                            <p:strVal val="#ppt_x"/>
                                          </p:val>
                                        </p:tav>
                                      </p:tavLst>
                                    </p:anim>
                                    <p:anim calcmode="lin" valueType="num">
                                      <p:cBhvr>
                                        <p:cTn id="54" dur="1000" fill="hold"/>
                                        <p:tgtEl>
                                          <p:spTgt spid="615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61"/>
                                        </p:tgtEl>
                                        <p:attrNameLst>
                                          <p:attrName>style.visibility</p:attrName>
                                        </p:attrNameLst>
                                      </p:cBhvr>
                                      <p:to>
                                        <p:strVal val="visible"/>
                                      </p:to>
                                    </p:set>
                                    <p:animEffect transition="in" filter="fade">
                                      <p:cBhvr>
                                        <p:cTn id="62" dur="1000"/>
                                        <p:tgtEl>
                                          <p:spTgt spid="6161"/>
                                        </p:tgtEl>
                                      </p:cBhvr>
                                    </p:animEffect>
                                    <p:anim calcmode="lin" valueType="num">
                                      <p:cBhvr>
                                        <p:cTn id="63" dur="1000" fill="hold"/>
                                        <p:tgtEl>
                                          <p:spTgt spid="6161"/>
                                        </p:tgtEl>
                                        <p:attrNameLst>
                                          <p:attrName>ppt_x</p:attrName>
                                        </p:attrNameLst>
                                      </p:cBhvr>
                                      <p:tavLst>
                                        <p:tav tm="0">
                                          <p:val>
                                            <p:strVal val="#ppt_x"/>
                                          </p:val>
                                        </p:tav>
                                        <p:tav tm="100000">
                                          <p:val>
                                            <p:strVal val="#ppt_x"/>
                                          </p:val>
                                        </p:tav>
                                      </p:tavLst>
                                    </p:anim>
                                    <p:anim calcmode="lin" valueType="num">
                                      <p:cBhvr>
                                        <p:cTn id="64" dur="1000" fill="hold"/>
                                        <p:tgtEl>
                                          <p:spTgt spid="616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barn(inVertical)">
                                      <p:cBhvr>
                                        <p:cTn id="7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13" grpId="0" animBg="1"/>
      <p:bldP spid="14" grpId="0" animBg="1"/>
      <p:bldP spid="15" grpId="0" animBg="1"/>
      <p:bldP spid="4" grpId="0" animBg="1"/>
      <p:bldP spid="17" grpId="0" animBg="1"/>
      <p:bldP spid="19" grpId="0" animBg="1"/>
      <p:bldP spid="6159" grpId="0"/>
      <p:bldP spid="23" grpId="0" animBg="1"/>
      <p:bldP spid="6161" grpId="0"/>
      <p:bldP spid="2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8836" y="304513"/>
            <a:ext cx="4523161" cy="584775"/>
          </a:xfrm>
          <a:prstGeom prst="rect">
            <a:avLst/>
          </a:prstGeom>
          <a:noFill/>
        </p:spPr>
        <p:txBody>
          <a:bodyPr wrap="none" anchor="ctr">
            <a:spAutoFit/>
          </a:bodyPr>
          <a:lstStyle/>
          <a:p>
            <a:pPr algn="ctr"/>
            <a:r>
              <a:rPr lang="en-US" sz="3200" b="1" smtClean="0">
                <a:latin typeface="Arial" charset="0"/>
              </a:rPr>
              <a:t>CÓ LỖI CỦA CHỦ THỂ</a:t>
            </a:r>
            <a:endParaRPr lang="en-US" sz="3200" b="1">
              <a:latin typeface="Arial" charset="0"/>
            </a:endParaRPr>
          </a:p>
        </p:txBody>
      </p:sp>
      <p:sp>
        <p:nvSpPr>
          <p:cNvPr id="73" name="Rectangle 72"/>
          <p:cNvSpPr/>
          <p:nvPr/>
        </p:nvSpPr>
        <p:spPr>
          <a:xfrm>
            <a:off x="152400" y="917863"/>
            <a:ext cx="8763000" cy="549722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9220" name="Group 73"/>
          <p:cNvGrpSpPr>
            <a:grpSpLocks/>
          </p:cNvGrpSpPr>
          <p:nvPr/>
        </p:nvGrpSpPr>
        <p:grpSpPr bwMode="auto">
          <a:xfrm>
            <a:off x="381000" y="1295400"/>
            <a:ext cx="8153400" cy="2346325"/>
            <a:chOff x="1868805" y="1760538"/>
            <a:chExt cx="5034914" cy="2172017"/>
          </a:xfrm>
        </p:grpSpPr>
        <p:sp>
          <p:nvSpPr>
            <p:cNvPr id="75" name="Oval 74"/>
            <p:cNvSpPr/>
            <p:nvPr/>
          </p:nvSpPr>
          <p:spPr>
            <a:xfrm>
              <a:off x="5169544" y="2102614"/>
              <a:ext cx="1734175" cy="1735289"/>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6" name="Oval 75"/>
            <p:cNvSpPr/>
            <p:nvPr/>
          </p:nvSpPr>
          <p:spPr>
            <a:xfrm>
              <a:off x="5337154" y="2270332"/>
              <a:ext cx="1398955" cy="1399854"/>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9233" name="Group 76"/>
            <p:cNvGrpSpPr>
              <a:grpSpLocks/>
            </p:cNvGrpSpPr>
            <p:nvPr/>
          </p:nvGrpSpPr>
          <p:grpSpPr bwMode="auto">
            <a:xfrm>
              <a:off x="1868805" y="1760538"/>
              <a:ext cx="3657600" cy="2172017"/>
              <a:chOff x="1859280" y="1760538"/>
              <a:chExt cx="3657600" cy="2172017"/>
            </a:xfrm>
          </p:grpSpPr>
          <p:sp>
            <p:nvSpPr>
              <p:cNvPr id="78" name="Freeform 77"/>
              <p:cNvSpPr/>
              <p:nvPr/>
            </p:nvSpPr>
            <p:spPr>
              <a:xfrm>
                <a:off x="1859280" y="1760538"/>
                <a:ext cx="311985" cy="237461"/>
              </a:xfrm>
              <a:custGeom>
                <a:avLst/>
                <a:gdLst>
                  <a:gd name="connsiteX0" fmla="*/ 304800 w 311150"/>
                  <a:gd name="connsiteY0" fmla="*/ 0 h 234950"/>
                  <a:gd name="connsiteX1" fmla="*/ 0 w 311150"/>
                  <a:gd name="connsiteY1" fmla="*/ 149225 h 234950"/>
                  <a:gd name="connsiteX2" fmla="*/ 311150 w 311150"/>
                  <a:gd name="connsiteY2" fmla="*/ 234950 h 234950"/>
                  <a:gd name="connsiteX3" fmla="*/ 304800 w 311150"/>
                  <a:gd name="connsiteY3" fmla="*/ 0 h 234950"/>
                  <a:gd name="connsiteX0" fmla="*/ 295275 w 301625"/>
                  <a:gd name="connsiteY0" fmla="*/ 0 h 234950"/>
                  <a:gd name="connsiteX1" fmla="*/ 0 w 301625"/>
                  <a:gd name="connsiteY1" fmla="*/ 156369 h 234950"/>
                  <a:gd name="connsiteX2" fmla="*/ 301625 w 301625"/>
                  <a:gd name="connsiteY2" fmla="*/ 234950 h 234950"/>
                  <a:gd name="connsiteX3" fmla="*/ 295275 w 301625"/>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27 w 309720"/>
                  <a:gd name="connsiteY0" fmla="*/ 0 h 237331"/>
                  <a:gd name="connsiteX1" fmla="*/ 827 w 309720"/>
                  <a:gd name="connsiteY1" fmla="*/ 161131 h 237331"/>
                  <a:gd name="connsiteX2" fmla="*/ 309596 w 309720"/>
                  <a:gd name="connsiteY2" fmla="*/ 237331 h 237331"/>
                  <a:gd name="connsiteX3" fmla="*/ 305627 w 309720"/>
                  <a:gd name="connsiteY3" fmla="*/ 0 h 237331"/>
                  <a:gd name="connsiteX0" fmla="*/ 305643 w 305643"/>
                  <a:gd name="connsiteY0" fmla="*/ 0 h 237331"/>
                  <a:gd name="connsiteX1" fmla="*/ 843 w 305643"/>
                  <a:gd name="connsiteY1" fmla="*/ 161131 h 237331"/>
                  <a:gd name="connsiteX2" fmla="*/ 304849 w 305643"/>
                  <a:gd name="connsiteY2" fmla="*/ 237331 h 237331"/>
                  <a:gd name="connsiteX3" fmla="*/ 305643 w 305643"/>
                  <a:gd name="connsiteY3" fmla="*/ 0 h 237331"/>
                  <a:gd name="connsiteX0" fmla="*/ 305805 w 305805"/>
                  <a:gd name="connsiteY0" fmla="*/ 0 h 237713"/>
                  <a:gd name="connsiteX1" fmla="*/ 1005 w 305805"/>
                  <a:gd name="connsiteY1" fmla="*/ 161131 h 237713"/>
                  <a:gd name="connsiteX2" fmla="*/ 305011 w 305805"/>
                  <a:gd name="connsiteY2" fmla="*/ 237331 h 237713"/>
                  <a:gd name="connsiteX3" fmla="*/ 305805 w 305805"/>
                  <a:gd name="connsiteY3" fmla="*/ 0 h 237713"/>
                  <a:gd name="connsiteX0" fmla="*/ 306764 w 306764"/>
                  <a:gd name="connsiteY0" fmla="*/ 0 h 237734"/>
                  <a:gd name="connsiteX1" fmla="*/ 1964 w 306764"/>
                  <a:gd name="connsiteY1" fmla="*/ 161131 h 237734"/>
                  <a:gd name="connsiteX2" fmla="*/ 305970 w 306764"/>
                  <a:gd name="connsiteY2" fmla="*/ 237331 h 237734"/>
                  <a:gd name="connsiteX3" fmla="*/ 306764 w 306764"/>
                  <a:gd name="connsiteY3" fmla="*/ 0 h 237734"/>
                </a:gdLst>
                <a:ahLst/>
                <a:cxnLst>
                  <a:cxn ang="0">
                    <a:pos x="connsiteX0" y="connsiteY0"/>
                  </a:cxn>
                  <a:cxn ang="0">
                    <a:pos x="connsiteX1" y="connsiteY1"/>
                  </a:cxn>
                  <a:cxn ang="0">
                    <a:pos x="connsiteX2" y="connsiteY2"/>
                  </a:cxn>
                  <a:cxn ang="0">
                    <a:pos x="connsiteX3" y="connsiteY3"/>
                  </a:cxn>
                </a:cxnLst>
                <a:rect l="l" t="t" r="r" b="b"/>
                <a:pathLst>
                  <a:path w="306764" h="237734">
                    <a:moveTo>
                      <a:pt x="306764" y="0"/>
                    </a:moveTo>
                    <a:cubicBezTo>
                      <a:pt x="258346" y="6879"/>
                      <a:pt x="21808" y="82815"/>
                      <a:pt x="1964" y="161131"/>
                    </a:cubicBezTo>
                    <a:cubicBezTo>
                      <a:pt x="-21319" y="203994"/>
                      <a:pt x="167328" y="242094"/>
                      <a:pt x="305970" y="237331"/>
                    </a:cubicBezTo>
                    <a:cubicBezTo>
                      <a:pt x="307028" y="157427"/>
                      <a:pt x="305706" y="79904"/>
                      <a:pt x="306764" y="0"/>
                    </a:cubicBezTo>
                    <a:close/>
                  </a:path>
                </a:pathLst>
              </a:custGeom>
              <a:gradFill flip="none" rotWithShape="1">
                <a:gsLst>
                  <a:gs pos="0">
                    <a:schemeClr val="accent2">
                      <a:lumMod val="50000"/>
                    </a:schemeClr>
                  </a:gs>
                  <a:gs pos="100000">
                    <a:schemeClr val="accent2"/>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 name="Freeform 78"/>
              <p:cNvSpPr/>
              <p:nvPr/>
            </p:nvSpPr>
            <p:spPr>
              <a:xfrm>
                <a:off x="1859280" y="1919952"/>
                <a:ext cx="3657531" cy="2012603"/>
              </a:xfrm>
              <a:custGeom>
                <a:avLst/>
                <a:gdLst>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600" h="2012315">
                    <a:moveTo>
                      <a:pt x="0" y="0"/>
                    </a:moveTo>
                    <a:cubicBezTo>
                      <a:pt x="21590" y="66675"/>
                      <a:pt x="205105" y="76200"/>
                      <a:pt x="312420" y="76200"/>
                    </a:cubicBezTo>
                    <a:lnTo>
                      <a:pt x="3078480" y="60960"/>
                    </a:lnTo>
                    <a:lnTo>
                      <a:pt x="3657600" y="990600"/>
                    </a:lnTo>
                    <a:lnTo>
                      <a:pt x="3108960" y="1988820"/>
                    </a:lnTo>
                    <a:lnTo>
                      <a:pt x="198120" y="2012315"/>
                    </a:lnTo>
                    <a:cubicBezTo>
                      <a:pt x="135255" y="2004060"/>
                      <a:pt x="5715" y="2011680"/>
                      <a:pt x="0" y="1943100"/>
                    </a:cubicBezTo>
                    <a:lnTo>
                      <a:pt x="0" y="0"/>
                    </a:lnTo>
                    <a:close/>
                  </a:path>
                </a:pathLst>
              </a:custGeom>
              <a:gradFill flip="none" rotWithShape="1">
                <a:gsLst>
                  <a:gs pos="0">
                    <a:schemeClr val="accent2">
                      <a:lumMod val="50000"/>
                    </a:schemeClr>
                  </a:gs>
                  <a:gs pos="70000">
                    <a:schemeClr val="accent2"/>
                  </a:gs>
                  <a:gs pos="100000">
                    <a:schemeClr val="accent2">
                      <a:lumMod val="60000"/>
                      <a:lumOff val="40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9221" name="Group 79"/>
          <p:cNvGrpSpPr>
            <a:grpSpLocks/>
          </p:cNvGrpSpPr>
          <p:nvPr/>
        </p:nvGrpSpPr>
        <p:grpSpPr bwMode="auto">
          <a:xfrm>
            <a:off x="294452" y="3688488"/>
            <a:ext cx="8239948" cy="3093312"/>
            <a:chOff x="1868805" y="1760538"/>
            <a:chExt cx="5034914" cy="2172017"/>
          </a:xfrm>
        </p:grpSpPr>
        <p:sp>
          <p:nvSpPr>
            <p:cNvPr id="81" name="Oval 80"/>
            <p:cNvSpPr/>
            <p:nvPr/>
          </p:nvSpPr>
          <p:spPr>
            <a:xfrm>
              <a:off x="5169544" y="2104012"/>
              <a:ext cx="1734175" cy="173396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p:cNvSpPr/>
            <p:nvPr/>
          </p:nvSpPr>
          <p:spPr>
            <a:xfrm>
              <a:off x="5337154" y="2271601"/>
              <a:ext cx="1398955" cy="139878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9228" name="Group 82"/>
            <p:cNvGrpSpPr>
              <a:grpSpLocks/>
            </p:cNvGrpSpPr>
            <p:nvPr/>
          </p:nvGrpSpPr>
          <p:grpSpPr bwMode="auto">
            <a:xfrm>
              <a:off x="1868805" y="1760538"/>
              <a:ext cx="3657600" cy="2172017"/>
              <a:chOff x="1859280" y="1760538"/>
              <a:chExt cx="3657600" cy="2172017"/>
            </a:xfrm>
          </p:grpSpPr>
          <p:sp>
            <p:nvSpPr>
              <p:cNvPr id="84" name="Freeform 83"/>
              <p:cNvSpPr/>
              <p:nvPr/>
            </p:nvSpPr>
            <p:spPr>
              <a:xfrm>
                <a:off x="1859280" y="1760538"/>
                <a:ext cx="311985" cy="237280"/>
              </a:xfrm>
              <a:custGeom>
                <a:avLst/>
                <a:gdLst>
                  <a:gd name="connsiteX0" fmla="*/ 304800 w 311150"/>
                  <a:gd name="connsiteY0" fmla="*/ 0 h 234950"/>
                  <a:gd name="connsiteX1" fmla="*/ 0 w 311150"/>
                  <a:gd name="connsiteY1" fmla="*/ 149225 h 234950"/>
                  <a:gd name="connsiteX2" fmla="*/ 311150 w 311150"/>
                  <a:gd name="connsiteY2" fmla="*/ 234950 h 234950"/>
                  <a:gd name="connsiteX3" fmla="*/ 304800 w 311150"/>
                  <a:gd name="connsiteY3" fmla="*/ 0 h 234950"/>
                  <a:gd name="connsiteX0" fmla="*/ 295275 w 301625"/>
                  <a:gd name="connsiteY0" fmla="*/ 0 h 234950"/>
                  <a:gd name="connsiteX1" fmla="*/ 0 w 301625"/>
                  <a:gd name="connsiteY1" fmla="*/ 156369 h 234950"/>
                  <a:gd name="connsiteX2" fmla="*/ 301625 w 301625"/>
                  <a:gd name="connsiteY2" fmla="*/ 234950 h 234950"/>
                  <a:gd name="connsiteX3" fmla="*/ 295275 w 301625"/>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27 w 309720"/>
                  <a:gd name="connsiteY0" fmla="*/ 0 h 237331"/>
                  <a:gd name="connsiteX1" fmla="*/ 827 w 309720"/>
                  <a:gd name="connsiteY1" fmla="*/ 161131 h 237331"/>
                  <a:gd name="connsiteX2" fmla="*/ 309596 w 309720"/>
                  <a:gd name="connsiteY2" fmla="*/ 237331 h 237331"/>
                  <a:gd name="connsiteX3" fmla="*/ 305627 w 309720"/>
                  <a:gd name="connsiteY3" fmla="*/ 0 h 237331"/>
                  <a:gd name="connsiteX0" fmla="*/ 305643 w 305643"/>
                  <a:gd name="connsiteY0" fmla="*/ 0 h 237331"/>
                  <a:gd name="connsiteX1" fmla="*/ 843 w 305643"/>
                  <a:gd name="connsiteY1" fmla="*/ 161131 h 237331"/>
                  <a:gd name="connsiteX2" fmla="*/ 304849 w 305643"/>
                  <a:gd name="connsiteY2" fmla="*/ 237331 h 237331"/>
                  <a:gd name="connsiteX3" fmla="*/ 305643 w 305643"/>
                  <a:gd name="connsiteY3" fmla="*/ 0 h 237331"/>
                  <a:gd name="connsiteX0" fmla="*/ 305805 w 305805"/>
                  <a:gd name="connsiteY0" fmla="*/ 0 h 237713"/>
                  <a:gd name="connsiteX1" fmla="*/ 1005 w 305805"/>
                  <a:gd name="connsiteY1" fmla="*/ 161131 h 237713"/>
                  <a:gd name="connsiteX2" fmla="*/ 305011 w 305805"/>
                  <a:gd name="connsiteY2" fmla="*/ 237331 h 237713"/>
                  <a:gd name="connsiteX3" fmla="*/ 305805 w 305805"/>
                  <a:gd name="connsiteY3" fmla="*/ 0 h 237713"/>
                  <a:gd name="connsiteX0" fmla="*/ 306764 w 306764"/>
                  <a:gd name="connsiteY0" fmla="*/ 0 h 237734"/>
                  <a:gd name="connsiteX1" fmla="*/ 1964 w 306764"/>
                  <a:gd name="connsiteY1" fmla="*/ 161131 h 237734"/>
                  <a:gd name="connsiteX2" fmla="*/ 305970 w 306764"/>
                  <a:gd name="connsiteY2" fmla="*/ 237331 h 237734"/>
                  <a:gd name="connsiteX3" fmla="*/ 306764 w 306764"/>
                  <a:gd name="connsiteY3" fmla="*/ 0 h 237734"/>
                </a:gdLst>
                <a:ahLst/>
                <a:cxnLst>
                  <a:cxn ang="0">
                    <a:pos x="connsiteX0" y="connsiteY0"/>
                  </a:cxn>
                  <a:cxn ang="0">
                    <a:pos x="connsiteX1" y="connsiteY1"/>
                  </a:cxn>
                  <a:cxn ang="0">
                    <a:pos x="connsiteX2" y="connsiteY2"/>
                  </a:cxn>
                  <a:cxn ang="0">
                    <a:pos x="connsiteX3" y="connsiteY3"/>
                  </a:cxn>
                </a:cxnLst>
                <a:rect l="l" t="t" r="r" b="b"/>
                <a:pathLst>
                  <a:path w="306764" h="237734">
                    <a:moveTo>
                      <a:pt x="306764" y="0"/>
                    </a:moveTo>
                    <a:cubicBezTo>
                      <a:pt x="258346" y="6879"/>
                      <a:pt x="21808" y="82815"/>
                      <a:pt x="1964" y="161131"/>
                    </a:cubicBezTo>
                    <a:cubicBezTo>
                      <a:pt x="-21319" y="203994"/>
                      <a:pt x="167328" y="242094"/>
                      <a:pt x="305970" y="237331"/>
                    </a:cubicBezTo>
                    <a:cubicBezTo>
                      <a:pt x="307028" y="157427"/>
                      <a:pt x="305706" y="79904"/>
                      <a:pt x="306764" y="0"/>
                    </a:cubicBezTo>
                    <a:close/>
                  </a:path>
                </a:pathLst>
              </a:custGeom>
              <a:gradFill flip="none" rotWithShape="1">
                <a:gsLst>
                  <a:gs pos="0">
                    <a:schemeClr val="accent1">
                      <a:lumMod val="50000"/>
                    </a:schemeClr>
                  </a:gs>
                  <a:gs pos="100000">
                    <a:schemeClr val="accent1"/>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5" name="Freeform 84"/>
              <p:cNvSpPr/>
              <p:nvPr/>
            </p:nvSpPr>
            <p:spPr>
              <a:xfrm>
                <a:off x="1859280" y="1919830"/>
                <a:ext cx="3657531" cy="2012725"/>
              </a:xfrm>
              <a:custGeom>
                <a:avLst/>
                <a:gdLst>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600" h="2012315">
                    <a:moveTo>
                      <a:pt x="0" y="0"/>
                    </a:moveTo>
                    <a:cubicBezTo>
                      <a:pt x="21590" y="66675"/>
                      <a:pt x="205105" y="76200"/>
                      <a:pt x="312420" y="76200"/>
                    </a:cubicBezTo>
                    <a:lnTo>
                      <a:pt x="3078480" y="60960"/>
                    </a:lnTo>
                    <a:lnTo>
                      <a:pt x="3657600" y="990600"/>
                    </a:lnTo>
                    <a:lnTo>
                      <a:pt x="3108960" y="1988820"/>
                    </a:lnTo>
                    <a:lnTo>
                      <a:pt x="198120" y="2012315"/>
                    </a:lnTo>
                    <a:cubicBezTo>
                      <a:pt x="135255" y="2004060"/>
                      <a:pt x="5715" y="2011680"/>
                      <a:pt x="0" y="1943100"/>
                    </a:cubicBezTo>
                    <a:lnTo>
                      <a:pt x="0" y="0"/>
                    </a:lnTo>
                    <a:close/>
                  </a:path>
                </a:pathLst>
              </a:custGeom>
              <a:gradFill flip="none" rotWithShape="1">
                <a:gsLst>
                  <a:gs pos="0">
                    <a:schemeClr val="accent1">
                      <a:lumMod val="50000"/>
                    </a:schemeClr>
                  </a:gs>
                  <a:gs pos="70000">
                    <a:schemeClr val="accent1"/>
                  </a:gs>
                  <a:gs pos="100000">
                    <a:schemeClr val="accent1">
                      <a:lumMod val="60000"/>
                      <a:lumOff val="40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9222" name="Rectangle 32"/>
          <p:cNvSpPr>
            <a:spLocks noChangeArrowheads="1"/>
          </p:cNvSpPr>
          <p:nvPr/>
        </p:nvSpPr>
        <p:spPr bwMode="auto">
          <a:xfrm>
            <a:off x="381000" y="1643251"/>
            <a:ext cx="5189888" cy="1715341"/>
          </a:xfrm>
          <a:prstGeom prst="rect">
            <a:avLst/>
          </a:prstGeom>
          <a:noFill/>
          <a:ln w="9525">
            <a:noFill/>
            <a:miter lim="800000"/>
            <a:headEnd/>
            <a:tailEnd/>
          </a:ln>
        </p:spPr>
        <p:txBody>
          <a:bodyPr wrap="square">
            <a:spAutoFit/>
          </a:bodyPr>
          <a:lstStyle/>
          <a:p>
            <a:pPr algn="ctr">
              <a:lnSpc>
                <a:spcPct val="95000"/>
              </a:lnSpc>
              <a:spcAft>
                <a:spcPts val="800"/>
              </a:spcAft>
            </a:pPr>
            <a:r>
              <a:rPr lang="en-US" sz="2600" smtClean="0">
                <a:solidFill>
                  <a:schemeClr val="bg1"/>
                </a:solidFill>
                <a:latin typeface="Arial" charset="0"/>
              </a:rPr>
              <a:t>- Chủ thể nhận </a:t>
            </a:r>
            <a:r>
              <a:rPr lang="en-US" sz="2600">
                <a:solidFill>
                  <a:schemeClr val="bg1"/>
                </a:solidFill>
                <a:latin typeface="Arial" charset="0"/>
              </a:rPr>
              <a:t>thức </a:t>
            </a:r>
            <a:r>
              <a:rPr lang="en-US" sz="2600" smtClean="0">
                <a:solidFill>
                  <a:schemeClr val="bg1"/>
                </a:solidFill>
                <a:latin typeface="Arial" charset="0"/>
              </a:rPr>
              <a:t>rõ HV của mình là nguy hiểm, thấy trước hậu </a:t>
            </a:r>
            <a:r>
              <a:rPr lang="en-US" sz="2600">
                <a:solidFill>
                  <a:schemeClr val="bg1"/>
                </a:solidFill>
                <a:latin typeface="Arial" charset="0"/>
              </a:rPr>
              <a:t>quả </a:t>
            </a:r>
            <a:r>
              <a:rPr lang="en-US" sz="2600" smtClean="0">
                <a:solidFill>
                  <a:schemeClr val="bg1"/>
                </a:solidFill>
                <a:latin typeface="Arial" charset="0"/>
              </a:rPr>
              <a:t>sẽ </a:t>
            </a:r>
            <a:r>
              <a:rPr lang="en-US" sz="2600">
                <a:solidFill>
                  <a:schemeClr val="bg1"/>
                </a:solidFill>
                <a:latin typeface="Arial" charset="0"/>
              </a:rPr>
              <a:t>xảy </a:t>
            </a:r>
            <a:r>
              <a:rPr lang="en-US" sz="2600" smtClean="0">
                <a:solidFill>
                  <a:schemeClr val="bg1"/>
                </a:solidFill>
                <a:latin typeface="Arial" charset="0"/>
              </a:rPr>
              <a:t>ra.</a:t>
            </a:r>
            <a:endParaRPr lang="en-US" sz="2600">
              <a:solidFill>
                <a:schemeClr val="bg1"/>
              </a:solidFill>
              <a:latin typeface="Arial" charset="0"/>
            </a:endParaRPr>
          </a:p>
          <a:p>
            <a:pPr algn="ctr">
              <a:lnSpc>
                <a:spcPct val="95000"/>
              </a:lnSpc>
              <a:spcAft>
                <a:spcPts val="800"/>
              </a:spcAft>
            </a:pPr>
            <a:r>
              <a:rPr lang="en-US" sz="2600" b="1">
                <a:solidFill>
                  <a:schemeClr val="bg1"/>
                </a:solidFill>
                <a:latin typeface="Arial" charset="0"/>
              </a:rPr>
              <a:t>- Mong muốn hậu quả xảy ra</a:t>
            </a:r>
          </a:p>
        </p:txBody>
      </p:sp>
      <p:sp>
        <p:nvSpPr>
          <p:cNvPr id="3" name="TextBox 2"/>
          <p:cNvSpPr txBox="1"/>
          <p:nvPr/>
        </p:nvSpPr>
        <p:spPr>
          <a:xfrm>
            <a:off x="6417777" y="1984204"/>
            <a:ext cx="1406654" cy="1200329"/>
          </a:xfrm>
          <a:prstGeom prst="rect">
            <a:avLst/>
          </a:prstGeom>
          <a:noFill/>
        </p:spPr>
        <p:txBody>
          <a:bodyPr wrap="square">
            <a:spAutoFit/>
          </a:bodyPr>
          <a:lstStyle/>
          <a:p>
            <a:pPr algn="ctr">
              <a:defRPr/>
            </a:pPr>
            <a:r>
              <a:rPr lang="en-US" sz="2400" b="1" smtClean="0">
                <a:solidFill>
                  <a:schemeClr val="accent2">
                    <a:lumMod val="75000"/>
                  </a:schemeClr>
                </a:solidFill>
                <a:latin typeface="Arial" pitchFamily="34" charset="0"/>
                <a:cs typeface="Arial" pitchFamily="34" charset="0"/>
              </a:rPr>
              <a:t>LỖI CỐ Ý TRỰC TIẾP</a:t>
            </a:r>
            <a:endParaRPr lang="en-US" sz="2400" b="1" dirty="0">
              <a:solidFill>
                <a:schemeClr val="accent2">
                  <a:lumMod val="75000"/>
                </a:schemeClr>
              </a:solidFill>
              <a:latin typeface="Arial" pitchFamily="34" charset="0"/>
              <a:cs typeface="Arial" pitchFamily="34" charset="0"/>
            </a:endParaRPr>
          </a:p>
        </p:txBody>
      </p:sp>
      <p:sp>
        <p:nvSpPr>
          <p:cNvPr id="89" name="TextBox 88"/>
          <p:cNvSpPr txBox="1"/>
          <p:nvPr/>
        </p:nvSpPr>
        <p:spPr>
          <a:xfrm>
            <a:off x="6520359" y="4648200"/>
            <a:ext cx="1464729" cy="1200329"/>
          </a:xfrm>
          <a:prstGeom prst="rect">
            <a:avLst/>
          </a:prstGeom>
          <a:noFill/>
        </p:spPr>
        <p:txBody>
          <a:bodyPr wrap="square">
            <a:spAutoFit/>
          </a:bodyPr>
          <a:lstStyle/>
          <a:p>
            <a:pPr algn="ctr">
              <a:defRPr/>
            </a:pPr>
            <a:r>
              <a:rPr lang="en-US" sz="2400" b="1" smtClean="0">
                <a:solidFill>
                  <a:schemeClr val="accent1">
                    <a:lumMod val="75000"/>
                  </a:schemeClr>
                </a:solidFill>
                <a:latin typeface="Arial" pitchFamily="34" charset="0"/>
                <a:cs typeface="Arial" pitchFamily="34" charset="0"/>
              </a:rPr>
              <a:t>LỖI CỐ Ý GIÁN TIẾP</a:t>
            </a:r>
            <a:endParaRPr lang="en-US" sz="2400" b="1" dirty="0">
              <a:solidFill>
                <a:schemeClr val="accent1">
                  <a:lumMod val="75000"/>
                </a:schemeClr>
              </a:solidFill>
              <a:latin typeface="Arial" pitchFamily="34" charset="0"/>
              <a:cs typeface="Arial" pitchFamily="34" charset="0"/>
            </a:endParaRPr>
          </a:p>
        </p:txBody>
      </p:sp>
      <p:sp>
        <p:nvSpPr>
          <p:cNvPr id="20" name="Text Box 3"/>
          <p:cNvSpPr txBox="1">
            <a:spLocks noChangeArrowheads="1"/>
          </p:cNvSpPr>
          <p:nvPr/>
        </p:nvSpPr>
        <p:spPr bwMode="ltGray">
          <a:xfrm>
            <a:off x="381000" y="4172092"/>
            <a:ext cx="5486400" cy="2475549"/>
          </a:xfrm>
          <a:prstGeom prst="rect">
            <a:avLst/>
          </a:prstGeom>
          <a:noFill/>
          <a:ln w="9525" algn="ctr">
            <a:noFill/>
            <a:miter lim="800000"/>
            <a:headEnd/>
            <a:tailEnd/>
          </a:ln>
          <a:effectLst/>
        </p:spPr>
        <p:txBody>
          <a:bodyPr wrap="square">
            <a:spAutoFit/>
          </a:bodyPr>
          <a:lstStyle/>
          <a:p>
            <a:pPr algn="ctr">
              <a:lnSpc>
                <a:spcPct val="95000"/>
              </a:lnSpc>
              <a:spcAft>
                <a:spcPts val="800"/>
              </a:spcAft>
            </a:pPr>
            <a:r>
              <a:rPr lang="en-US" sz="2600" smtClean="0">
                <a:solidFill>
                  <a:schemeClr val="bg1"/>
                </a:solidFill>
                <a:latin typeface="Arial" charset="0"/>
              </a:rPr>
              <a:t>- Chủ </a:t>
            </a:r>
            <a:r>
              <a:rPr lang="en-US" sz="2600">
                <a:solidFill>
                  <a:schemeClr val="bg1"/>
                </a:solidFill>
                <a:latin typeface="Arial" charset="0"/>
              </a:rPr>
              <a:t>thể nhận thức rõ HV </a:t>
            </a:r>
            <a:r>
              <a:rPr lang="en-US" sz="2600" smtClean="0">
                <a:solidFill>
                  <a:schemeClr val="bg1"/>
                </a:solidFill>
                <a:latin typeface="Arial" charset="0"/>
              </a:rPr>
              <a:t>của mình là </a:t>
            </a:r>
            <a:r>
              <a:rPr lang="en-US" sz="2600">
                <a:solidFill>
                  <a:schemeClr val="bg1"/>
                </a:solidFill>
                <a:latin typeface="Arial" charset="0"/>
              </a:rPr>
              <a:t>nguy hiểm, thấy trước hậu quả sẽ xảy ra</a:t>
            </a:r>
            <a:r>
              <a:rPr lang="en-US" sz="2600" smtClean="0">
                <a:solidFill>
                  <a:schemeClr val="bg1"/>
                </a:solidFill>
                <a:latin typeface="Arial" charset="0"/>
              </a:rPr>
              <a:t>.</a:t>
            </a:r>
          </a:p>
          <a:p>
            <a:pPr algn="ctr">
              <a:lnSpc>
                <a:spcPct val="95000"/>
              </a:lnSpc>
              <a:spcAft>
                <a:spcPts val="800"/>
              </a:spcAft>
            </a:pPr>
            <a:r>
              <a:rPr lang="en-US" sz="2600" smtClean="0">
                <a:solidFill>
                  <a:schemeClr val="bg1"/>
                </a:solidFill>
                <a:latin typeface="Arial" charset="0"/>
              </a:rPr>
              <a:t>- </a:t>
            </a:r>
            <a:r>
              <a:rPr lang="en-US" sz="2600" b="1" smtClean="0">
                <a:solidFill>
                  <a:schemeClr val="bg1"/>
                </a:solidFill>
                <a:latin typeface="Arial" charset="0"/>
              </a:rPr>
              <a:t>Không mong </a:t>
            </a:r>
            <a:r>
              <a:rPr lang="en-US" sz="2600" b="1">
                <a:solidFill>
                  <a:schemeClr val="bg1"/>
                </a:solidFill>
                <a:latin typeface="Arial" charset="0"/>
              </a:rPr>
              <a:t>muốn hậu quả xảy </a:t>
            </a:r>
            <a:r>
              <a:rPr lang="en-US" sz="2600" b="1" smtClean="0">
                <a:solidFill>
                  <a:schemeClr val="bg1"/>
                </a:solidFill>
                <a:latin typeface="Arial" charset="0"/>
              </a:rPr>
              <a:t>ra nhưng có ý thức để mặc cho hậu quả xảy ra</a:t>
            </a:r>
            <a:endParaRPr lang="en-US" sz="2600" b="1">
              <a:solidFill>
                <a:schemeClr val="bg1"/>
              </a:solidFill>
              <a:latin typeface="Arial" charset="0"/>
            </a:endParaRPr>
          </a:p>
        </p:txBody>
      </p:sp>
      <p:sp>
        <p:nvSpPr>
          <p:cNvPr id="4" name="Slide Number Placeholder 3"/>
          <p:cNvSpPr>
            <a:spLocks noGrp="1"/>
          </p:cNvSpPr>
          <p:nvPr>
            <p:ph type="sldNum" sz="quarter" idx="12"/>
          </p:nvPr>
        </p:nvSpPr>
        <p:spPr/>
        <p:txBody>
          <a:bodyPr/>
          <a:lstStyle/>
          <a:p>
            <a:fld id="{E957D660-0E6F-402F-9A4F-39F38E391F3B}" type="slidenum">
              <a:rPr lang="en-US" smtClean="0"/>
              <a:pPr/>
              <a:t>81</a:t>
            </a:fld>
            <a:endParaRPr lang="en-US"/>
          </a:p>
        </p:txBody>
      </p:sp>
    </p:spTree>
    <p:extLst>
      <p:ext uri="{BB962C8B-B14F-4D97-AF65-F5344CB8AC3E}">
        <p14:creationId xmlns:p14="http://schemas.microsoft.com/office/powerpoint/2010/main" val="30294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circle(out)">
                                      <p:cBhvr>
                                        <p:cTn id="7" dur="2000"/>
                                        <p:tgtEl>
                                          <p:spTgt spid="9220"/>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9222"/>
                                        </p:tgtEl>
                                        <p:attrNameLst>
                                          <p:attrName>style.visibility</p:attrName>
                                        </p:attrNameLst>
                                      </p:cBhvr>
                                      <p:to>
                                        <p:strVal val="visible"/>
                                      </p:to>
                                    </p:set>
                                    <p:animEffect transition="in" filter="circle(out)">
                                      <p:cBhvr>
                                        <p:cTn id="10" dur="2000"/>
                                        <p:tgtEl>
                                          <p:spTgt spid="9222"/>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out)">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9221"/>
                                        </p:tgtEl>
                                        <p:attrNameLst>
                                          <p:attrName>style.visibility</p:attrName>
                                        </p:attrNameLst>
                                      </p:cBhvr>
                                      <p:to>
                                        <p:strVal val="visible"/>
                                      </p:to>
                                    </p:set>
                                    <p:animEffect transition="in" filter="box(in)">
                                      <p:cBhvr>
                                        <p:cTn id="18" dur="2000"/>
                                        <p:tgtEl>
                                          <p:spTgt spid="9221"/>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box(in)">
                                      <p:cBhvr>
                                        <p:cTn id="21" dur="2000"/>
                                        <p:tgtEl>
                                          <p:spTgt spid="89"/>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ox(in)">
                                      <p:cBhvr>
                                        <p:cTn id="2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P spid="3" grpId="0"/>
      <p:bldP spid="89" grpId="0"/>
      <p:bldP spid="2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9216" y="304513"/>
            <a:ext cx="1962397" cy="584775"/>
          </a:xfrm>
          <a:prstGeom prst="rect">
            <a:avLst/>
          </a:prstGeom>
          <a:noFill/>
        </p:spPr>
        <p:txBody>
          <a:bodyPr wrap="none" anchor="ctr">
            <a:spAutoFit/>
          </a:bodyPr>
          <a:lstStyle/>
          <a:p>
            <a:pPr algn="ctr"/>
            <a:r>
              <a:rPr lang="en-US" sz="3200" b="1" smtClean="0">
                <a:latin typeface="Arial" charset="0"/>
              </a:rPr>
              <a:t>LỖI VÔ Ý</a:t>
            </a:r>
            <a:endParaRPr lang="en-US" sz="3200" b="1">
              <a:latin typeface="Arial" charset="0"/>
            </a:endParaRPr>
          </a:p>
        </p:txBody>
      </p:sp>
      <p:sp>
        <p:nvSpPr>
          <p:cNvPr id="73" name="Rectangle 72"/>
          <p:cNvSpPr/>
          <p:nvPr/>
        </p:nvSpPr>
        <p:spPr>
          <a:xfrm>
            <a:off x="228600" y="1038224"/>
            <a:ext cx="8763000" cy="53482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9220" name="Group 73"/>
          <p:cNvGrpSpPr>
            <a:grpSpLocks/>
          </p:cNvGrpSpPr>
          <p:nvPr/>
        </p:nvGrpSpPr>
        <p:grpSpPr bwMode="auto">
          <a:xfrm>
            <a:off x="457200" y="1369801"/>
            <a:ext cx="8001000" cy="2346325"/>
            <a:chOff x="1868805" y="1760538"/>
            <a:chExt cx="5034914" cy="2172017"/>
          </a:xfrm>
        </p:grpSpPr>
        <p:sp>
          <p:nvSpPr>
            <p:cNvPr id="75" name="Oval 74"/>
            <p:cNvSpPr/>
            <p:nvPr/>
          </p:nvSpPr>
          <p:spPr>
            <a:xfrm>
              <a:off x="5169544" y="2102614"/>
              <a:ext cx="1734175" cy="1735289"/>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6" name="Oval 75"/>
            <p:cNvSpPr/>
            <p:nvPr/>
          </p:nvSpPr>
          <p:spPr>
            <a:xfrm>
              <a:off x="5337154" y="2270332"/>
              <a:ext cx="1398955" cy="1399854"/>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9233" name="Group 76"/>
            <p:cNvGrpSpPr>
              <a:grpSpLocks/>
            </p:cNvGrpSpPr>
            <p:nvPr/>
          </p:nvGrpSpPr>
          <p:grpSpPr bwMode="auto">
            <a:xfrm>
              <a:off x="1868805" y="1760538"/>
              <a:ext cx="3657600" cy="2172017"/>
              <a:chOff x="1859280" y="1760538"/>
              <a:chExt cx="3657600" cy="2172017"/>
            </a:xfrm>
          </p:grpSpPr>
          <p:sp>
            <p:nvSpPr>
              <p:cNvPr id="78" name="Freeform 77"/>
              <p:cNvSpPr/>
              <p:nvPr/>
            </p:nvSpPr>
            <p:spPr>
              <a:xfrm>
                <a:off x="1859280" y="1760538"/>
                <a:ext cx="311985" cy="237461"/>
              </a:xfrm>
              <a:custGeom>
                <a:avLst/>
                <a:gdLst>
                  <a:gd name="connsiteX0" fmla="*/ 304800 w 311150"/>
                  <a:gd name="connsiteY0" fmla="*/ 0 h 234950"/>
                  <a:gd name="connsiteX1" fmla="*/ 0 w 311150"/>
                  <a:gd name="connsiteY1" fmla="*/ 149225 h 234950"/>
                  <a:gd name="connsiteX2" fmla="*/ 311150 w 311150"/>
                  <a:gd name="connsiteY2" fmla="*/ 234950 h 234950"/>
                  <a:gd name="connsiteX3" fmla="*/ 304800 w 311150"/>
                  <a:gd name="connsiteY3" fmla="*/ 0 h 234950"/>
                  <a:gd name="connsiteX0" fmla="*/ 295275 w 301625"/>
                  <a:gd name="connsiteY0" fmla="*/ 0 h 234950"/>
                  <a:gd name="connsiteX1" fmla="*/ 0 w 301625"/>
                  <a:gd name="connsiteY1" fmla="*/ 156369 h 234950"/>
                  <a:gd name="connsiteX2" fmla="*/ 301625 w 301625"/>
                  <a:gd name="connsiteY2" fmla="*/ 234950 h 234950"/>
                  <a:gd name="connsiteX3" fmla="*/ 295275 w 301625"/>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27 w 309720"/>
                  <a:gd name="connsiteY0" fmla="*/ 0 h 237331"/>
                  <a:gd name="connsiteX1" fmla="*/ 827 w 309720"/>
                  <a:gd name="connsiteY1" fmla="*/ 161131 h 237331"/>
                  <a:gd name="connsiteX2" fmla="*/ 309596 w 309720"/>
                  <a:gd name="connsiteY2" fmla="*/ 237331 h 237331"/>
                  <a:gd name="connsiteX3" fmla="*/ 305627 w 309720"/>
                  <a:gd name="connsiteY3" fmla="*/ 0 h 237331"/>
                  <a:gd name="connsiteX0" fmla="*/ 305643 w 305643"/>
                  <a:gd name="connsiteY0" fmla="*/ 0 h 237331"/>
                  <a:gd name="connsiteX1" fmla="*/ 843 w 305643"/>
                  <a:gd name="connsiteY1" fmla="*/ 161131 h 237331"/>
                  <a:gd name="connsiteX2" fmla="*/ 304849 w 305643"/>
                  <a:gd name="connsiteY2" fmla="*/ 237331 h 237331"/>
                  <a:gd name="connsiteX3" fmla="*/ 305643 w 305643"/>
                  <a:gd name="connsiteY3" fmla="*/ 0 h 237331"/>
                  <a:gd name="connsiteX0" fmla="*/ 305805 w 305805"/>
                  <a:gd name="connsiteY0" fmla="*/ 0 h 237713"/>
                  <a:gd name="connsiteX1" fmla="*/ 1005 w 305805"/>
                  <a:gd name="connsiteY1" fmla="*/ 161131 h 237713"/>
                  <a:gd name="connsiteX2" fmla="*/ 305011 w 305805"/>
                  <a:gd name="connsiteY2" fmla="*/ 237331 h 237713"/>
                  <a:gd name="connsiteX3" fmla="*/ 305805 w 305805"/>
                  <a:gd name="connsiteY3" fmla="*/ 0 h 237713"/>
                  <a:gd name="connsiteX0" fmla="*/ 306764 w 306764"/>
                  <a:gd name="connsiteY0" fmla="*/ 0 h 237734"/>
                  <a:gd name="connsiteX1" fmla="*/ 1964 w 306764"/>
                  <a:gd name="connsiteY1" fmla="*/ 161131 h 237734"/>
                  <a:gd name="connsiteX2" fmla="*/ 305970 w 306764"/>
                  <a:gd name="connsiteY2" fmla="*/ 237331 h 237734"/>
                  <a:gd name="connsiteX3" fmla="*/ 306764 w 306764"/>
                  <a:gd name="connsiteY3" fmla="*/ 0 h 237734"/>
                </a:gdLst>
                <a:ahLst/>
                <a:cxnLst>
                  <a:cxn ang="0">
                    <a:pos x="connsiteX0" y="connsiteY0"/>
                  </a:cxn>
                  <a:cxn ang="0">
                    <a:pos x="connsiteX1" y="connsiteY1"/>
                  </a:cxn>
                  <a:cxn ang="0">
                    <a:pos x="connsiteX2" y="connsiteY2"/>
                  </a:cxn>
                  <a:cxn ang="0">
                    <a:pos x="connsiteX3" y="connsiteY3"/>
                  </a:cxn>
                </a:cxnLst>
                <a:rect l="l" t="t" r="r" b="b"/>
                <a:pathLst>
                  <a:path w="306764" h="237734">
                    <a:moveTo>
                      <a:pt x="306764" y="0"/>
                    </a:moveTo>
                    <a:cubicBezTo>
                      <a:pt x="258346" y="6879"/>
                      <a:pt x="21808" y="82815"/>
                      <a:pt x="1964" y="161131"/>
                    </a:cubicBezTo>
                    <a:cubicBezTo>
                      <a:pt x="-21319" y="203994"/>
                      <a:pt x="167328" y="242094"/>
                      <a:pt x="305970" y="237331"/>
                    </a:cubicBezTo>
                    <a:cubicBezTo>
                      <a:pt x="307028" y="157427"/>
                      <a:pt x="305706" y="79904"/>
                      <a:pt x="306764" y="0"/>
                    </a:cubicBezTo>
                    <a:close/>
                  </a:path>
                </a:pathLst>
              </a:custGeom>
              <a:gradFill flip="none" rotWithShape="1">
                <a:gsLst>
                  <a:gs pos="0">
                    <a:schemeClr val="accent2">
                      <a:lumMod val="50000"/>
                    </a:schemeClr>
                  </a:gs>
                  <a:gs pos="100000">
                    <a:schemeClr val="accent2"/>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 name="Freeform 78"/>
              <p:cNvSpPr/>
              <p:nvPr/>
            </p:nvSpPr>
            <p:spPr>
              <a:xfrm>
                <a:off x="1859280" y="1919952"/>
                <a:ext cx="3657531" cy="2012603"/>
              </a:xfrm>
              <a:custGeom>
                <a:avLst/>
                <a:gdLst>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600" h="2012315">
                    <a:moveTo>
                      <a:pt x="0" y="0"/>
                    </a:moveTo>
                    <a:cubicBezTo>
                      <a:pt x="21590" y="66675"/>
                      <a:pt x="205105" y="76200"/>
                      <a:pt x="312420" y="76200"/>
                    </a:cubicBezTo>
                    <a:lnTo>
                      <a:pt x="3078480" y="60960"/>
                    </a:lnTo>
                    <a:lnTo>
                      <a:pt x="3657600" y="990600"/>
                    </a:lnTo>
                    <a:lnTo>
                      <a:pt x="3108960" y="1988820"/>
                    </a:lnTo>
                    <a:lnTo>
                      <a:pt x="198120" y="2012315"/>
                    </a:lnTo>
                    <a:cubicBezTo>
                      <a:pt x="135255" y="2004060"/>
                      <a:pt x="5715" y="2011680"/>
                      <a:pt x="0" y="1943100"/>
                    </a:cubicBezTo>
                    <a:lnTo>
                      <a:pt x="0" y="0"/>
                    </a:lnTo>
                    <a:close/>
                  </a:path>
                </a:pathLst>
              </a:custGeom>
              <a:gradFill flip="none" rotWithShape="1">
                <a:gsLst>
                  <a:gs pos="0">
                    <a:schemeClr val="accent2">
                      <a:lumMod val="50000"/>
                    </a:schemeClr>
                  </a:gs>
                  <a:gs pos="70000">
                    <a:schemeClr val="accent2"/>
                  </a:gs>
                  <a:gs pos="100000">
                    <a:schemeClr val="accent2">
                      <a:lumMod val="60000"/>
                      <a:lumOff val="40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9221" name="Group 79"/>
          <p:cNvGrpSpPr>
            <a:grpSpLocks/>
          </p:cNvGrpSpPr>
          <p:nvPr/>
        </p:nvGrpSpPr>
        <p:grpSpPr bwMode="auto">
          <a:xfrm>
            <a:off x="457200" y="3959224"/>
            <a:ext cx="8001000" cy="2455863"/>
            <a:chOff x="1868805" y="1760538"/>
            <a:chExt cx="5034914" cy="2172017"/>
          </a:xfrm>
        </p:grpSpPr>
        <p:sp>
          <p:nvSpPr>
            <p:cNvPr id="81" name="Oval 80"/>
            <p:cNvSpPr/>
            <p:nvPr/>
          </p:nvSpPr>
          <p:spPr>
            <a:xfrm>
              <a:off x="5169544" y="2104012"/>
              <a:ext cx="1734175" cy="173396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p:cNvSpPr/>
            <p:nvPr/>
          </p:nvSpPr>
          <p:spPr>
            <a:xfrm>
              <a:off x="5337154" y="2271601"/>
              <a:ext cx="1398955" cy="139878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9228" name="Group 82"/>
            <p:cNvGrpSpPr>
              <a:grpSpLocks/>
            </p:cNvGrpSpPr>
            <p:nvPr/>
          </p:nvGrpSpPr>
          <p:grpSpPr bwMode="auto">
            <a:xfrm>
              <a:off x="1868805" y="1760538"/>
              <a:ext cx="3657600" cy="2172017"/>
              <a:chOff x="1859280" y="1760538"/>
              <a:chExt cx="3657600" cy="2172017"/>
            </a:xfrm>
          </p:grpSpPr>
          <p:sp>
            <p:nvSpPr>
              <p:cNvPr id="84" name="Freeform 83"/>
              <p:cNvSpPr/>
              <p:nvPr/>
            </p:nvSpPr>
            <p:spPr>
              <a:xfrm>
                <a:off x="1859280" y="1760538"/>
                <a:ext cx="311985" cy="237280"/>
              </a:xfrm>
              <a:custGeom>
                <a:avLst/>
                <a:gdLst>
                  <a:gd name="connsiteX0" fmla="*/ 304800 w 311150"/>
                  <a:gd name="connsiteY0" fmla="*/ 0 h 234950"/>
                  <a:gd name="connsiteX1" fmla="*/ 0 w 311150"/>
                  <a:gd name="connsiteY1" fmla="*/ 149225 h 234950"/>
                  <a:gd name="connsiteX2" fmla="*/ 311150 w 311150"/>
                  <a:gd name="connsiteY2" fmla="*/ 234950 h 234950"/>
                  <a:gd name="connsiteX3" fmla="*/ 304800 w 311150"/>
                  <a:gd name="connsiteY3" fmla="*/ 0 h 234950"/>
                  <a:gd name="connsiteX0" fmla="*/ 295275 w 301625"/>
                  <a:gd name="connsiteY0" fmla="*/ 0 h 234950"/>
                  <a:gd name="connsiteX1" fmla="*/ 0 w 301625"/>
                  <a:gd name="connsiteY1" fmla="*/ 156369 h 234950"/>
                  <a:gd name="connsiteX2" fmla="*/ 301625 w 301625"/>
                  <a:gd name="connsiteY2" fmla="*/ 234950 h 234950"/>
                  <a:gd name="connsiteX3" fmla="*/ 295275 w 301625"/>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27 w 309720"/>
                  <a:gd name="connsiteY0" fmla="*/ 0 h 237331"/>
                  <a:gd name="connsiteX1" fmla="*/ 827 w 309720"/>
                  <a:gd name="connsiteY1" fmla="*/ 161131 h 237331"/>
                  <a:gd name="connsiteX2" fmla="*/ 309596 w 309720"/>
                  <a:gd name="connsiteY2" fmla="*/ 237331 h 237331"/>
                  <a:gd name="connsiteX3" fmla="*/ 305627 w 309720"/>
                  <a:gd name="connsiteY3" fmla="*/ 0 h 237331"/>
                  <a:gd name="connsiteX0" fmla="*/ 305643 w 305643"/>
                  <a:gd name="connsiteY0" fmla="*/ 0 h 237331"/>
                  <a:gd name="connsiteX1" fmla="*/ 843 w 305643"/>
                  <a:gd name="connsiteY1" fmla="*/ 161131 h 237331"/>
                  <a:gd name="connsiteX2" fmla="*/ 304849 w 305643"/>
                  <a:gd name="connsiteY2" fmla="*/ 237331 h 237331"/>
                  <a:gd name="connsiteX3" fmla="*/ 305643 w 305643"/>
                  <a:gd name="connsiteY3" fmla="*/ 0 h 237331"/>
                  <a:gd name="connsiteX0" fmla="*/ 305805 w 305805"/>
                  <a:gd name="connsiteY0" fmla="*/ 0 h 237713"/>
                  <a:gd name="connsiteX1" fmla="*/ 1005 w 305805"/>
                  <a:gd name="connsiteY1" fmla="*/ 161131 h 237713"/>
                  <a:gd name="connsiteX2" fmla="*/ 305011 w 305805"/>
                  <a:gd name="connsiteY2" fmla="*/ 237331 h 237713"/>
                  <a:gd name="connsiteX3" fmla="*/ 305805 w 305805"/>
                  <a:gd name="connsiteY3" fmla="*/ 0 h 237713"/>
                  <a:gd name="connsiteX0" fmla="*/ 306764 w 306764"/>
                  <a:gd name="connsiteY0" fmla="*/ 0 h 237734"/>
                  <a:gd name="connsiteX1" fmla="*/ 1964 w 306764"/>
                  <a:gd name="connsiteY1" fmla="*/ 161131 h 237734"/>
                  <a:gd name="connsiteX2" fmla="*/ 305970 w 306764"/>
                  <a:gd name="connsiteY2" fmla="*/ 237331 h 237734"/>
                  <a:gd name="connsiteX3" fmla="*/ 306764 w 306764"/>
                  <a:gd name="connsiteY3" fmla="*/ 0 h 237734"/>
                </a:gdLst>
                <a:ahLst/>
                <a:cxnLst>
                  <a:cxn ang="0">
                    <a:pos x="connsiteX0" y="connsiteY0"/>
                  </a:cxn>
                  <a:cxn ang="0">
                    <a:pos x="connsiteX1" y="connsiteY1"/>
                  </a:cxn>
                  <a:cxn ang="0">
                    <a:pos x="connsiteX2" y="connsiteY2"/>
                  </a:cxn>
                  <a:cxn ang="0">
                    <a:pos x="connsiteX3" y="connsiteY3"/>
                  </a:cxn>
                </a:cxnLst>
                <a:rect l="l" t="t" r="r" b="b"/>
                <a:pathLst>
                  <a:path w="306764" h="237734">
                    <a:moveTo>
                      <a:pt x="306764" y="0"/>
                    </a:moveTo>
                    <a:cubicBezTo>
                      <a:pt x="258346" y="6879"/>
                      <a:pt x="21808" y="82815"/>
                      <a:pt x="1964" y="161131"/>
                    </a:cubicBezTo>
                    <a:cubicBezTo>
                      <a:pt x="-21319" y="203994"/>
                      <a:pt x="167328" y="242094"/>
                      <a:pt x="305970" y="237331"/>
                    </a:cubicBezTo>
                    <a:cubicBezTo>
                      <a:pt x="307028" y="157427"/>
                      <a:pt x="305706" y="79904"/>
                      <a:pt x="306764" y="0"/>
                    </a:cubicBezTo>
                    <a:close/>
                  </a:path>
                </a:pathLst>
              </a:custGeom>
              <a:gradFill flip="none" rotWithShape="1">
                <a:gsLst>
                  <a:gs pos="0">
                    <a:schemeClr val="accent1">
                      <a:lumMod val="50000"/>
                    </a:schemeClr>
                  </a:gs>
                  <a:gs pos="100000">
                    <a:schemeClr val="accent1"/>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5" name="Freeform 84"/>
              <p:cNvSpPr/>
              <p:nvPr/>
            </p:nvSpPr>
            <p:spPr>
              <a:xfrm>
                <a:off x="1859280" y="1919830"/>
                <a:ext cx="3657531" cy="2012725"/>
              </a:xfrm>
              <a:custGeom>
                <a:avLst/>
                <a:gdLst>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600" h="2012315">
                    <a:moveTo>
                      <a:pt x="0" y="0"/>
                    </a:moveTo>
                    <a:cubicBezTo>
                      <a:pt x="21590" y="66675"/>
                      <a:pt x="205105" y="76200"/>
                      <a:pt x="312420" y="76200"/>
                    </a:cubicBezTo>
                    <a:lnTo>
                      <a:pt x="3078480" y="60960"/>
                    </a:lnTo>
                    <a:lnTo>
                      <a:pt x="3657600" y="990600"/>
                    </a:lnTo>
                    <a:lnTo>
                      <a:pt x="3108960" y="1988820"/>
                    </a:lnTo>
                    <a:lnTo>
                      <a:pt x="198120" y="2012315"/>
                    </a:lnTo>
                    <a:cubicBezTo>
                      <a:pt x="135255" y="2004060"/>
                      <a:pt x="5715" y="2011680"/>
                      <a:pt x="0" y="1943100"/>
                    </a:cubicBezTo>
                    <a:lnTo>
                      <a:pt x="0" y="0"/>
                    </a:lnTo>
                    <a:close/>
                  </a:path>
                </a:pathLst>
              </a:custGeom>
              <a:gradFill flip="none" rotWithShape="1">
                <a:gsLst>
                  <a:gs pos="0">
                    <a:schemeClr val="accent1">
                      <a:lumMod val="50000"/>
                    </a:schemeClr>
                  </a:gs>
                  <a:gs pos="70000">
                    <a:schemeClr val="accent1"/>
                  </a:gs>
                  <a:gs pos="100000">
                    <a:schemeClr val="accent1">
                      <a:lumMod val="60000"/>
                      <a:lumOff val="40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9222" name="Rectangle 32"/>
          <p:cNvSpPr>
            <a:spLocks noChangeArrowheads="1"/>
          </p:cNvSpPr>
          <p:nvPr/>
        </p:nvSpPr>
        <p:spPr bwMode="auto">
          <a:xfrm>
            <a:off x="609600" y="1643251"/>
            <a:ext cx="5359166" cy="2095445"/>
          </a:xfrm>
          <a:prstGeom prst="rect">
            <a:avLst/>
          </a:prstGeom>
          <a:noFill/>
          <a:ln w="9525">
            <a:noFill/>
            <a:miter lim="800000"/>
            <a:headEnd/>
            <a:tailEnd/>
          </a:ln>
        </p:spPr>
        <p:txBody>
          <a:bodyPr wrap="square">
            <a:spAutoFit/>
          </a:bodyPr>
          <a:lstStyle/>
          <a:p>
            <a:pPr algn="ctr">
              <a:lnSpc>
                <a:spcPct val="95000"/>
              </a:lnSpc>
              <a:spcAft>
                <a:spcPts val="800"/>
              </a:spcAft>
            </a:pPr>
            <a:r>
              <a:rPr lang="en-US" sz="2600" smtClean="0">
                <a:solidFill>
                  <a:schemeClr val="bg1"/>
                </a:solidFill>
                <a:latin typeface="Arial" charset="0"/>
              </a:rPr>
              <a:t>- Chủ </a:t>
            </a:r>
            <a:r>
              <a:rPr lang="en-US" sz="2600">
                <a:solidFill>
                  <a:schemeClr val="bg1"/>
                </a:solidFill>
                <a:latin typeface="Arial" charset="0"/>
              </a:rPr>
              <a:t>thể nhận thức rõ </a:t>
            </a:r>
            <a:r>
              <a:rPr lang="en-US" sz="2600" smtClean="0">
                <a:solidFill>
                  <a:schemeClr val="bg1"/>
                </a:solidFill>
                <a:latin typeface="Arial" charset="0"/>
              </a:rPr>
              <a:t>HV của mình </a:t>
            </a:r>
            <a:r>
              <a:rPr lang="en-US" sz="2600">
                <a:solidFill>
                  <a:schemeClr val="bg1"/>
                </a:solidFill>
                <a:latin typeface="Arial" charset="0"/>
              </a:rPr>
              <a:t>là nguy hiểm, thấy trước hậu quả sẽ xảy ra.</a:t>
            </a:r>
          </a:p>
          <a:p>
            <a:pPr algn="ctr">
              <a:lnSpc>
                <a:spcPct val="95000"/>
              </a:lnSpc>
              <a:spcAft>
                <a:spcPts val="800"/>
              </a:spcAft>
            </a:pPr>
            <a:r>
              <a:rPr lang="en-US" sz="2600" b="1" smtClean="0">
                <a:solidFill>
                  <a:schemeClr val="bg1"/>
                </a:solidFill>
                <a:latin typeface="Arial" charset="0"/>
              </a:rPr>
              <a:t>- Tin </a:t>
            </a:r>
            <a:r>
              <a:rPr lang="en-US" sz="2600" b="1">
                <a:solidFill>
                  <a:schemeClr val="bg1"/>
                </a:solidFill>
                <a:latin typeface="Arial" charset="0"/>
              </a:rPr>
              <a:t>rằng </a:t>
            </a:r>
            <a:r>
              <a:rPr lang="en-US" sz="2600" b="1" smtClean="0">
                <a:solidFill>
                  <a:schemeClr val="bg1"/>
                </a:solidFill>
                <a:latin typeface="Arial" charset="0"/>
              </a:rPr>
              <a:t>hậu quả không </a:t>
            </a:r>
            <a:r>
              <a:rPr lang="en-US" sz="2600" b="1">
                <a:solidFill>
                  <a:schemeClr val="bg1"/>
                </a:solidFill>
                <a:latin typeface="Arial" charset="0"/>
              </a:rPr>
              <a:t>xảy ra hoặc có thể </a:t>
            </a:r>
            <a:r>
              <a:rPr lang="en-US" sz="2600" b="1" smtClean="0">
                <a:solidFill>
                  <a:schemeClr val="bg1"/>
                </a:solidFill>
                <a:latin typeface="Arial" charset="0"/>
              </a:rPr>
              <a:t>ngăn chặn được.</a:t>
            </a:r>
            <a:endParaRPr lang="en-US" sz="2600" b="1">
              <a:solidFill>
                <a:schemeClr val="bg1"/>
              </a:solidFill>
              <a:latin typeface="Arial" charset="0"/>
            </a:endParaRPr>
          </a:p>
        </p:txBody>
      </p:sp>
      <p:sp>
        <p:nvSpPr>
          <p:cNvPr id="3" name="TextBox 2"/>
          <p:cNvSpPr txBox="1"/>
          <p:nvPr/>
        </p:nvSpPr>
        <p:spPr>
          <a:xfrm>
            <a:off x="6339016" y="2076439"/>
            <a:ext cx="1524000" cy="1200329"/>
          </a:xfrm>
          <a:prstGeom prst="rect">
            <a:avLst/>
          </a:prstGeom>
          <a:noFill/>
        </p:spPr>
        <p:txBody>
          <a:bodyPr wrap="square">
            <a:spAutoFit/>
          </a:bodyPr>
          <a:lstStyle/>
          <a:p>
            <a:pPr algn="ctr">
              <a:defRPr/>
            </a:pPr>
            <a:r>
              <a:rPr lang="en-US" sz="2400" b="1" smtClean="0">
                <a:solidFill>
                  <a:schemeClr val="accent2">
                    <a:lumMod val="75000"/>
                  </a:schemeClr>
                </a:solidFill>
                <a:latin typeface="Arial" pitchFamily="34" charset="0"/>
                <a:cs typeface="Arial" pitchFamily="34" charset="0"/>
              </a:rPr>
              <a:t>LỖI VÔ Ý VÌ QUÁ TỰ TIN</a:t>
            </a:r>
            <a:endParaRPr lang="en-US" sz="2400" b="1" dirty="0">
              <a:solidFill>
                <a:schemeClr val="accent2">
                  <a:lumMod val="75000"/>
                </a:schemeClr>
              </a:solidFill>
              <a:latin typeface="Arial" pitchFamily="34" charset="0"/>
              <a:cs typeface="Arial" pitchFamily="34" charset="0"/>
            </a:endParaRPr>
          </a:p>
        </p:txBody>
      </p:sp>
      <p:sp>
        <p:nvSpPr>
          <p:cNvPr id="89" name="TextBox 88"/>
          <p:cNvSpPr txBox="1"/>
          <p:nvPr/>
        </p:nvSpPr>
        <p:spPr>
          <a:xfrm>
            <a:off x="6269395" y="4724400"/>
            <a:ext cx="1523999" cy="1200329"/>
          </a:xfrm>
          <a:prstGeom prst="rect">
            <a:avLst/>
          </a:prstGeom>
          <a:noFill/>
        </p:spPr>
        <p:txBody>
          <a:bodyPr wrap="square">
            <a:spAutoFit/>
          </a:bodyPr>
          <a:lstStyle/>
          <a:p>
            <a:pPr algn="ctr">
              <a:defRPr/>
            </a:pPr>
            <a:r>
              <a:rPr lang="en-US" sz="2400" b="1" smtClean="0">
                <a:solidFill>
                  <a:schemeClr val="accent1">
                    <a:lumMod val="75000"/>
                  </a:schemeClr>
                </a:solidFill>
                <a:latin typeface="Arial" pitchFamily="34" charset="0"/>
                <a:cs typeface="Arial" pitchFamily="34" charset="0"/>
              </a:rPr>
              <a:t>LỖI VÔ Ý DO CẨU THẢ</a:t>
            </a:r>
            <a:endParaRPr lang="en-US" sz="2400" b="1" dirty="0">
              <a:solidFill>
                <a:schemeClr val="accent1">
                  <a:lumMod val="75000"/>
                </a:schemeClr>
              </a:solidFill>
              <a:latin typeface="Arial" pitchFamily="34" charset="0"/>
              <a:cs typeface="Arial" pitchFamily="34" charset="0"/>
            </a:endParaRPr>
          </a:p>
        </p:txBody>
      </p:sp>
      <p:sp>
        <p:nvSpPr>
          <p:cNvPr id="20" name="Text Box 3"/>
          <p:cNvSpPr txBox="1">
            <a:spLocks noChangeArrowheads="1"/>
          </p:cNvSpPr>
          <p:nvPr/>
        </p:nvSpPr>
        <p:spPr bwMode="ltGray">
          <a:xfrm>
            <a:off x="990600" y="4291843"/>
            <a:ext cx="4475306" cy="2095445"/>
          </a:xfrm>
          <a:prstGeom prst="rect">
            <a:avLst/>
          </a:prstGeom>
          <a:noFill/>
          <a:ln w="9525" algn="ctr">
            <a:noFill/>
            <a:miter lim="800000"/>
            <a:headEnd/>
            <a:tailEnd/>
          </a:ln>
          <a:effectLst/>
        </p:spPr>
        <p:txBody>
          <a:bodyPr wrap="square">
            <a:spAutoFit/>
          </a:bodyPr>
          <a:lstStyle/>
          <a:p>
            <a:pPr algn="ctr">
              <a:lnSpc>
                <a:spcPct val="95000"/>
              </a:lnSpc>
              <a:spcAft>
                <a:spcPts val="800"/>
              </a:spcAft>
            </a:pPr>
            <a:r>
              <a:rPr lang="en-US" sz="2600" smtClean="0">
                <a:solidFill>
                  <a:schemeClr val="bg1"/>
                </a:solidFill>
                <a:latin typeface="Arial" charset="0"/>
              </a:rPr>
              <a:t>- Không </a:t>
            </a:r>
            <a:r>
              <a:rPr lang="en-US" sz="2600">
                <a:solidFill>
                  <a:schemeClr val="bg1"/>
                </a:solidFill>
                <a:latin typeface="Arial" charset="0"/>
              </a:rPr>
              <a:t>nhận thức được </a:t>
            </a:r>
            <a:r>
              <a:rPr lang="en-US" sz="2600" smtClean="0">
                <a:solidFill>
                  <a:schemeClr val="bg1"/>
                </a:solidFill>
                <a:latin typeface="Arial" charset="0"/>
              </a:rPr>
              <a:t>hậu quả nguy hiểm do HV của mình gây ra</a:t>
            </a:r>
            <a:endParaRPr lang="en-US" sz="2600">
              <a:solidFill>
                <a:schemeClr val="bg1"/>
              </a:solidFill>
              <a:latin typeface="Arial" charset="0"/>
            </a:endParaRPr>
          </a:p>
          <a:p>
            <a:pPr algn="ctr">
              <a:lnSpc>
                <a:spcPct val="95000"/>
              </a:lnSpc>
              <a:spcAft>
                <a:spcPts val="800"/>
              </a:spcAft>
            </a:pPr>
            <a:r>
              <a:rPr lang="en-US" sz="2600" smtClean="0">
                <a:solidFill>
                  <a:schemeClr val="bg1"/>
                </a:solidFill>
                <a:latin typeface="Arial" charset="0"/>
              </a:rPr>
              <a:t>- Có </a:t>
            </a:r>
            <a:r>
              <a:rPr lang="en-US" sz="2600">
                <a:solidFill>
                  <a:schemeClr val="bg1"/>
                </a:solidFill>
                <a:latin typeface="Arial" charset="0"/>
              </a:rPr>
              <a:t>thể hoặc cần phải nhận </a:t>
            </a:r>
            <a:r>
              <a:rPr lang="en-US" sz="2600" smtClean="0">
                <a:solidFill>
                  <a:schemeClr val="bg1"/>
                </a:solidFill>
                <a:latin typeface="Arial" charset="0"/>
              </a:rPr>
              <a:t>thức </a:t>
            </a:r>
            <a:r>
              <a:rPr lang="en-US" sz="2600">
                <a:solidFill>
                  <a:schemeClr val="bg1"/>
                </a:solidFill>
                <a:latin typeface="Arial" charset="0"/>
              </a:rPr>
              <a:t>trước hậu quả</a:t>
            </a:r>
          </a:p>
        </p:txBody>
      </p:sp>
      <p:sp>
        <p:nvSpPr>
          <p:cNvPr id="4" name="Slide Number Placeholder 3"/>
          <p:cNvSpPr>
            <a:spLocks noGrp="1"/>
          </p:cNvSpPr>
          <p:nvPr>
            <p:ph type="sldNum" sz="quarter" idx="12"/>
          </p:nvPr>
        </p:nvSpPr>
        <p:spPr/>
        <p:txBody>
          <a:bodyPr/>
          <a:lstStyle/>
          <a:p>
            <a:fld id="{E957D660-0E6F-402F-9A4F-39F38E391F3B}" type="slidenum">
              <a:rPr lang="en-US" smtClean="0"/>
              <a:pPr/>
              <a:t>82</a:t>
            </a:fld>
            <a:endParaRPr lang="en-US"/>
          </a:p>
        </p:txBody>
      </p:sp>
    </p:spTree>
    <p:extLst>
      <p:ext uri="{BB962C8B-B14F-4D97-AF65-F5344CB8AC3E}">
        <p14:creationId xmlns:p14="http://schemas.microsoft.com/office/powerpoint/2010/main" val="83278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2000"/>
                                        <p:tgtEl>
                                          <p:spTgt spid="92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222"/>
                                        </p:tgtEl>
                                        <p:attrNameLst>
                                          <p:attrName>style.visibility</p:attrName>
                                        </p:attrNameLst>
                                      </p:cBhvr>
                                      <p:to>
                                        <p:strVal val="visible"/>
                                      </p:to>
                                    </p:set>
                                    <p:animEffect transition="in" filter="barn(inVertical)">
                                      <p:cBhvr>
                                        <p:cTn id="10" dur="2000"/>
                                        <p:tgtEl>
                                          <p:spTgt spid="922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9221"/>
                                        </p:tgtEl>
                                        <p:attrNameLst>
                                          <p:attrName>style.visibility</p:attrName>
                                        </p:attrNameLst>
                                      </p:cBhvr>
                                      <p:to>
                                        <p:strVal val="visible"/>
                                      </p:to>
                                    </p:set>
                                    <p:animEffect transition="in" filter="barn(outVertical)">
                                      <p:cBhvr>
                                        <p:cTn id="18" dur="2000"/>
                                        <p:tgtEl>
                                          <p:spTgt spid="9221"/>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barn(outVertical)">
                                      <p:cBhvr>
                                        <p:cTn id="21" dur="2000"/>
                                        <p:tgtEl>
                                          <p:spTgt spid="89"/>
                                        </p:tgtEl>
                                      </p:cBhvr>
                                    </p:animEffect>
                                  </p:childTnLst>
                                </p:cTn>
                              </p:par>
                              <p:par>
                                <p:cTn id="22" presetID="16" presetClass="entr" presetSubtype="37"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arn(outVertical)">
                                      <p:cBhvr>
                                        <p:cTn id="2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P spid="3" grpId="0"/>
      <p:bldP spid="89" grpId="0"/>
      <p:bldP spid="2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270000" y="2286000"/>
            <a:ext cx="7010400" cy="887413"/>
          </a:xfrm>
          <a:prstGeom prst="round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9" name="Rounded Rectangle 8"/>
          <p:cNvSpPr/>
          <p:nvPr/>
        </p:nvSpPr>
        <p:spPr>
          <a:xfrm>
            <a:off x="609600" y="3173413"/>
            <a:ext cx="7162800" cy="884237"/>
          </a:xfrm>
          <a:prstGeom prst="round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0" name="Rounded Rectangle 9"/>
          <p:cNvSpPr/>
          <p:nvPr/>
        </p:nvSpPr>
        <p:spPr>
          <a:xfrm>
            <a:off x="1270000" y="4057650"/>
            <a:ext cx="7010400" cy="884238"/>
          </a:xfrm>
          <a:prstGeom prst="round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5" name="Rounded Rectangle 4"/>
          <p:cNvSpPr/>
          <p:nvPr/>
        </p:nvSpPr>
        <p:spPr>
          <a:xfrm>
            <a:off x="1270000" y="1401763"/>
            <a:ext cx="7010400" cy="884237"/>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3" name="Oval 12"/>
          <p:cNvSpPr/>
          <p:nvPr/>
        </p:nvSpPr>
        <p:spPr>
          <a:xfrm>
            <a:off x="1498600" y="2514600"/>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2</a:t>
            </a:r>
          </a:p>
        </p:txBody>
      </p:sp>
      <p:sp>
        <p:nvSpPr>
          <p:cNvPr id="14" name="Oval 13"/>
          <p:cNvSpPr/>
          <p:nvPr/>
        </p:nvSpPr>
        <p:spPr>
          <a:xfrm>
            <a:off x="773113" y="3398838"/>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3</a:t>
            </a:r>
          </a:p>
        </p:txBody>
      </p:sp>
      <p:sp>
        <p:nvSpPr>
          <p:cNvPr id="15" name="Oval 14"/>
          <p:cNvSpPr/>
          <p:nvPr/>
        </p:nvSpPr>
        <p:spPr>
          <a:xfrm>
            <a:off x="1498600" y="4275138"/>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4</a:t>
            </a:r>
          </a:p>
        </p:txBody>
      </p:sp>
      <p:sp>
        <p:nvSpPr>
          <p:cNvPr id="4" name="Rounded Rectangle 3"/>
          <p:cNvSpPr/>
          <p:nvPr/>
        </p:nvSpPr>
        <p:spPr>
          <a:xfrm>
            <a:off x="2044700" y="1143000"/>
            <a:ext cx="5524500" cy="4965700"/>
          </a:xfrm>
          <a:prstGeom prst="roundRect">
            <a:avLst>
              <a:gd name="adj" fmla="val 234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smtClean="0">
                <a:solidFill>
                  <a:schemeClr val="tx1"/>
                </a:solidFill>
                <a:latin typeface="Arial" pitchFamily="34" charset="0"/>
                <a:cs typeface="Arial" pitchFamily="34" charset="0"/>
              </a:rPr>
              <a:t>NĂNG LỰC TRÁCH NHIỆM PHÁP LÝ</a:t>
            </a:r>
            <a:endParaRPr lang="en-US" sz="2400" b="1">
              <a:solidFill>
                <a:schemeClr val="tx1"/>
              </a:solidFill>
              <a:latin typeface="Arial" pitchFamily="34" charset="0"/>
              <a:cs typeface="Arial" pitchFamily="34" charset="0"/>
            </a:endParaRPr>
          </a:p>
        </p:txBody>
      </p:sp>
      <p:sp>
        <p:nvSpPr>
          <p:cNvPr id="17" name="Rounded Rectangle 16"/>
          <p:cNvSpPr/>
          <p:nvPr/>
        </p:nvSpPr>
        <p:spPr>
          <a:xfrm>
            <a:off x="2554288" y="1401763"/>
            <a:ext cx="4498975" cy="1050925"/>
          </a:xfrm>
          <a:prstGeom prst="roundRect">
            <a:avLst>
              <a:gd name="adj" fmla="val 838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b="1" smtClean="0">
                <a:solidFill>
                  <a:schemeClr val="tx1"/>
                </a:solidFill>
                <a:latin typeface="Arial" pitchFamily="34" charset="0"/>
                <a:cs typeface="Arial" pitchFamily="34" charset="0"/>
              </a:rPr>
              <a:t>CHỦ THỂ</a:t>
            </a:r>
            <a:endParaRPr lang="en-US" sz="2800" b="1">
              <a:solidFill>
                <a:schemeClr val="tx1"/>
              </a:solidFill>
              <a:latin typeface="Arial" pitchFamily="34" charset="0"/>
              <a:cs typeface="Arial" pitchFamily="34" charset="0"/>
            </a:endParaRPr>
          </a:p>
        </p:txBody>
      </p:sp>
      <p:sp>
        <p:nvSpPr>
          <p:cNvPr id="19" name="Oval 18"/>
          <p:cNvSpPr/>
          <p:nvPr/>
        </p:nvSpPr>
        <p:spPr>
          <a:xfrm>
            <a:off x="2805113" y="1563688"/>
            <a:ext cx="708025" cy="7080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b="1" dirty="0">
                <a:solidFill>
                  <a:schemeClr val="tx1"/>
                </a:solidFill>
                <a:latin typeface="Arial" pitchFamily="34" charset="0"/>
                <a:cs typeface="Arial" pitchFamily="34" charset="0"/>
              </a:rPr>
              <a:t>3</a:t>
            </a:r>
          </a:p>
        </p:txBody>
      </p:sp>
      <p:sp>
        <p:nvSpPr>
          <p:cNvPr id="23" name="Oval 22"/>
          <p:cNvSpPr/>
          <p:nvPr/>
        </p:nvSpPr>
        <p:spPr>
          <a:xfrm>
            <a:off x="1498600" y="1635125"/>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1</a:t>
            </a:r>
          </a:p>
        </p:txBody>
      </p:sp>
      <p:sp>
        <p:nvSpPr>
          <p:cNvPr id="7185" name="TextBox 23"/>
          <p:cNvSpPr txBox="1">
            <a:spLocks noChangeArrowheads="1"/>
          </p:cNvSpPr>
          <p:nvPr/>
        </p:nvSpPr>
        <p:spPr bwMode="auto">
          <a:xfrm>
            <a:off x="1266825" y="3346450"/>
            <a:ext cx="7286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a:latin typeface="Arial" charset="0"/>
              </a:rPr>
              <a:t>Chú thích</a:t>
            </a:r>
          </a:p>
        </p:txBody>
      </p:sp>
      <p:sp>
        <p:nvSpPr>
          <p:cNvPr id="22" name="Isosceles Triangle 21"/>
          <p:cNvSpPr/>
          <p:nvPr/>
        </p:nvSpPr>
        <p:spPr>
          <a:xfrm rot="5400000">
            <a:off x="2034381" y="3544094"/>
            <a:ext cx="147638" cy="1270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25" name="TextBox 24"/>
          <p:cNvSpPr txBox="1"/>
          <p:nvPr/>
        </p:nvSpPr>
        <p:spPr>
          <a:xfrm>
            <a:off x="1346325" y="152400"/>
            <a:ext cx="6448176" cy="584775"/>
          </a:xfrm>
          <a:prstGeom prst="rect">
            <a:avLst/>
          </a:prstGeom>
          <a:noFill/>
        </p:spPr>
        <p:txBody>
          <a:bodyPr wrap="none">
            <a:spAutoFit/>
          </a:bodyPr>
          <a:lstStyle/>
          <a:p>
            <a:pPr algn="ctr" fontAlgn="auto">
              <a:spcBef>
                <a:spcPts val="0"/>
              </a:spcBef>
              <a:spcAft>
                <a:spcPts val="0"/>
              </a:spcAft>
              <a:defRPr/>
            </a:pPr>
            <a:r>
              <a:rPr lang="en-US" sz="3200" b="1">
                <a:solidFill>
                  <a:schemeClr val="tx1">
                    <a:lumMod val="85000"/>
                  </a:schemeClr>
                </a:solidFill>
                <a:latin typeface="Arial" pitchFamily="34" charset="0"/>
                <a:cs typeface="Arial" pitchFamily="34" charset="0"/>
              </a:rPr>
              <a:t>CÁC YẾU TỐ CẤU THÀNH VPPL</a:t>
            </a:r>
            <a:endParaRPr lang="en-US" sz="3200" b="1" dirty="0">
              <a:solidFill>
                <a:schemeClr val="tx1">
                  <a:lumMod val="85000"/>
                </a:schemeClr>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83</a:t>
            </a:fld>
            <a:endParaRPr lang="en-US"/>
          </a:p>
        </p:txBody>
      </p:sp>
    </p:spTree>
    <p:extLst>
      <p:ext uri="{BB962C8B-B14F-4D97-AF65-F5344CB8AC3E}">
        <p14:creationId xmlns:p14="http://schemas.microsoft.com/office/powerpoint/2010/main" val="35037528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270000" y="2286000"/>
            <a:ext cx="7010400" cy="887413"/>
          </a:xfrm>
          <a:prstGeom prst="round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9" name="Rounded Rectangle 8"/>
          <p:cNvSpPr/>
          <p:nvPr/>
        </p:nvSpPr>
        <p:spPr>
          <a:xfrm>
            <a:off x="1270000" y="3173413"/>
            <a:ext cx="7010400" cy="884237"/>
          </a:xfrm>
          <a:prstGeom prst="round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0" name="Rounded Rectangle 9"/>
          <p:cNvSpPr/>
          <p:nvPr/>
        </p:nvSpPr>
        <p:spPr>
          <a:xfrm>
            <a:off x="609600" y="4057650"/>
            <a:ext cx="7162800" cy="884238"/>
          </a:xfrm>
          <a:prstGeom prst="round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5" name="Rounded Rectangle 4"/>
          <p:cNvSpPr/>
          <p:nvPr/>
        </p:nvSpPr>
        <p:spPr>
          <a:xfrm>
            <a:off x="1270000" y="1401763"/>
            <a:ext cx="7010400" cy="884237"/>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3" name="Oval 12"/>
          <p:cNvSpPr/>
          <p:nvPr/>
        </p:nvSpPr>
        <p:spPr>
          <a:xfrm>
            <a:off x="1498600" y="2514600"/>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2</a:t>
            </a:r>
          </a:p>
        </p:txBody>
      </p:sp>
      <p:sp>
        <p:nvSpPr>
          <p:cNvPr id="14" name="Oval 13"/>
          <p:cNvSpPr/>
          <p:nvPr/>
        </p:nvSpPr>
        <p:spPr>
          <a:xfrm>
            <a:off x="1498600" y="3398838"/>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3</a:t>
            </a:r>
          </a:p>
        </p:txBody>
      </p:sp>
      <p:sp>
        <p:nvSpPr>
          <p:cNvPr id="15" name="Oval 14"/>
          <p:cNvSpPr/>
          <p:nvPr/>
        </p:nvSpPr>
        <p:spPr>
          <a:xfrm>
            <a:off x="773113" y="4275138"/>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4</a:t>
            </a:r>
          </a:p>
        </p:txBody>
      </p:sp>
      <p:sp>
        <p:nvSpPr>
          <p:cNvPr id="4" name="Rounded Rectangle 3"/>
          <p:cNvSpPr/>
          <p:nvPr/>
        </p:nvSpPr>
        <p:spPr>
          <a:xfrm>
            <a:off x="2044700" y="1143000"/>
            <a:ext cx="5524500" cy="4965700"/>
          </a:xfrm>
          <a:prstGeom prst="roundRect">
            <a:avLst>
              <a:gd name="adj" fmla="val 234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2" name="Isosceles Triangle 11"/>
          <p:cNvSpPr/>
          <p:nvPr/>
        </p:nvSpPr>
        <p:spPr>
          <a:xfrm rot="5400000">
            <a:off x="2034381" y="4420394"/>
            <a:ext cx="147638" cy="1270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7" name="Rounded Rectangle 16"/>
          <p:cNvSpPr/>
          <p:nvPr/>
        </p:nvSpPr>
        <p:spPr>
          <a:xfrm>
            <a:off x="2554288" y="1401763"/>
            <a:ext cx="4498975" cy="1050925"/>
          </a:xfrm>
          <a:prstGeom prst="roundRect">
            <a:avLst>
              <a:gd name="adj" fmla="val 838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a:latin typeface="Arial" pitchFamily="34" charset="0"/>
              <a:cs typeface="Arial" pitchFamily="34" charset="0"/>
            </a:endParaRPr>
          </a:p>
        </p:txBody>
      </p:sp>
      <p:sp>
        <p:nvSpPr>
          <p:cNvPr id="19" name="Oval 18"/>
          <p:cNvSpPr/>
          <p:nvPr/>
        </p:nvSpPr>
        <p:spPr>
          <a:xfrm>
            <a:off x="2805113" y="1563688"/>
            <a:ext cx="708025" cy="7080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b="1" dirty="0">
                <a:solidFill>
                  <a:schemeClr val="tx1"/>
                </a:solidFill>
                <a:latin typeface="Arial" pitchFamily="34" charset="0"/>
                <a:cs typeface="Arial" pitchFamily="34" charset="0"/>
              </a:rPr>
              <a:t>4</a:t>
            </a:r>
          </a:p>
        </p:txBody>
      </p:sp>
      <p:sp>
        <p:nvSpPr>
          <p:cNvPr id="20" name="Rectangle 19"/>
          <p:cNvSpPr/>
          <p:nvPr/>
        </p:nvSpPr>
        <p:spPr>
          <a:xfrm>
            <a:off x="2468563" y="3134629"/>
            <a:ext cx="4694237" cy="1815882"/>
          </a:xfrm>
          <a:prstGeom prst="rect">
            <a:avLst/>
          </a:prstGeom>
        </p:spPr>
        <p:txBody>
          <a:bodyPr anchor="ctr">
            <a:spAutoFit/>
          </a:bodyPr>
          <a:lstStyle/>
          <a:p>
            <a:pPr algn="just" fontAlgn="auto">
              <a:spcBef>
                <a:spcPts val="0"/>
              </a:spcBef>
              <a:spcAft>
                <a:spcPts val="0"/>
              </a:spcAft>
              <a:defRPr/>
            </a:pPr>
            <a:r>
              <a:rPr lang="en-US" sz="2800" b="1" smtClean="0">
                <a:latin typeface="Arial" pitchFamily="34" charset="0"/>
                <a:cs typeface="Arial" pitchFamily="34" charset="0"/>
              </a:rPr>
              <a:t>Những quan hệ xã hội hoặc những lợi ích được pháp luật bảo vệ nhưng  bị HVVPPL xâm hại.</a:t>
            </a:r>
            <a:endParaRPr lang="en-US" sz="2800" dirty="0">
              <a:latin typeface="Arial" pitchFamily="34" charset="0"/>
              <a:cs typeface="Arial" pitchFamily="34" charset="0"/>
            </a:endParaRPr>
          </a:p>
        </p:txBody>
      </p:sp>
      <p:sp>
        <p:nvSpPr>
          <p:cNvPr id="8208" name="Rectangle 20"/>
          <p:cNvSpPr>
            <a:spLocks noChangeArrowheads="1"/>
          </p:cNvSpPr>
          <p:nvPr/>
        </p:nvSpPr>
        <p:spPr bwMode="auto">
          <a:xfrm>
            <a:off x="3657600" y="1666409"/>
            <a:ext cx="3206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sz="2800" b="1" smtClean="0">
                <a:latin typeface="Arial" charset="0"/>
              </a:rPr>
              <a:t>Khách thể</a:t>
            </a:r>
            <a:endParaRPr lang="en-US" sz="2800" b="1">
              <a:latin typeface="Arial" charset="0"/>
            </a:endParaRPr>
          </a:p>
        </p:txBody>
      </p:sp>
      <p:sp>
        <p:nvSpPr>
          <p:cNvPr id="23" name="Oval 22"/>
          <p:cNvSpPr/>
          <p:nvPr/>
        </p:nvSpPr>
        <p:spPr>
          <a:xfrm>
            <a:off x="1498600" y="1635125"/>
            <a:ext cx="419100" cy="419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latin typeface="Arial" pitchFamily="34" charset="0"/>
                <a:cs typeface="Arial" pitchFamily="34" charset="0"/>
              </a:rPr>
              <a:t>1</a:t>
            </a:r>
          </a:p>
        </p:txBody>
      </p:sp>
      <p:sp>
        <p:nvSpPr>
          <p:cNvPr id="8210" name="TextBox 23"/>
          <p:cNvSpPr txBox="1">
            <a:spLocks noChangeArrowheads="1"/>
          </p:cNvSpPr>
          <p:nvPr/>
        </p:nvSpPr>
        <p:spPr bwMode="auto">
          <a:xfrm>
            <a:off x="1266825" y="4222750"/>
            <a:ext cx="7286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a:latin typeface="Arial" charset="0"/>
              </a:rPr>
              <a:t>Chú thích</a:t>
            </a:r>
          </a:p>
        </p:txBody>
      </p:sp>
      <p:sp>
        <p:nvSpPr>
          <p:cNvPr id="22" name="TextBox 21"/>
          <p:cNvSpPr txBox="1"/>
          <p:nvPr/>
        </p:nvSpPr>
        <p:spPr>
          <a:xfrm>
            <a:off x="1346325" y="152400"/>
            <a:ext cx="6448176" cy="584775"/>
          </a:xfrm>
          <a:prstGeom prst="rect">
            <a:avLst/>
          </a:prstGeom>
          <a:noFill/>
        </p:spPr>
        <p:txBody>
          <a:bodyPr wrap="none">
            <a:spAutoFit/>
          </a:bodyPr>
          <a:lstStyle/>
          <a:p>
            <a:pPr algn="ctr" fontAlgn="auto">
              <a:spcBef>
                <a:spcPts val="0"/>
              </a:spcBef>
              <a:spcAft>
                <a:spcPts val="0"/>
              </a:spcAft>
              <a:defRPr/>
            </a:pPr>
            <a:r>
              <a:rPr lang="en-US" sz="3200" b="1">
                <a:solidFill>
                  <a:schemeClr val="tx1">
                    <a:lumMod val="85000"/>
                  </a:schemeClr>
                </a:solidFill>
                <a:latin typeface="Arial" pitchFamily="34" charset="0"/>
                <a:cs typeface="Arial" pitchFamily="34" charset="0"/>
              </a:rPr>
              <a:t>CÁC YẾU TỐ CẤU THÀNH VPPL</a:t>
            </a:r>
            <a:endParaRPr lang="en-US" sz="3200" b="1" dirty="0">
              <a:solidFill>
                <a:schemeClr val="tx1">
                  <a:lumMod val="85000"/>
                </a:schemeClr>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E957D660-0E6F-402F-9A4F-39F38E391F3B}" type="slidenum">
              <a:rPr lang="en-US" smtClean="0"/>
              <a:pPr/>
              <a:t>84</a:t>
            </a:fld>
            <a:endParaRPr lang="en-US"/>
          </a:p>
        </p:txBody>
      </p:sp>
    </p:spTree>
    <p:extLst>
      <p:ext uri="{BB962C8B-B14F-4D97-AF65-F5344CB8AC3E}">
        <p14:creationId xmlns:p14="http://schemas.microsoft.com/office/powerpoint/2010/main" val="6915045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762000" y="1143000"/>
            <a:ext cx="7239000" cy="4648200"/>
            <a:chOff x="816" y="2304"/>
            <a:chExt cx="1440" cy="448"/>
          </a:xfrm>
        </p:grpSpPr>
        <p:sp>
          <p:nvSpPr>
            <p:cNvPr id="4" name="Freeform 10"/>
            <p:cNvSpPr>
              <a:spLocks/>
            </p:cNvSpPr>
            <p:nvPr/>
          </p:nvSpPr>
          <p:spPr bwMode="gray">
            <a:xfrm>
              <a:off x="901" y="2562"/>
              <a:ext cx="1270" cy="190"/>
            </a:xfrm>
            <a:custGeom>
              <a:avLst/>
              <a:gdLst>
                <a:gd name="T0" fmla="*/ 1633 w 1120"/>
                <a:gd name="T1" fmla="*/ 108 h 252"/>
                <a:gd name="T2" fmla="*/ 1626 w 1120"/>
                <a:gd name="T3" fmla="*/ 107 h 252"/>
                <a:gd name="T4" fmla="*/ 1603 w 1120"/>
                <a:gd name="T5" fmla="*/ 105 h 252"/>
                <a:gd name="T6" fmla="*/ 1566 w 1120"/>
                <a:gd name="T7" fmla="*/ 103 h 252"/>
                <a:gd name="T8" fmla="*/ 1514 w 1120"/>
                <a:gd name="T9" fmla="*/ 100 h 252"/>
                <a:gd name="T10" fmla="*/ 1447 w 1120"/>
                <a:gd name="T11" fmla="*/ 95 h 252"/>
                <a:gd name="T12" fmla="*/ 1369 w 1120"/>
                <a:gd name="T13" fmla="*/ 91 h 252"/>
                <a:gd name="T14" fmla="*/ 1277 w 1120"/>
                <a:gd name="T15" fmla="*/ 87 h 252"/>
                <a:gd name="T16" fmla="*/ 1175 w 1120"/>
                <a:gd name="T17" fmla="*/ 84 h 252"/>
                <a:gd name="T18" fmla="*/ 1065 w 1120"/>
                <a:gd name="T19" fmla="*/ 81 h 252"/>
                <a:gd name="T20" fmla="*/ 942 w 1120"/>
                <a:gd name="T21" fmla="*/ 79 h 252"/>
                <a:gd name="T22" fmla="*/ 810 w 1120"/>
                <a:gd name="T23" fmla="*/ 79 h 252"/>
                <a:gd name="T24" fmla="*/ 679 w 1120"/>
                <a:gd name="T25" fmla="*/ 79 h 252"/>
                <a:gd name="T26" fmla="*/ 559 w 1120"/>
                <a:gd name="T27" fmla="*/ 81 h 252"/>
                <a:gd name="T28" fmla="*/ 449 w 1120"/>
                <a:gd name="T29" fmla="*/ 84 h 252"/>
                <a:gd name="T30" fmla="*/ 347 w 1120"/>
                <a:gd name="T31" fmla="*/ 87 h 252"/>
                <a:gd name="T32" fmla="*/ 260 w 1120"/>
                <a:gd name="T33" fmla="*/ 91 h 252"/>
                <a:gd name="T34" fmla="*/ 184 w 1120"/>
                <a:gd name="T35" fmla="*/ 95 h 252"/>
                <a:gd name="T36" fmla="*/ 119 w 1120"/>
                <a:gd name="T37" fmla="*/ 100 h 252"/>
                <a:gd name="T38" fmla="*/ 67 w 1120"/>
                <a:gd name="T39" fmla="*/ 103 h 252"/>
                <a:gd name="T40" fmla="*/ 29 w 1120"/>
                <a:gd name="T41" fmla="*/ 105 h 252"/>
                <a:gd name="T42" fmla="*/ 9 w 1120"/>
                <a:gd name="T43" fmla="*/ 107 h 252"/>
                <a:gd name="T44" fmla="*/ 0 w 1120"/>
                <a:gd name="T45" fmla="*/ 108 h 252"/>
                <a:gd name="T46" fmla="*/ 0 w 1120"/>
                <a:gd name="T47" fmla="*/ 26 h 252"/>
                <a:gd name="T48" fmla="*/ 816 w 1120"/>
                <a:gd name="T49" fmla="*/ 0 h 252"/>
                <a:gd name="T50" fmla="*/ 1633 w 1120"/>
                <a:gd name="T51" fmla="*/ 26 h 252"/>
                <a:gd name="T52" fmla="*/ 1633 w 1120"/>
                <a:gd name="T53" fmla="*/ 108 h 252"/>
                <a:gd name="T54" fmla="*/ 1633 w 1120"/>
                <a:gd name="T55" fmla="*/ 10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prstDash val="solid"/>
              <a:round/>
              <a:headEnd/>
              <a:tailEnd/>
            </a:ln>
          </p:spPr>
          <p:txBody>
            <a:bodyPr/>
            <a:lstStyle/>
            <a:p>
              <a:pPr algn="ctr"/>
              <a:endParaRPr lang="en-US"/>
            </a:p>
          </p:txBody>
        </p:sp>
        <p:sp>
          <p:nvSpPr>
            <p:cNvPr id="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en-US" sz="3200" b="1" smtClean="0">
                  <a:effectLst>
                    <a:outerShdw blurRad="38100" dist="38100" dir="2700000" algn="tl">
                      <a:srgbClr val="FFFFFF"/>
                    </a:outerShdw>
                  </a:effectLst>
                  <a:latin typeface="Arial" panose="020B0604020202020204" pitchFamily="34" charset="0"/>
                  <a:cs typeface="Arial" panose="020B0604020202020204" pitchFamily="34" charset="0"/>
                </a:rPr>
                <a:t>     Bài tập</a:t>
              </a:r>
              <a:endParaRPr lang="en-US" sz="3200" b="1" dirty="0">
                <a:effectLst>
                  <a:outerShdw blurRad="38100" dist="38100" dir="2700000" algn="tl">
                    <a:srgbClr val="FFFFFF"/>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195410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152400" y="1447800"/>
          <a:ext cx="88392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183C2FBC-35A1-4C15-8C69-7499D913B9F2}" type="slidenum">
              <a:rPr lang="en-US" smtClean="0">
                <a:solidFill>
                  <a:srgbClr val="0A304A"/>
                </a:solidFill>
                <a:latin typeface="Arial" charset="0"/>
              </a:rPr>
              <a:pPr/>
              <a:t>86</a:t>
            </a:fld>
            <a:endParaRPr lang="en-US" smtClean="0">
              <a:solidFill>
                <a:srgbClr val="0A304A"/>
              </a:solidFill>
              <a:latin typeface="Arial" charset="0"/>
            </a:endParaRPr>
          </a:p>
        </p:txBody>
      </p:sp>
      <p:sp>
        <p:nvSpPr>
          <p:cNvPr id="13"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600" b="1" dirty="0">
                <a:solidFill>
                  <a:schemeClr val="accent1">
                    <a:lumMod val="75000"/>
                  </a:schemeClr>
                </a:solidFill>
                <a:latin typeface="Arial" pitchFamily="34" charset="0"/>
                <a:cs typeface="Arial" pitchFamily="34" charset="0"/>
              </a:rPr>
              <a:t>CÁC LOẠI VI PHẠM PHÁP LUẬT</a:t>
            </a:r>
          </a:p>
        </p:txBody>
      </p:sp>
    </p:spTree>
    <p:extLst>
      <p:ext uri="{BB962C8B-B14F-4D97-AF65-F5344CB8AC3E}">
        <p14:creationId xmlns:p14="http://schemas.microsoft.com/office/powerpoint/2010/main" val="100542399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4" grpId="0"/>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Slide Number Placeholder 3"/>
          <p:cNvSpPr>
            <a:spLocks noGrp="1"/>
          </p:cNvSpPr>
          <p:nvPr>
            <p:ph type="sldNum" sz="quarter" idx="12"/>
          </p:nvPr>
        </p:nvSpPr>
        <p:spPr bwMode="auto">
          <a:xfrm>
            <a:off x="8223250" y="6169025"/>
            <a:ext cx="952500" cy="741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33C9786B-12F6-4E2A-BF40-9428445B08FC}" type="slidenum">
              <a:rPr lang="en-US" smtClean="0">
                <a:solidFill>
                  <a:srgbClr val="0A304A"/>
                </a:solidFill>
                <a:latin typeface="Arial" charset="0"/>
              </a:rPr>
              <a:pPr/>
              <a:t>87</a:t>
            </a:fld>
            <a:endParaRPr lang="en-US" smtClean="0">
              <a:solidFill>
                <a:srgbClr val="0A304A"/>
              </a:solidFill>
              <a:latin typeface="Arial" charset="0"/>
            </a:endParaRPr>
          </a:p>
        </p:txBody>
      </p:sp>
      <p:pic>
        <p:nvPicPr>
          <p:cNvPr id="129028" name="Picture 6" descr="Kết quả hình ảnh cho HÌNH ẢNH GIẾT NGƯỜI">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074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868204"/>
      </p:ext>
    </p:extLst>
  </p:cSld>
  <p:clrMapOvr>
    <a:masterClrMapping/>
  </p:clrMapOvr>
  <p:transition spd="slow">
    <p:split orient="ver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600" b="1" dirty="0">
                <a:solidFill>
                  <a:schemeClr val="tx2"/>
                </a:solidFill>
                <a:latin typeface="Arial" pitchFamily="34" charset="0"/>
                <a:cs typeface="Arial" pitchFamily="34" charset="0"/>
              </a:rPr>
              <a:t>VI PHẠM HÌNH SỰ</a:t>
            </a:r>
          </a:p>
        </p:txBody>
      </p:sp>
      <p:sp>
        <p:nvSpPr>
          <p:cNvPr id="13005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5A1D4F86-64FF-4A41-B4DB-884F9C7DF711}" type="slidenum">
              <a:rPr lang="en-US" smtClean="0">
                <a:solidFill>
                  <a:srgbClr val="0A304A"/>
                </a:solidFill>
                <a:latin typeface="Arial" charset="0"/>
              </a:rPr>
              <a:pPr/>
              <a:t>88</a:t>
            </a:fld>
            <a:endParaRPr lang="en-US" smtClean="0">
              <a:solidFill>
                <a:srgbClr val="0A304A"/>
              </a:solidFill>
              <a:latin typeface="Arial" charset="0"/>
            </a:endParaRPr>
          </a:p>
        </p:txBody>
      </p:sp>
      <p:sp>
        <p:nvSpPr>
          <p:cNvPr id="9" name="Rounded Rectangle 8"/>
          <p:cNvSpPr/>
          <p:nvPr/>
        </p:nvSpPr>
        <p:spPr>
          <a:xfrm>
            <a:off x="2286000" y="1219200"/>
            <a:ext cx="6477000" cy="5181600"/>
          </a:xfrm>
          <a:prstGeom prst="roundRect">
            <a:avLst/>
          </a:prstGeom>
        </p:spPr>
        <p:style>
          <a:lnRef idx="2">
            <a:schemeClr val="accent1">
              <a:shade val="50000"/>
            </a:schemeClr>
          </a:lnRef>
          <a:fillRef idx="1001">
            <a:schemeClr val="lt1"/>
          </a:fillRef>
          <a:effectRef idx="0">
            <a:schemeClr val="accent1"/>
          </a:effectRef>
          <a:fontRef idx="minor">
            <a:schemeClr val="lt1"/>
          </a:fontRef>
        </p:style>
        <p:txBody>
          <a:bodyPr anchor="ctr"/>
          <a:lstStyle/>
          <a:p>
            <a:pPr marL="0" lvl="1" algn="just">
              <a:buFont typeface="Arial" panose="020B0604020202020204" pitchFamily="34" charset="0"/>
              <a:buNone/>
              <a:defRPr/>
            </a:pPr>
            <a:r>
              <a:rPr lang="en-US" sz="3200" i="1" dirty="0">
                <a:solidFill>
                  <a:schemeClr val="accent1"/>
                </a:solidFill>
                <a:latin typeface="Arial" pitchFamily="34" charset="0"/>
                <a:cs typeface="Arial" pitchFamily="34" charset="0"/>
              </a:rPr>
              <a:t> Vi </a:t>
            </a:r>
            <a:r>
              <a:rPr lang="en-US" sz="3200" i="1" dirty="0" err="1">
                <a:solidFill>
                  <a:schemeClr val="accent1"/>
                </a:solidFill>
                <a:latin typeface="Arial" pitchFamily="34" charset="0"/>
                <a:cs typeface="Arial" pitchFamily="34" charset="0"/>
              </a:rPr>
              <a:t>phạm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hình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sự</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tội</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phạm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là</a:t>
            </a:r>
            <a:r>
              <a:rPr lang="en-US" sz="3200" i="1" dirty="0">
                <a:solidFill>
                  <a:schemeClr val="accent1"/>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hành</a:t>
            </a:r>
            <a:r>
              <a:rPr lang="en-US" sz="3200" i="1" dirty="0">
                <a:solidFill>
                  <a:srgbClr val="FF0000"/>
                </a:solidFill>
                <a:latin typeface="Arial" pitchFamily="34" charset="0"/>
                <a:cs typeface="Arial" pitchFamily="34" charset="0"/>
              </a:rPr>
              <a:t> vi </a:t>
            </a:r>
            <a:r>
              <a:rPr lang="en-US" sz="3200" i="1" dirty="0" err="1">
                <a:solidFill>
                  <a:srgbClr val="FF0000"/>
                </a:solidFill>
                <a:latin typeface="Arial" pitchFamily="34" charset="0"/>
                <a:cs typeface="Arial" pitchFamily="34" charset="0"/>
              </a:rPr>
              <a:t>nguy</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hiểm</a:t>
            </a:r>
            <a:r>
              <a:rPr lang="en-US" sz="3200" i="1" dirty="0">
                <a:solidFill>
                  <a:srgbClr val="FF0000"/>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cho</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xã</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hội</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được</a:t>
            </a:r>
            <a:r>
              <a:rPr lang="en-US" sz="3200" i="1" dirty="0">
                <a:solidFill>
                  <a:schemeClr val="accent1"/>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pháp</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luật</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hình</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sự</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quy</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định</a:t>
            </a:r>
            <a:r>
              <a:rPr lang="en-US" sz="3200" i="1" dirty="0">
                <a:solidFill>
                  <a:schemeClr val="accent1"/>
                </a:solidFill>
                <a:latin typeface="Arial" pitchFamily="34" charset="0"/>
                <a:cs typeface="Arial" pitchFamily="34" charset="0"/>
              </a:rPr>
              <a:t>, do </a:t>
            </a:r>
            <a:r>
              <a:rPr lang="en-US" sz="3200" i="1" dirty="0" err="1">
                <a:solidFill>
                  <a:schemeClr val="accent1"/>
                </a:solidFill>
                <a:latin typeface="Arial" pitchFamily="34" charset="0"/>
                <a:cs typeface="Arial" pitchFamily="34" charset="0"/>
              </a:rPr>
              <a:t>chủ</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thể</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có</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năng</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lực</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trách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nhiệm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hình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sự</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thực</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hiện</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một</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cách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cố</a:t>
            </a:r>
            <a:r>
              <a:rPr lang="en-US" sz="3200" i="1" dirty="0">
                <a:solidFill>
                  <a:schemeClr val="accent1"/>
                </a:solidFill>
                <a:latin typeface="Arial" pitchFamily="34" charset="0"/>
                <a:cs typeface="Arial" pitchFamily="34" charset="0"/>
              </a:rPr>
              <a:t> ý </a:t>
            </a:r>
            <a:r>
              <a:rPr lang="en-US" sz="3200" i="1" dirty="0" err="1">
                <a:solidFill>
                  <a:schemeClr val="accent1"/>
                </a:solidFill>
                <a:latin typeface="Arial" pitchFamily="34" charset="0"/>
                <a:cs typeface="Arial" pitchFamily="34" charset="0"/>
              </a:rPr>
              <a:t>hoặc</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vô</a:t>
            </a:r>
            <a:r>
              <a:rPr lang="en-US" sz="3200" i="1" dirty="0">
                <a:solidFill>
                  <a:schemeClr val="accent1"/>
                </a:solidFill>
                <a:latin typeface="Arial" pitchFamily="34" charset="0"/>
                <a:cs typeface="Arial" pitchFamily="34" charset="0"/>
              </a:rPr>
              <a:t> ý, </a:t>
            </a:r>
            <a:r>
              <a:rPr lang="en-US" sz="3200" i="1" dirty="0" err="1">
                <a:solidFill>
                  <a:schemeClr val="accent1"/>
                </a:solidFill>
                <a:latin typeface="Arial" pitchFamily="34" charset="0"/>
                <a:cs typeface="Arial" pitchFamily="34" charset="0"/>
              </a:rPr>
              <a:t>xâm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phạm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độc</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lập</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chủ</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quyền</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tính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mạng</a:t>
            </a:r>
            <a:r>
              <a:rPr lang="en-US" sz="3200" i="1" dirty="0">
                <a:solidFill>
                  <a:schemeClr val="accent1"/>
                </a:solidFill>
                <a:latin typeface="Arial" pitchFamily="34" charset="0"/>
                <a:cs typeface="Arial" pitchFamily="34" charset="0"/>
              </a:rPr>
              <a:t>…</a:t>
            </a:r>
          </a:p>
        </p:txBody>
      </p:sp>
      <p:sp>
        <p:nvSpPr>
          <p:cNvPr id="10" name="Right Arrow 9"/>
          <p:cNvSpPr/>
          <p:nvPr/>
        </p:nvSpPr>
        <p:spPr>
          <a:xfrm>
            <a:off x="762000" y="3314700"/>
            <a:ext cx="1371600" cy="9906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3418000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3"/>
          <p:cNvSpPr>
            <a:spLocks noGrp="1"/>
          </p:cNvSpPr>
          <p:nvPr>
            <p:ph type="sldNum" sz="quarter" idx="12"/>
          </p:nvPr>
        </p:nvSpPr>
        <p:spPr bwMode="auto">
          <a:xfrm>
            <a:off x="8315325" y="6254750"/>
            <a:ext cx="857250" cy="669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612EC777-D142-4195-AED0-2A8FD875FB3F}" type="slidenum">
              <a:rPr lang="en-US" smtClean="0">
                <a:solidFill>
                  <a:srgbClr val="0A304A"/>
                </a:solidFill>
                <a:latin typeface="Arial" charset="0"/>
              </a:rPr>
              <a:pPr/>
              <a:t>89</a:t>
            </a:fld>
            <a:endParaRPr lang="en-US" smtClean="0">
              <a:solidFill>
                <a:srgbClr val="0A304A"/>
              </a:solidFill>
              <a:latin typeface="Arial"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430181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https://www.youtube.com/watch?v=7Zsll8Sv7pk</a:t>
            </a:r>
            <a:endParaRPr lang="en-US" dirty="0"/>
          </a:p>
        </p:txBody>
      </p:sp>
      <p:sp>
        <p:nvSpPr>
          <p:cNvPr id="4" name="Slide Number Placeholder 3"/>
          <p:cNvSpPr>
            <a:spLocks noGrp="1"/>
          </p:cNvSpPr>
          <p:nvPr>
            <p:ph type="sldNum" sz="quarter" idx="12"/>
          </p:nvPr>
        </p:nvSpPr>
        <p:spPr/>
        <p:txBody>
          <a:bodyPr/>
          <a:lstStyle/>
          <a:p>
            <a:fld id="{E957D660-0E6F-402F-9A4F-39F38E391F3B}" type="slidenum">
              <a:rPr lang="en-US" smtClean="0"/>
              <a:pPr/>
              <a:t>9</a:t>
            </a:fld>
            <a:endParaRPr lang="en-US"/>
          </a:p>
        </p:txBody>
      </p:sp>
    </p:spTree>
    <p:extLst>
      <p:ext uri="{BB962C8B-B14F-4D97-AF65-F5344CB8AC3E}">
        <p14:creationId xmlns:p14="http://schemas.microsoft.com/office/powerpoint/2010/main" val="20077581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600" b="1" dirty="0">
                <a:solidFill>
                  <a:schemeClr val="tx2"/>
                </a:solidFill>
                <a:latin typeface="Arial" pitchFamily="34" charset="0"/>
                <a:cs typeface="Arial" pitchFamily="34" charset="0"/>
              </a:rPr>
              <a:t>VI PHẠM HÀNH CHÍNH</a:t>
            </a:r>
          </a:p>
        </p:txBody>
      </p:sp>
      <p:sp>
        <p:nvSpPr>
          <p:cNvPr id="13209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3BEBF0F1-2B45-415E-923F-73ADF584EF7D}" type="slidenum">
              <a:rPr lang="en-US" smtClean="0">
                <a:solidFill>
                  <a:srgbClr val="0A304A"/>
                </a:solidFill>
                <a:latin typeface="Arial" charset="0"/>
              </a:rPr>
              <a:pPr/>
              <a:t>90</a:t>
            </a:fld>
            <a:endParaRPr lang="en-US" smtClean="0">
              <a:solidFill>
                <a:srgbClr val="0A304A"/>
              </a:solidFill>
              <a:latin typeface="Arial" charset="0"/>
            </a:endParaRPr>
          </a:p>
        </p:txBody>
      </p:sp>
      <p:sp>
        <p:nvSpPr>
          <p:cNvPr id="9" name="Rounded Rectangle 8"/>
          <p:cNvSpPr/>
          <p:nvPr/>
        </p:nvSpPr>
        <p:spPr>
          <a:xfrm>
            <a:off x="2286000" y="1219200"/>
            <a:ext cx="6096000" cy="5181600"/>
          </a:xfrm>
          <a:prstGeom prst="roundRect">
            <a:avLst/>
          </a:prstGeom>
        </p:spPr>
        <p:style>
          <a:lnRef idx="2">
            <a:schemeClr val="accent1">
              <a:shade val="50000"/>
            </a:schemeClr>
          </a:lnRef>
          <a:fillRef idx="1001">
            <a:schemeClr val="lt1"/>
          </a:fillRef>
          <a:effectRef idx="0">
            <a:schemeClr val="accent1"/>
          </a:effectRef>
          <a:fontRef idx="minor">
            <a:schemeClr val="lt1"/>
          </a:fontRef>
        </p:style>
        <p:txBody>
          <a:bodyPr anchor="ctr"/>
          <a:lstStyle/>
          <a:p>
            <a:pPr algn="just">
              <a:buFont typeface="Arial" panose="020B0604020202020204" pitchFamily="34" charset="0"/>
              <a:buNone/>
              <a:defRPr/>
            </a:pPr>
            <a:r>
              <a:rPr lang="en-US" sz="3200" i="1" dirty="0">
                <a:solidFill>
                  <a:schemeClr val="accent1"/>
                </a:solidFill>
                <a:latin typeface="Arial" pitchFamily="34" charset="0"/>
                <a:cs typeface="Arial" pitchFamily="34" charset="0"/>
              </a:rPr>
              <a:t> Vi </a:t>
            </a:r>
            <a:r>
              <a:rPr lang="en-US" sz="3200" i="1" dirty="0" err="1">
                <a:solidFill>
                  <a:schemeClr val="accent1"/>
                </a:solidFill>
                <a:latin typeface="Arial" pitchFamily="34" charset="0"/>
                <a:cs typeface="Arial" pitchFamily="34" charset="0"/>
              </a:rPr>
              <a:t>phạm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hành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chính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là</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hành</a:t>
            </a:r>
            <a:r>
              <a:rPr lang="en-US" sz="3200" i="1" dirty="0">
                <a:solidFill>
                  <a:schemeClr val="accent1"/>
                </a:solidFill>
                <a:latin typeface="Arial" pitchFamily="34" charset="0"/>
                <a:cs typeface="Arial" pitchFamily="34" charset="0"/>
              </a:rPr>
              <a:t> vi do </a:t>
            </a:r>
            <a:r>
              <a:rPr lang="en-US" sz="3200" i="1" dirty="0" err="1">
                <a:solidFill>
                  <a:schemeClr val="accent1"/>
                </a:solidFill>
                <a:latin typeface="Arial" pitchFamily="34" charset="0"/>
                <a:cs typeface="Arial" pitchFamily="34" charset="0"/>
              </a:rPr>
              <a:t>chủ</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thể</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có</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năng</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lực</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trách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nhiệm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hành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chính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thực</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hiện</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một</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cách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cố</a:t>
            </a:r>
            <a:r>
              <a:rPr lang="en-US" sz="3200" i="1" dirty="0">
                <a:solidFill>
                  <a:schemeClr val="accent1"/>
                </a:solidFill>
                <a:latin typeface="Arial" pitchFamily="34" charset="0"/>
                <a:cs typeface="Arial" pitchFamily="34" charset="0"/>
              </a:rPr>
              <a:t> ý </a:t>
            </a:r>
            <a:r>
              <a:rPr lang="en-US" sz="3200" i="1" dirty="0" err="1">
                <a:solidFill>
                  <a:schemeClr val="accent1"/>
                </a:solidFill>
                <a:latin typeface="Arial" pitchFamily="34" charset="0"/>
                <a:cs typeface="Arial" pitchFamily="34" charset="0"/>
              </a:rPr>
              <a:t>hoặc</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vô</a:t>
            </a:r>
            <a:r>
              <a:rPr lang="en-US" sz="3200" i="1" dirty="0">
                <a:solidFill>
                  <a:schemeClr val="accent1"/>
                </a:solidFill>
                <a:latin typeface="Arial" pitchFamily="34" charset="0"/>
                <a:cs typeface="Arial" pitchFamily="34" charset="0"/>
              </a:rPr>
              <a:t> ý, </a:t>
            </a:r>
            <a:r>
              <a:rPr lang="en-US" sz="3200" i="1" dirty="0" err="1">
                <a:solidFill>
                  <a:schemeClr val="accent1"/>
                </a:solidFill>
                <a:latin typeface="Arial" pitchFamily="34" charset="0"/>
                <a:cs typeface="Arial" pitchFamily="34" charset="0"/>
              </a:rPr>
              <a:t>xâm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phạm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các</a:t>
            </a:r>
            <a:r>
              <a:rPr lang="en-US" sz="3200" i="1" dirty="0">
                <a:solidFill>
                  <a:schemeClr val="accent1"/>
                </a:solidFill>
                <a:latin typeface="Arial" pitchFamily="34" charset="0"/>
                <a:cs typeface="Arial" pitchFamily="34" charset="0"/>
              </a:rPr>
              <a:t> </a:t>
            </a:r>
            <a:r>
              <a:rPr lang="en-US" sz="3200" i="1" dirty="0">
                <a:solidFill>
                  <a:srgbClr val="FF0000"/>
                </a:solidFill>
                <a:latin typeface="Arial" pitchFamily="34" charset="0"/>
                <a:cs typeface="Arial" pitchFamily="34" charset="0"/>
              </a:rPr>
              <a:t>qui </a:t>
            </a:r>
            <a:r>
              <a:rPr lang="en-US" sz="3200" i="1" dirty="0" err="1">
                <a:solidFill>
                  <a:srgbClr val="FF0000"/>
                </a:solidFill>
                <a:latin typeface="Arial" pitchFamily="34" charset="0"/>
                <a:cs typeface="Arial" pitchFamily="34" charset="0"/>
              </a:rPr>
              <a:t>tắc</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quản</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lý</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nhà</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nước</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mà</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không</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phải</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là</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tội</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phạm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hình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sự</a:t>
            </a:r>
            <a:r>
              <a:rPr 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và</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theo</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quy</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định</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của</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pháp</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luật</a:t>
            </a:r>
            <a:r>
              <a:rPr lang="en-US" alt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phải</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bị</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xử</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phạt</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hành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chính</a:t>
            </a:r>
            <a:r>
              <a:rPr lang="en-US" sz="3200" i="1" dirty="0">
                <a:solidFill>
                  <a:schemeClr val="accent1"/>
                </a:solidFill>
                <a:latin typeface="Arial" pitchFamily="34" charset="0"/>
                <a:cs typeface="Arial" pitchFamily="34" charset="0"/>
              </a:rPr>
              <a:t>.</a:t>
            </a:r>
            <a:endParaRPr lang="en-US" altLang="en-US" sz="3200" dirty="0">
              <a:solidFill>
                <a:schemeClr val="accent1"/>
              </a:solidFill>
              <a:latin typeface="Arial" pitchFamily="34" charset="0"/>
              <a:cs typeface="Arial" pitchFamily="34" charset="0"/>
            </a:endParaRPr>
          </a:p>
        </p:txBody>
      </p:sp>
      <p:sp>
        <p:nvSpPr>
          <p:cNvPr id="10" name="Right Arrow 9"/>
          <p:cNvSpPr/>
          <p:nvPr/>
        </p:nvSpPr>
        <p:spPr>
          <a:xfrm>
            <a:off x="762000" y="3314700"/>
            <a:ext cx="1371600" cy="9906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51558496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746A4AE1-32EB-40DD-87D4-ED77183F0569}" type="slidenum">
              <a:rPr lang="en-US" smtClean="0">
                <a:solidFill>
                  <a:srgbClr val="0A304A"/>
                </a:solidFill>
                <a:latin typeface="Arial" charset="0"/>
              </a:rPr>
              <a:pPr/>
              <a:t>91</a:t>
            </a:fld>
            <a:endParaRPr lang="en-US" smtClean="0">
              <a:solidFill>
                <a:srgbClr val="0A304A"/>
              </a:solidFill>
              <a:latin typeface="Arial" charset="0"/>
            </a:endParaRPr>
          </a:p>
        </p:txBody>
      </p:sp>
      <p:pic>
        <p:nvPicPr>
          <p:cNvPr id="7" name="Picture 12" descr="http://www.brandsvietnam.com/upload/newsPics2/2015/04/migoi3_66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94950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600" b="1" dirty="0">
                <a:solidFill>
                  <a:schemeClr val="accent1"/>
                </a:solidFill>
                <a:latin typeface="Arial" pitchFamily="34" charset="0"/>
                <a:cs typeface="Arial" pitchFamily="34" charset="0"/>
              </a:rPr>
              <a:t>VI PHẠM DÂN SỰ</a:t>
            </a:r>
          </a:p>
        </p:txBody>
      </p:sp>
      <p:sp>
        <p:nvSpPr>
          <p:cNvPr id="13414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1C2F4313-F883-4D71-97FD-75F533704A7F}" type="slidenum">
              <a:rPr lang="en-US" smtClean="0">
                <a:solidFill>
                  <a:srgbClr val="0A304A"/>
                </a:solidFill>
                <a:latin typeface="Arial" charset="0"/>
              </a:rPr>
              <a:pPr/>
              <a:t>92</a:t>
            </a:fld>
            <a:endParaRPr lang="en-US" smtClean="0">
              <a:solidFill>
                <a:srgbClr val="0A304A"/>
              </a:solidFill>
              <a:latin typeface="Arial" charset="0"/>
            </a:endParaRPr>
          </a:p>
        </p:txBody>
      </p:sp>
      <p:sp>
        <p:nvSpPr>
          <p:cNvPr id="9" name="Rounded Rectangle 8"/>
          <p:cNvSpPr/>
          <p:nvPr/>
        </p:nvSpPr>
        <p:spPr>
          <a:xfrm>
            <a:off x="2286000" y="1219200"/>
            <a:ext cx="6096000" cy="5181600"/>
          </a:xfrm>
          <a:prstGeom prst="roundRect">
            <a:avLst/>
          </a:prstGeom>
        </p:spPr>
        <p:style>
          <a:lnRef idx="2">
            <a:schemeClr val="accent1">
              <a:shade val="50000"/>
            </a:schemeClr>
          </a:lnRef>
          <a:fillRef idx="1001">
            <a:schemeClr val="lt1"/>
          </a:fillRef>
          <a:effectRef idx="0">
            <a:schemeClr val="accent1"/>
          </a:effectRef>
          <a:fontRef idx="minor">
            <a:schemeClr val="lt1"/>
          </a:fontRef>
        </p:style>
        <p:txBody>
          <a:bodyPr anchor="ctr"/>
          <a:lstStyle/>
          <a:p>
            <a:pPr algn="just">
              <a:buFont typeface="Arial" panose="020B0604020202020204" pitchFamily="34" charset="0"/>
              <a:buNone/>
              <a:defRPr/>
            </a:pPr>
            <a:r>
              <a:rPr lang="en-US" sz="3200" i="1" dirty="0">
                <a:solidFill>
                  <a:schemeClr val="accent1"/>
                </a:solidFill>
                <a:latin typeface="Arial" pitchFamily="34" charset="0"/>
                <a:cs typeface="Arial" pitchFamily="34" charset="0"/>
              </a:rPr>
              <a:t>Vi </a:t>
            </a:r>
            <a:r>
              <a:rPr lang="en-US" sz="3200" i="1" dirty="0" err="1">
                <a:solidFill>
                  <a:schemeClr val="accent1"/>
                </a:solidFill>
                <a:latin typeface="Arial" pitchFamily="34" charset="0"/>
                <a:cs typeface="Arial" pitchFamily="34" charset="0"/>
              </a:rPr>
              <a:t>phạm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dân</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sự</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là</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hành</a:t>
            </a:r>
            <a:r>
              <a:rPr lang="en-US" sz="3200" i="1" dirty="0">
                <a:solidFill>
                  <a:schemeClr val="accent1"/>
                </a:solidFill>
                <a:latin typeface="Arial" pitchFamily="34" charset="0"/>
                <a:cs typeface="Arial" pitchFamily="34" charset="0"/>
              </a:rPr>
              <a:t> vi </a:t>
            </a:r>
            <a:r>
              <a:rPr lang="en-US" sz="3200" i="1" dirty="0" err="1">
                <a:solidFill>
                  <a:schemeClr val="accent1"/>
                </a:solidFill>
                <a:latin typeface="Arial" pitchFamily="34" charset="0"/>
                <a:cs typeface="Arial" pitchFamily="34" charset="0"/>
              </a:rPr>
              <a:t>trái</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pháp</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luật</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có</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lỗi</a:t>
            </a:r>
            <a:r>
              <a:rPr lang="en-US" sz="3200" i="1" dirty="0">
                <a:solidFill>
                  <a:schemeClr val="accent1"/>
                </a:solidFill>
                <a:latin typeface="Arial" pitchFamily="34" charset="0"/>
                <a:cs typeface="Arial" pitchFamily="34" charset="0"/>
              </a:rPr>
              <a:t> do </a:t>
            </a:r>
            <a:r>
              <a:rPr lang="en-US" sz="3200" i="1" dirty="0" err="1">
                <a:solidFill>
                  <a:schemeClr val="accent1"/>
                </a:solidFill>
                <a:latin typeface="Arial" pitchFamily="34" charset="0"/>
                <a:cs typeface="Arial" pitchFamily="34" charset="0"/>
              </a:rPr>
              <a:t>các</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chủ</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thể</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có</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năng</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lực</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trách</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nhiệm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dân</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sự</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thực</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hiện</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xâm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hại</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tới</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các</a:t>
            </a:r>
            <a:r>
              <a:rPr lang="en-US" sz="3200" i="1" dirty="0">
                <a:solidFill>
                  <a:schemeClr val="accent1"/>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quan</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hệ</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tài</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sản</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quan</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hệ</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nhân</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thân</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quan</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hệ</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sở</a:t>
            </a:r>
            <a:r>
              <a:rPr lang="en-US" sz="3200" i="1" dirty="0">
                <a:solidFill>
                  <a:srgbClr val="FF0000"/>
                </a:solidFill>
                <a:latin typeface="Arial" pitchFamily="34" charset="0"/>
                <a:cs typeface="Arial" pitchFamily="34" charset="0"/>
              </a:rPr>
              <a:t> </a:t>
            </a:r>
            <a:r>
              <a:rPr lang="en-US" sz="3200" i="1" dirty="0" err="1">
                <a:solidFill>
                  <a:srgbClr val="FF0000"/>
                </a:solidFill>
                <a:latin typeface="Arial" pitchFamily="34" charset="0"/>
                <a:cs typeface="Arial" pitchFamily="34" charset="0"/>
              </a:rPr>
              <a:t>hữu</a:t>
            </a:r>
            <a:r>
              <a:rPr lang="en-US" sz="3200" i="1" dirty="0">
                <a:solidFill>
                  <a:schemeClr val="accent1"/>
                </a:solidFill>
                <a:latin typeface="Arial" pitchFamily="34" charset="0"/>
                <a:cs typeface="Arial" pitchFamily="34" charset="0"/>
              </a:rPr>
              <a:t>..</a:t>
            </a:r>
            <a:endParaRPr lang="en-US" altLang="en-US" sz="3200" dirty="0">
              <a:solidFill>
                <a:schemeClr val="accent1"/>
              </a:solidFill>
              <a:latin typeface="Arial" pitchFamily="34" charset="0"/>
              <a:cs typeface="Arial" pitchFamily="34" charset="0"/>
            </a:endParaRPr>
          </a:p>
        </p:txBody>
      </p:sp>
      <p:sp>
        <p:nvSpPr>
          <p:cNvPr id="10" name="Right Arrow 9"/>
          <p:cNvSpPr/>
          <p:nvPr/>
        </p:nvSpPr>
        <p:spPr>
          <a:xfrm>
            <a:off x="762000" y="3314700"/>
            <a:ext cx="1371600" cy="9906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14023311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501E84E1-070D-40B8-BCDB-7511007B65AA}" type="slidenum">
              <a:rPr lang="en-US" smtClean="0">
                <a:solidFill>
                  <a:srgbClr val="0A304A"/>
                </a:solidFill>
                <a:latin typeface="Arial" charset="0"/>
              </a:rPr>
              <a:pPr/>
              <a:t>93</a:t>
            </a:fld>
            <a:endParaRPr lang="en-US" smtClean="0">
              <a:solidFill>
                <a:srgbClr val="0A304A"/>
              </a:solidFill>
              <a:latin typeface="Arial" charset="0"/>
            </a:endParaRPr>
          </a:p>
        </p:txBody>
      </p:sp>
      <p:pic>
        <p:nvPicPr>
          <p:cNvPr id="66563" name="Picture 5" descr="http://image.slidesharecdn.com/beinglateforwork-150811013947-lva1-app6892/95/being-late-for-work-di-lam-1-638.jpg?cb=14392573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70159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circle(in)">
                                      <p:cBhvr>
                                        <p:cTn id="7" dur="2000"/>
                                        <p:tgtEl>
                                          <p:spTgt spid="66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FE6EF6AF-B419-47E1-89CA-17A4F6BBD9A3}" type="slidenum">
              <a:rPr lang="en-US" smtClean="0">
                <a:solidFill>
                  <a:srgbClr val="0A304A"/>
                </a:solidFill>
                <a:latin typeface="Arial" charset="0"/>
              </a:rPr>
              <a:pPr/>
              <a:t>94</a:t>
            </a:fld>
            <a:endParaRPr lang="en-US" smtClean="0">
              <a:solidFill>
                <a:srgbClr val="0A304A"/>
              </a:solidFill>
              <a:latin typeface="Arial" charset="0"/>
            </a:endParaRPr>
          </a:p>
        </p:txBody>
      </p:sp>
      <p:sp>
        <p:nvSpPr>
          <p:cNvPr id="7"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600" b="1" dirty="0">
                <a:solidFill>
                  <a:schemeClr val="accent1"/>
                </a:solidFill>
                <a:latin typeface="Arial" pitchFamily="34" charset="0"/>
                <a:cs typeface="Arial" pitchFamily="34" charset="0"/>
              </a:rPr>
              <a:t>VI PHẠM KỶ LUẬT</a:t>
            </a:r>
          </a:p>
        </p:txBody>
      </p:sp>
      <p:sp>
        <p:nvSpPr>
          <p:cNvPr id="8" name="Rounded Rectangle 7"/>
          <p:cNvSpPr/>
          <p:nvPr/>
        </p:nvSpPr>
        <p:spPr>
          <a:xfrm>
            <a:off x="2286000" y="1219200"/>
            <a:ext cx="6096000" cy="5181600"/>
          </a:xfrm>
          <a:prstGeom prst="roundRect">
            <a:avLst/>
          </a:prstGeom>
        </p:spPr>
        <p:style>
          <a:lnRef idx="2">
            <a:schemeClr val="accent1">
              <a:shade val="50000"/>
            </a:schemeClr>
          </a:lnRef>
          <a:fillRef idx="1001">
            <a:schemeClr val="lt1"/>
          </a:fillRef>
          <a:effectRef idx="0">
            <a:schemeClr val="accent1"/>
          </a:effectRef>
          <a:fontRef idx="minor">
            <a:schemeClr val="lt1"/>
          </a:fontRef>
        </p:style>
        <p:txBody>
          <a:bodyPr anchor="ctr"/>
          <a:lstStyle/>
          <a:p>
            <a:pPr algn="just">
              <a:buFont typeface="Arial" panose="020B0604020202020204" pitchFamily="34" charset="0"/>
              <a:buNone/>
              <a:defRPr/>
            </a:pPr>
            <a:r>
              <a:rPr lang="en-US" sz="3200" i="1" dirty="0">
                <a:solidFill>
                  <a:schemeClr val="accent1"/>
                </a:solidFill>
                <a:latin typeface="Arial" pitchFamily="34" charset="0"/>
                <a:cs typeface="Arial" pitchFamily="34" charset="0"/>
              </a:rPr>
              <a:t>Vi </a:t>
            </a:r>
            <a:r>
              <a:rPr lang="en-US" sz="3200" i="1" dirty="0" err="1">
                <a:solidFill>
                  <a:schemeClr val="accent1"/>
                </a:solidFill>
                <a:latin typeface="Arial" pitchFamily="34" charset="0"/>
                <a:cs typeface="Arial" pitchFamily="34" charset="0"/>
              </a:rPr>
              <a:t>phạm</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kỷ</a:t>
            </a:r>
            <a:r>
              <a:rPr lang="en-US" sz="3200" i="1" dirty="0">
                <a:solidFill>
                  <a:schemeClr val="accent1"/>
                </a:solidFill>
                <a:latin typeface="Arial" pitchFamily="34" charset="0"/>
                <a:cs typeface="Arial" pitchFamily="34" charset="0"/>
              </a:rPr>
              <a:t> </a:t>
            </a:r>
            <a:r>
              <a:rPr lang="en-US" sz="3200" i="1" dirty="0" err="1">
                <a:solidFill>
                  <a:schemeClr val="accent1"/>
                </a:solidFill>
                <a:latin typeface="Arial" pitchFamily="34" charset="0"/>
                <a:cs typeface="Arial" pitchFamily="34" charset="0"/>
              </a:rPr>
              <a:t>luật</a:t>
            </a:r>
            <a:r>
              <a:rPr 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là</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hành</a:t>
            </a:r>
            <a:r>
              <a:rPr lang="en-US" altLang="en-US" sz="3200" i="1" dirty="0">
                <a:solidFill>
                  <a:schemeClr val="accent1"/>
                </a:solidFill>
                <a:latin typeface="Arial" pitchFamily="34" charset="0"/>
                <a:cs typeface="Arial" pitchFamily="34" charset="0"/>
              </a:rPr>
              <a:t> vi </a:t>
            </a:r>
            <a:r>
              <a:rPr lang="en-US" altLang="en-US" sz="3200" i="1" dirty="0" err="1">
                <a:solidFill>
                  <a:schemeClr val="accent1"/>
                </a:solidFill>
                <a:latin typeface="Arial" pitchFamily="34" charset="0"/>
                <a:cs typeface="Arial" pitchFamily="34" charset="0"/>
              </a:rPr>
              <a:t>có</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lỗi</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trái</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với</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các</a:t>
            </a:r>
            <a:r>
              <a:rPr lang="en-US" altLang="en-US" sz="3200" i="1" dirty="0">
                <a:solidFill>
                  <a:schemeClr val="accent1"/>
                </a:solidFill>
                <a:latin typeface="Arial" pitchFamily="34" charset="0"/>
                <a:cs typeface="Arial" pitchFamily="34" charset="0"/>
              </a:rPr>
              <a:t> </a:t>
            </a:r>
            <a:r>
              <a:rPr lang="en-US" altLang="en-US" sz="3200" i="1" dirty="0" err="1">
                <a:solidFill>
                  <a:srgbClr val="FF0000"/>
                </a:solidFill>
                <a:latin typeface="Arial" pitchFamily="34" charset="0"/>
                <a:cs typeface="Arial" pitchFamily="34" charset="0"/>
              </a:rPr>
              <a:t>quy</a:t>
            </a:r>
            <a:r>
              <a:rPr lang="en-US" altLang="en-US" sz="3200" i="1" dirty="0">
                <a:solidFill>
                  <a:srgbClr val="FF0000"/>
                </a:solidFill>
                <a:latin typeface="Arial" pitchFamily="34" charset="0"/>
                <a:cs typeface="Arial" pitchFamily="34" charset="0"/>
              </a:rPr>
              <a:t> </a:t>
            </a:r>
            <a:r>
              <a:rPr lang="en-US" altLang="en-US" sz="3200" i="1" dirty="0" err="1">
                <a:solidFill>
                  <a:srgbClr val="FF0000"/>
                </a:solidFill>
                <a:latin typeface="Arial" pitchFamily="34" charset="0"/>
                <a:cs typeface="Arial" pitchFamily="34" charset="0"/>
              </a:rPr>
              <a:t>chế</a:t>
            </a:r>
            <a:r>
              <a:rPr lang="en-US" altLang="en-US" sz="3200" i="1" dirty="0">
                <a:solidFill>
                  <a:srgbClr val="FF0000"/>
                </a:solidFill>
                <a:latin typeface="Arial" pitchFamily="34" charset="0"/>
                <a:cs typeface="Arial" pitchFamily="34" charset="0"/>
              </a:rPr>
              <a:t>, qui </a:t>
            </a:r>
            <a:r>
              <a:rPr lang="en-US" altLang="en-US" sz="3200" i="1" dirty="0" err="1">
                <a:solidFill>
                  <a:srgbClr val="FF0000"/>
                </a:solidFill>
                <a:latin typeface="Arial" pitchFamily="34" charset="0"/>
                <a:cs typeface="Arial" pitchFamily="34" charset="0"/>
              </a:rPr>
              <a:t>tắc</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xác</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lập</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trật</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tự</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trong</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nội</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bộ</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một</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cơ</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quan</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xí</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nghiệp</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trường</a:t>
            </a:r>
            <a:r>
              <a:rPr lang="en-US" altLang="en-US" sz="3200" i="1" dirty="0">
                <a:solidFill>
                  <a:schemeClr val="accent1"/>
                </a:solidFill>
                <a:latin typeface="Arial" pitchFamily="34" charset="0"/>
                <a:cs typeface="Arial" pitchFamily="34" charset="0"/>
              </a:rPr>
              <a:t> </a:t>
            </a:r>
            <a:r>
              <a:rPr lang="en-US" altLang="en-US" sz="3200" i="1" dirty="0" err="1">
                <a:solidFill>
                  <a:schemeClr val="accent1"/>
                </a:solidFill>
                <a:latin typeface="Arial" pitchFamily="34" charset="0"/>
                <a:cs typeface="Arial" pitchFamily="34" charset="0"/>
              </a:rPr>
              <a:t>học</a:t>
            </a:r>
            <a:r>
              <a:rPr lang="en-US" altLang="en-US" sz="3200" i="1" dirty="0">
                <a:solidFill>
                  <a:schemeClr val="accent1"/>
                </a:solidFill>
                <a:latin typeface="Arial" pitchFamily="34" charset="0"/>
                <a:cs typeface="Arial" pitchFamily="34" charset="0"/>
              </a:rPr>
              <a:t> </a:t>
            </a:r>
            <a:r>
              <a:rPr lang="en-US" altLang="en-US" sz="3200" dirty="0">
                <a:solidFill>
                  <a:schemeClr val="accent1"/>
                </a:solidFill>
                <a:latin typeface="Arial" pitchFamily="34" charset="0"/>
                <a:cs typeface="Arial" pitchFamily="34" charset="0"/>
              </a:rPr>
              <a:t>…</a:t>
            </a:r>
          </a:p>
        </p:txBody>
      </p:sp>
      <p:sp>
        <p:nvSpPr>
          <p:cNvPr id="9" name="Right Arrow 8"/>
          <p:cNvSpPr/>
          <p:nvPr/>
        </p:nvSpPr>
        <p:spPr>
          <a:xfrm>
            <a:off x="762000" y="3314700"/>
            <a:ext cx="1371600" cy="9906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47882569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65DB1752-9BC8-4044-8105-B4E225E921CB}" type="slidenum">
              <a:rPr lang="en-US" smtClean="0">
                <a:solidFill>
                  <a:srgbClr val="0A304A"/>
                </a:solidFill>
                <a:latin typeface="Arial" charset="0"/>
              </a:rPr>
              <a:pPr/>
              <a:t>95</a:t>
            </a:fld>
            <a:endParaRPr lang="en-US" smtClean="0">
              <a:solidFill>
                <a:srgbClr val="0A304A"/>
              </a:solidFill>
              <a:latin typeface="Arial" charset="0"/>
            </a:endParaRPr>
          </a:p>
        </p:txBody>
      </p:sp>
      <p:sp>
        <p:nvSpPr>
          <p:cNvPr id="1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600" b="1" dirty="0">
                <a:solidFill>
                  <a:schemeClr val="accent1"/>
                </a:solidFill>
                <a:latin typeface="Arial" pitchFamily="34" charset="0"/>
                <a:cs typeface="Arial" pitchFamily="34" charset="0"/>
              </a:rPr>
              <a:t>CÁC LOẠI VI PHẠM PHÁP LUẬT</a:t>
            </a:r>
          </a:p>
        </p:txBody>
      </p:sp>
      <p:graphicFrame>
        <p:nvGraphicFramePr>
          <p:cNvPr id="16" name="Group 189"/>
          <p:cNvGraphicFramePr>
            <a:graphicFrameLocks noGrp="1"/>
          </p:cNvGraphicFramePr>
          <p:nvPr>
            <p:extLst/>
          </p:nvPr>
        </p:nvGraphicFramePr>
        <p:xfrm>
          <a:off x="76200" y="1844675"/>
          <a:ext cx="8991601" cy="4292599"/>
        </p:xfrm>
        <a:graphic>
          <a:graphicData uri="http://schemas.openxmlformats.org/drawingml/2006/table">
            <a:tbl>
              <a:tblPr/>
              <a:tblGrid>
                <a:gridCol w="2971800">
                  <a:extLst>
                    <a:ext uri="{9D8B030D-6E8A-4147-A177-3AD203B41FA5}">
                      <a16:colId xmlns:a16="http://schemas.microsoft.com/office/drawing/2014/main" xmlns="" val="20000"/>
                    </a:ext>
                  </a:extLst>
                </a:gridCol>
                <a:gridCol w="2819400">
                  <a:extLst>
                    <a:ext uri="{9D8B030D-6E8A-4147-A177-3AD203B41FA5}">
                      <a16:colId xmlns:a16="http://schemas.microsoft.com/office/drawing/2014/main" xmlns="" val="20001"/>
                    </a:ext>
                  </a:extLst>
                </a:gridCol>
                <a:gridCol w="3200401">
                  <a:extLst>
                    <a:ext uri="{9D8B030D-6E8A-4147-A177-3AD203B41FA5}">
                      <a16:colId xmlns:a16="http://schemas.microsoft.com/office/drawing/2014/main" xmlns="" val="20002"/>
                    </a:ext>
                  </a:extLst>
                </a:gridCol>
              </a:tblGrid>
              <a:tr h="5761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rgbClr val="FFC000"/>
                          </a:solidFill>
                          <a:effectLst/>
                          <a:latin typeface="Arial" pitchFamily="34" charset="0"/>
                          <a:cs typeface="Arial" pitchFamily="34" charset="0"/>
                        </a:rPr>
                        <a:t>   </a:t>
                      </a:r>
                      <a:r>
                        <a:rPr kumimoji="0" lang="en-US" sz="2800" b="1" i="0" u="none" strike="noStrike" cap="none" normalizeH="0" baseline="0" dirty="0" err="1" smtClean="0">
                          <a:ln>
                            <a:noFill/>
                          </a:ln>
                          <a:solidFill>
                            <a:srgbClr val="FFC000"/>
                          </a:solidFill>
                          <a:effectLst/>
                          <a:latin typeface="Arial" pitchFamily="34" charset="0"/>
                          <a:cs typeface="Arial" pitchFamily="34" charset="0"/>
                        </a:rPr>
                        <a:t>Loại</a:t>
                      </a:r>
                      <a:r>
                        <a:rPr kumimoji="0" lang="en-US" sz="2800" b="1" i="0" u="none" strike="noStrike" cap="none" normalizeH="0" baseline="0" dirty="0" smtClean="0">
                          <a:ln>
                            <a:noFill/>
                          </a:ln>
                          <a:solidFill>
                            <a:srgbClr val="FFC000"/>
                          </a:solidFill>
                          <a:effectLst/>
                          <a:latin typeface="Arial" pitchFamily="34" charset="0"/>
                          <a:cs typeface="Arial" pitchFamily="34" charset="0"/>
                        </a:rPr>
                        <a:t> VPPL</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err="1" smtClean="0">
                          <a:ln>
                            <a:noFill/>
                          </a:ln>
                          <a:solidFill>
                            <a:srgbClr val="FFC000"/>
                          </a:solidFill>
                          <a:effectLst/>
                          <a:latin typeface="Arial" pitchFamily="34" charset="0"/>
                          <a:cs typeface="Arial" pitchFamily="34" charset="0"/>
                        </a:rPr>
                        <a:t>Chủ</a:t>
                      </a:r>
                      <a:r>
                        <a:rPr kumimoji="0" lang="en-US" sz="2800" b="1" i="0" u="none" strike="noStrike" cap="none" normalizeH="0" baseline="0" dirty="0" smtClean="0">
                          <a:ln>
                            <a:noFill/>
                          </a:ln>
                          <a:solidFill>
                            <a:srgbClr val="FFC000"/>
                          </a:solidFill>
                          <a:effectLst/>
                          <a:latin typeface="Arial" pitchFamily="34" charset="0"/>
                          <a:cs typeface="Arial" pitchFamily="34" charset="0"/>
                        </a:rPr>
                        <a:t> </a:t>
                      </a:r>
                      <a:r>
                        <a:rPr kumimoji="0" lang="en-US" sz="2800" b="1" i="0" u="none" strike="noStrike" cap="none" normalizeH="0" baseline="0" dirty="0" err="1" smtClean="0">
                          <a:ln>
                            <a:noFill/>
                          </a:ln>
                          <a:solidFill>
                            <a:srgbClr val="FFC000"/>
                          </a:solidFill>
                          <a:effectLst/>
                          <a:latin typeface="Arial" pitchFamily="34" charset="0"/>
                          <a:cs typeface="Arial" pitchFamily="34" charset="0"/>
                        </a:rPr>
                        <a:t>thể</a:t>
                      </a:r>
                      <a:endParaRPr kumimoji="0" lang="en-US" sz="2800" b="1" i="0" u="none" strike="noStrike" cap="none" normalizeH="0" baseline="0" dirty="0" smtClean="0">
                        <a:ln>
                          <a:noFill/>
                        </a:ln>
                        <a:solidFill>
                          <a:srgbClr val="FFC000"/>
                        </a:solidFill>
                        <a:effectLst/>
                        <a:latin typeface="Arial" pitchFamily="34" charset="0"/>
                        <a:cs typeface="Arial" pitchFamily="34"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FFC000"/>
                          </a:solidFill>
                          <a:effectLst/>
                          <a:latin typeface="Arial" pitchFamily="34" charset="0"/>
                          <a:cs typeface="Arial" pitchFamily="34" charset="0"/>
                        </a:rPr>
                        <a:t>QPPL </a:t>
                      </a:r>
                      <a:r>
                        <a:rPr kumimoji="0" lang="en-US" sz="2800" b="1" i="0" u="none" strike="noStrike" cap="none" normalizeH="0" baseline="0" dirty="0" err="1" smtClean="0">
                          <a:ln>
                            <a:noFill/>
                          </a:ln>
                          <a:solidFill>
                            <a:srgbClr val="FFC000"/>
                          </a:solidFill>
                          <a:effectLst/>
                          <a:latin typeface="Arial" pitchFamily="34" charset="0"/>
                          <a:cs typeface="Arial" pitchFamily="34" charset="0"/>
                        </a:rPr>
                        <a:t>bị</a:t>
                      </a:r>
                      <a:r>
                        <a:rPr kumimoji="0" lang="en-US" sz="2800" b="1" i="0" u="none" strike="noStrike" cap="none" normalizeH="0" baseline="0" dirty="0" smtClean="0">
                          <a:ln>
                            <a:noFill/>
                          </a:ln>
                          <a:solidFill>
                            <a:srgbClr val="FFC000"/>
                          </a:solidFill>
                          <a:effectLst/>
                          <a:latin typeface="Arial" pitchFamily="34" charset="0"/>
                          <a:cs typeface="Arial" pitchFamily="34" charset="0"/>
                        </a:rPr>
                        <a:t> vi </a:t>
                      </a:r>
                      <a:r>
                        <a:rPr kumimoji="0" lang="en-US" sz="2800" b="1" i="0" u="none" strike="noStrike" cap="none" normalizeH="0" baseline="0" dirty="0" err="1" smtClean="0">
                          <a:ln>
                            <a:noFill/>
                          </a:ln>
                          <a:solidFill>
                            <a:srgbClr val="FFC000"/>
                          </a:solidFill>
                          <a:effectLst/>
                          <a:latin typeface="Arial" pitchFamily="34" charset="0"/>
                          <a:cs typeface="Arial" pitchFamily="34" charset="0"/>
                        </a:rPr>
                        <a:t>phạm</a:t>
                      </a:r>
                      <a:endParaRPr kumimoji="0" lang="en-US" sz="2800" b="1" i="0" u="none" strike="noStrike" cap="none" normalizeH="0" baseline="0" dirty="0" smtClean="0">
                        <a:ln>
                          <a:noFill/>
                        </a:ln>
                        <a:solidFill>
                          <a:srgbClr val="FFC000"/>
                        </a:solidFill>
                        <a:effectLst/>
                        <a:latin typeface="Arial" pitchFamily="34" charset="0"/>
                        <a:cs typeface="Arial" pitchFamily="34"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9443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rgbClr val="002060"/>
                          </a:solidFill>
                          <a:effectLst/>
                          <a:latin typeface="Arial" pitchFamily="34" charset="0"/>
                          <a:cs typeface="Arial" pitchFamily="34" charset="0"/>
                        </a:rPr>
                        <a:t>Vi </a:t>
                      </a:r>
                      <a:r>
                        <a:rPr kumimoji="0" lang="en-US" sz="2400" b="1" i="0" u="none" strike="noStrike" cap="none" normalizeH="0" baseline="0" dirty="0" err="1" smtClean="0">
                          <a:ln>
                            <a:noFill/>
                          </a:ln>
                          <a:solidFill>
                            <a:srgbClr val="002060"/>
                          </a:solidFill>
                          <a:effectLst/>
                          <a:latin typeface="Arial" pitchFamily="34" charset="0"/>
                          <a:cs typeface="Arial" pitchFamily="34" charset="0"/>
                        </a:rPr>
                        <a:t>phạm</a:t>
                      </a:r>
                      <a:r>
                        <a:rPr kumimoji="0" lang="en-US" sz="2400" b="1" i="0" u="none" strike="noStrike" cap="none" normalizeH="0" baseline="0" dirty="0" smtClean="0">
                          <a:ln>
                            <a:noFill/>
                          </a:ln>
                          <a:solidFill>
                            <a:srgbClr val="002060"/>
                          </a:solidFill>
                          <a:effectLst/>
                          <a:latin typeface="Arial" pitchFamily="34" charset="0"/>
                          <a:cs typeface="Arial" pitchFamily="34" charset="0"/>
                        </a:rPr>
                        <a:t> </a:t>
                      </a:r>
                      <a:r>
                        <a:rPr kumimoji="0" lang="en-US" sz="2400" b="1" i="0" u="none" strike="noStrike" cap="none" normalizeH="0" baseline="0" dirty="0" err="1" smtClean="0">
                          <a:ln>
                            <a:noFill/>
                          </a:ln>
                          <a:solidFill>
                            <a:srgbClr val="002060"/>
                          </a:solidFill>
                          <a:effectLst/>
                          <a:latin typeface="Arial" pitchFamily="34" charset="0"/>
                          <a:cs typeface="Arial" pitchFamily="34" charset="0"/>
                        </a:rPr>
                        <a:t>hình</a:t>
                      </a:r>
                      <a:r>
                        <a:rPr kumimoji="0" lang="en-US" sz="2400" b="1" i="0" u="none" strike="noStrike" cap="none" normalizeH="0" baseline="0" dirty="0" smtClean="0">
                          <a:ln>
                            <a:noFill/>
                          </a:ln>
                          <a:solidFill>
                            <a:srgbClr val="002060"/>
                          </a:solidFill>
                          <a:effectLst/>
                          <a:latin typeface="Arial" pitchFamily="34" charset="0"/>
                          <a:cs typeface="Arial" pitchFamily="34" charset="0"/>
                        </a:rPr>
                        <a:t> </a:t>
                      </a:r>
                      <a:r>
                        <a:rPr kumimoji="0" lang="en-US" sz="2400" b="1" i="0" u="none" strike="noStrike" cap="none" normalizeH="0" baseline="0" dirty="0" err="1" smtClean="0">
                          <a:ln>
                            <a:noFill/>
                          </a:ln>
                          <a:solidFill>
                            <a:srgbClr val="002060"/>
                          </a:solidFill>
                          <a:effectLst/>
                          <a:latin typeface="Arial" pitchFamily="34" charset="0"/>
                          <a:cs typeface="Arial" pitchFamily="34" charset="0"/>
                        </a:rPr>
                        <a:t>sự</a:t>
                      </a:r>
                      <a:endParaRPr kumimoji="0" lang="en-US" sz="2400" b="1" i="0" u="none" strike="noStrike" cap="none" normalizeH="0" baseline="0" dirty="0" smtClean="0">
                        <a:ln>
                          <a:noFill/>
                        </a:ln>
                        <a:solidFill>
                          <a:srgbClr val="002060"/>
                        </a:solidFill>
                        <a:effectLst/>
                        <a:latin typeface="Arial" pitchFamily="34" charset="0"/>
                        <a:cs typeface="Arial" pitchFamily="34"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vi-VN" sz="2800" b="0" i="0" u="none" strike="noStrike" cap="none" normalizeH="0" baseline="0" dirty="0" smtClean="0">
                        <a:ln>
                          <a:noFill/>
                        </a:ln>
                        <a:solidFill>
                          <a:srgbClr val="FFFF00"/>
                        </a:solidFill>
                        <a:effectLst/>
                        <a:latin typeface="Times New Roman" pitchFamily="18"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vi-VN" sz="2800" b="0" i="0" u="none" strike="noStrike" cap="none" normalizeH="0" baseline="0" dirty="0" smtClean="0">
                        <a:ln>
                          <a:noFill/>
                        </a:ln>
                        <a:solidFill>
                          <a:srgbClr val="FFFF00"/>
                        </a:solidFill>
                        <a:effectLst/>
                        <a:latin typeface="Times New Roman" pitchFamily="18"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8229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1" i="0" u="none" strike="noStrike" cap="none" normalizeH="0" baseline="0" dirty="0" smtClean="0">
                          <a:ln>
                            <a:noFill/>
                          </a:ln>
                          <a:solidFill>
                            <a:srgbClr val="002060"/>
                          </a:solidFill>
                          <a:effectLst/>
                          <a:latin typeface="Arial" pitchFamily="34" charset="0"/>
                          <a:cs typeface="Arial" pitchFamily="34" charset="0"/>
                        </a:rPr>
                        <a:t>Vi </a:t>
                      </a:r>
                      <a:r>
                        <a:rPr kumimoji="0" lang="en-US" sz="2300" b="1" i="0" u="none" strike="noStrike" cap="none" normalizeH="0" baseline="0" dirty="0" err="1" smtClean="0">
                          <a:ln>
                            <a:noFill/>
                          </a:ln>
                          <a:solidFill>
                            <a:srgbClr val="002060"/>
                          </a:solidFill>
                          <a:effectLst/>
                          <a:latin typeface="Arial" pitchFamily="34" charset="0"/>
                          <a:cs typeface="Arial" pitchFamily="34" charset="0"/>
                        </a:rPr>
                        <a:t>phạm</a:t>
                      </a:r>
                      <a:r>
                        <a:rPr kumimoji="0" lang="en-US" sz="2300" b="1" i="0" u="none" strike="noStrike" cap="none" normalizeH="0" baseline="0" dirty="0" smtClean="0">
                          <a:ln>
                            <a:noFill/>
                          </a:ln>
                          <a:solidFill>
                            <a:srgbClr val="002060"/>
                          </a:solidFill>
                          <a:effectLst/>
                          <a:latin typeface="Arial" pitchFamily="34" charset="0"/>
                          <a:cs typeface="Arial" pitchFamily="34" charset="0"/>
                        </a:rPr>
                        <a:t> </a:t>
                      </a:r>
                      <a:r>
                        <a:rPr kumimoji="0" lang="en-US" sz="2300" b="1" i="0" u="none" strike="noStrike" cap="none" normalizeH="0" baseline="0" dirty="0" err="1" smtClean="0">
                          <a:ln>
                            <a:noFill/>
                          </a:ln>
                          <a:solidFill>
                            <a:srgbClr val="002060"/>
                          </a:solidFill>
                          <a:effectLst/>
                          <a:latin typeface="Arial" pitchFamily="34" charset="0"/>
                          <a:cs typeface="Arial" pitchFamily="34" charset="0"/>
                        </a:rPr>
                        <a:t>hành</a:t>
                      </a:r>
                      <a:r>
                        <a:rPr kumimoji="0" lang="en-US" sz="2300" b="1" i="0" u="none" strike="noStrike" cap="none" normalizeH="0" baseline="0" dirty="0" smtClean="0">
                          <a:ln>
                            <a:noFill/>
                          </a:ln>
                          <a:solidFill>
                            <a:srgbClr val="002060"/>
                          </a:solidFill>
                          <a:effectLst/>
                          <a:latin typeface="Arial" pitchFamily="34" charset="0"/>
                          <a:cs typeface="Arial" pitchFamily="34" charset="0"/>
                        </a:rPr>
                        <a:t> </a:t>
                      </a:r>
                      <a:r>
                        <a:rPr kumimoji="0" lang="en-US" sz="2300" b="1" i="0" u="none" strike="noStrike" cap="none" normalizeH="0" baseline="0" dirty="0" err="1" smtClean="0">
                          <a:ln>
                            <a:noFill/>
                          </a:ln>
                          <a:solidFill>
                            <a:srgbClr val="002060"/>
                          </a:solidFill>
                          <a:effectLst/>
                          <a:latin typeface="Arial" pitchFamily="34" charset="0"/>
                          <a:cs typeface="Arial" pitchFamily="34" charset="0"/>
                        </a:rPr>
                        <a:t>chính</a:t>
                      </a:r>
                      <a:endParaRPr kumimoji="0" lang="en-US" sz="2300" b="1" i="0" u="none" strike="noStrike" cap="none" normalizeH="0" baseline="0" dirty="0" smtClean="0">
                        <a:ln>
                          <a:noFill/>
                        </a:ln>
                        <a:solidFill>
                          <a:srgbClr val="002060"/>
                        </a:solidFill>
                        <a:effectLst/>
                        <a:latin typeface="Arial" pitchFamily="34" charset="0"/>
                        <a:cs typeface="Arial" pitchFamily="34"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vi-VN" sz="2800" b="0" i="0" u="none" strike="noStrike" cap="none" normalizeH="0" baseline="0" dirty="0" smtClean="0">
                        <a:ln>
                          <a:noFill/>
                        </a:ln>
                        <a:solidFill>
                          <a:srgbClr val="FFFF00"/>
                        </a:solidFill>
                        <a:effectLst/>
                        <a:latin typeface="Times New Roman" pitchFamily="18"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vi-VN" sz="2800" b="0" i="0" u="none" strike="noStrike" cap="none" normalizeH="0" baseline="0" dirty="0" smtClean="0">
                        <a:ln>
                          <a:noFill/>
                        </a:ln>
                        <a:solidFill>
                          <a:srgbClr val="FFFF00"/>
                        </a:solidFill>
                        <a:effectLst/>
                        <a:latin typeface="Times New Roman" pitchFamily="18"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9443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rgbClr val="002060"/>
                          </a:solidFill>
                          <a:effectLst/>
                          <a:latin typeface="Arial" pitchFamily="34" charset="0"/>
                          <a:cs typeface="Arial" pitchFamily="34" charset="0"/>
                        </a:rPr>
                        <a:t>Vi </a:t>
                      </a:r>
                      <a:r>
                        <a:rPr kumimoji="0" lang="en-US" sz="2400" b="1" i="0" u="none" strike="noStrike" cap="none" normalizeH="0" baseline="0" dirty="0" err="1" smtClean="0">
                          <a:ln>
                            <a:noFill/>
                          </a:ln>
                          <a:solidFill>
                            <a:srgbClr val="002060"/>
                          </a:solidFill>
                          <a:effectLst/>
                          <a:latin typeface="Arial" pitchFamily="34" charset="0"/>
                          <a:cs typeface="Arial" pitchFamily="34" charset="0"/>
                        </a:rPr>
                        <a:t>phạm</a:t>
                      </a:r>
                      <a:r>
                        <a:rPr kumimoji="0" lang="en-US" sz="2400" b="1" i="0" u="none" strike="noStrike" cap="none" normalizeH="0" baseline="0" dirty="0" smtClean="0">
                          <a:ln>
                            <a:noFill/>
                          </a:ln>
                          <a:solidFill>
                            <a:srgbClr val="002060"/>
                          </a:solidFill>
                          <a:effectLst/>
                          <a:latin typeface="Arial" pitchFamily="34" charset="0"/>
                          <a:cs typeface="Arial" pitchFamily="34" charset="0"/>
                        </a:rPr>
                        <a:t>  </a:t>
                      </a:r>
                      <a:r>
                        <a:rPr kumimoji="0" lang="en-US" sz="2400" b="1" i="0" u="none" strike="noStrike" cap="none" normalizeH="0" baseline="0" dirty="0" err="1" smtClean="0">
                          <a:ln>
                            <a:noFill/>
                          </a:ln>
                          <a:solidFill>
                            <a:srgbClr val="002060"/>
                          </a:solidFill>
                          <a:effectLst/>
                          <a:latin typeface="Arial" pitchFamily="34" charset="0"/>
                          <a:cs typeface="Arial" pitchFamily="34" charset="0"/>
                        </a:rPr>
                        <a:t>dân</a:t>
                      </a:r>
                      <a:r>
                        <a:rPr kumimoji="0" lang="en-US" sz="2400" b="1" i="0" u="none" strike="noStrike" cap="none" normalizeH="0" baseline="0" dirty="0" smtClean="0">
                          <a:ln>
                            <a:noFill/>
                          </a:ln>
                          <a:solidFill>
                            <a:srgbClr val="002060"/>
                          </a:solidFill>
                          <a:effectLst/>
                          <a:latin typeface="Arial" pitchFamily="34" charset="0"/>
                          <a:cs typeface="Arial" pitchFamily="34" charset="0"/>
                        </a:rPr>
                        <a:t> </a:t>
                      </a:r>
                      <a:r>
                        <a:rPr kumimoji="0" lang="en-US" sz="2400" b="1" i="0" u="none" strike="noStrike" cap="none" normalizeH="0" baseline="0" dirty="0" err="1" smtClean="0">
                          <a:ln>
                            <a:noFill/>
                          </a:ln>
                          <a:solidFill>
                            <a:srgbClr val="002060"/>
                          </a:solidFill>
                          <a:effectLst/>
                          <a:latin typeface="Arial" pitchFamily="34" charset="0"/>
                          <a:cs typeface="Arial" pitchFamily="34" charset="0"/>
                        </a:rPr>
                        <a:t>sự</a:t>
                      </a:r>
                      <a:endParaRPr kumimoji="0" lang="en-US" sz="2400" b="1" i="0" u="none" strike="noStrike" cap="none" normalizeH="0" baseline="0" dirty="0" smtClean="0">
                        <a:ln>
                          <a:noFill/>
                        </a:ln>
                        <a:solidFill>
                          <a:srgbClr val="002060"/>
                        </a:solidFill>
                        <a:effectLst/>
                        <a:latin typeface="Arial" pitchFamily="34" charset="0"/>
                        <a:cs typeface="Arial" pitchFamily="34"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vi-VN" sz="2800" b="0" i="0" u="none" strike="noStrike" cap="none" normalizeH="0" baseline="0" smtClean="0">
                        <a:ln>
                          <a:noFill/>
                        </a:ln>
                        <a:solidFill>
                          <a:srgbClr val="FFFF00"/>
                        </a:solidFill>
                        <a:effectLst/>
                        <a:latin typeface="Times New Roman" pitchFamily="18"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vi-VN" sz="2800" b="0" i="0" u="none" strike="noStrike" cap="none" normalizeH="0" baseline="0" dirty="0" smtClean="0">
                        <a:ln>
                          <a:noFill/>
                        </a:ln>
                        <a:solidFill>
                          <a:srgbClr val="FFFF00"/>
                        </a:solidFill>
                        <a:effectLst/>
                        <a:latin typeface="Times New Roman" pitchFamily="18"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10047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rgbClr val="002060"/>
                          </a:solidFill>
                          <a:effectLst/>
                          <a:latin typeface="Arial" pitchFamily="34" charset="0"/>
                          <a:cs typeface="Arial" pitchFamily="34" charset="0"/>
                        </a:rPr>
                        <a:t>Vi </a:t>
                      </a:r>
                      <a:r>
                        <a:rPr kumimoji="0" lang="en-US" sz="2400" b="1" i="0" u="none" strike="noStrike" cap="none" normalizeH="0" baseline="0" dirty="0" err="1" smtClean="0">
                          <a:ln>
                            <a:noFill/>
                          </a:ln>
                          <a:solidFill>
                            <a:srgbClr val="002060"/>
                          </a:solidFill>
                          <a:effectLst/>
                          <a:latin typeface="Arial" pitchFamily="34" charset="0"/>
                          <a:cs typeface="Arial" pitchFamily="34" charset="0"/>
                        </a:rPr>
                        <a:t>phạm</a:t>
                      </a:r>
                      <a:r>
                        <a:rPr kumimoji="0" lang="en-US" sz="2400" b="1" i="0" u="none" strike="noStrike" cap="none" normalizeH="0" baseline="0" dirty="0" smtClean="0">
                          <a:ln>
                            <a:noFill/>
                          </a:ln>
                          <a:solidFill>
                            <a:srgbClr val="002060"/>
                          </a:solidFill>
                          <a:effectLst/>
                          <a:latin typeface="Arial" pitchFamily="34" charset="0"/>
                          <a:cs typeface="Arial" pitchFamily="34" charset="0"/>
                        </a:rPr>
                        <a:t> </a:t>
                      </a:r>
                      <a:r>
                        <a:rPr kumimoji="0" lang="en-US" sz="2400" b="1" i="0" u="none" strike="noStrike" cap="none" normalizeH="0" baseline="0" dirty="0" err="1" smtClean="0">
                          <a:ln>
                            <a:noFill/>
                          </a:ln>
                          <a:solidFill>
                            <a:srgbClr val="002060"/>
                          </a:solidFill>
                          <a:effectLst/>
                          <a:latin typeface="Arial" pitchFamily="34" charset="0"/>
                          <a:cs typeface="Arial" pitchFamily="34" charset="0"/>
                        </a:rPr>
                        <a:t>kỷ</a:t>
                      </a:r>
                      <a:r>
                        <a:rPr kumimoji="0" lang="en-US" sz="2400" b="1" i="0" u="none" strike="noStrike" cap="none" normalizeH="0" baseline="0" dirty="0" smtClean="0">
                          <a:ln>
                            <a:noFill/>
                          </a:ln>
                          <a:solidFill>
                            <a:srgbClr val="002060"/>
                          </a:solidFill>
                          <a:effectLst/>
                          <a:latin typeface="Arial" pitchFamily="34" charset="0"/>
                          <a:cs typeface="Arial" pitchFamily="34" charset="0"/>
                        </a:rPr>
                        <a:t> </a:t>
                      </a:r>
                      <a:r>
                        <a:rPr kumimoji="0" lang="en-US" sz="2400" b="1" i="0" u="none" strike="noStrike" cap="none" normalizeH="0" baseline="0" dirty="0" err="1" smtClean="0">
                          <a:ln>
                            <a:noFill/>
                          </a:ln>
                          <a:solidFill>
                            <a:srgbClr val="002060"/>
                          </a:solidFill>
                          <a:effectLst/>
                          <a:latin typeface="Arial" pitchFamily="34" charset="0"/>
                          <a:cs typeface="Arial" pitchFamily="34" charset="0"/>
                        </a:rPr>
                        <a:t>luật</a:t>
                      </a:r>
                      <a:endParaRPr kumimoji="0" lang="en-US" sz="2400" b="1" i="0" u="none" strike="noStrike" cap="none" normalizeH="0" baseline="0" dirty="0" smtClean="0">
                        <a:ln>
                          <a:noFill/>
                        </a:ln>
                        <a:solidFill>
                          <a:srgbClr val="002060"/>
                        </a:solidFill>
                        <a:effectLst/>
                        <a:latin typeface="Arial" pitchFamily="34" charset="0"/>
                        <a:cs typeface="Arial" pitchFamily="34"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vi-VN" sz="2800" b="0" i="0" u="none" strike="noStrike" cap="none" normalizeH="0" baseline="0" dirty="0" smtClean="0">
                        <a:ln>
                          <a:noFill/>
                        </a:ln>
                        <a:solidFill>
                          <a:srgbClr val="FFFF00"/>
                        </a:solidFill>
                        <a:effectLst/>
                        <a:latin typeface="Times New Roman" pitchFamily="18"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vi-VN" sz="2800" b="0" i="0" u="none" strike="noStrike" cap="none" normalizeH="0" baseline="0" dirty="0" smtClean="0">
                        <a:ln>
                          <a:noFill/>
                        </a:ln>
                        <a:solidFill>
                          <a:srgbClr val="FFFF00"/>
                        </a:solidFill>
                        <a:effectLst/>
                        <a:latin typeface="Times New Roman" pitchFamily="18"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17" name="Text Box 118"/>
          <p:cNvSpPr txBox="1">
            <a:spLocks noChangeArrowheads="1"/>
          </p:cNvSpPr>
          <p:nvPr/>
        </p:nvSpPr>
        <p:spPr bwMode="auto">
          <a:xfrm>
            <a:off x="7234238" y="1989138"/>
            <a:ext cx="17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vi-VN" altLang="en-US" sz="2400" b="1">
              <a:solidFill>
                <a:srgbClr val="000099"/>
              </a:solidFill>
              <a:latin typeface="Verdana" pitchFamily="34" charset="0"/>
            </a:endParaRPr>
          </a:p>
        </p:txBody>
      </p:sp>
      <p:sp>
        <p:nvSpPr>
          <p:cNvPr id="18" name="Text Box 125"/>
          <p:cNvSpPr txBox="1">
            <a:spLocks noChangeArrowheads="1"/>
          </p:cNvSpPr>
          <p:nvPr/>
        </p:nvSpPr>
        <p:spPr bwMode="auto">
          <a:xfrm>
            <a:off x="3298825" y="2447925"/>
            <a:ext cx="2438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altLang="en-US" sz="2000" b="1" dirty="0" err="1">
                <a:latin typeface="Arial" pitchFamily="34" charset="0"/>
                <a:cs typeface="Arial" pitchFamily="34" charset="0"/>
              </a:rPr>
              <a:t>Cá</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nhân</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Pháp</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nhân</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thương</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mại</a:t>
            </a:r>
            <a:endParaRPr lang="en-US" altLang="en-US" sz="2000" b="1" dirty="0">
              <a:latin typeface="Arial" pitchFamily="34" charset="0"/>
              <a:cs typeface="Arial" pitchFamily="34" charset="0"/>
            </a:endParaRPr>
          </a:p>
        </p:txBody>
      </p:sp>
      <p:sp>
        <p:nvSpPr>
          <p:cNvPr id="19" name="Text Box 126"/>
          <p:cNvSpPr txBox="1">
            <a:spLocks noChangeArrowheads="1"/>
          </p:cNvSpPr>
          <p:nvPr/>
        </p:nvSpPr>
        <p:spPr bwMode="auto">
          <a:xfrm>
            <a:off x="2935288" y="3463925"/>
            <a:ext cx="2482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altLang="en-US" sz="2000" b="1" dirty="0" err="1">
                <a:latin typeface="Arial" pitchFamily="34" charset="0"/>
                <a:cs typeface="Arial" pitchFamily="34" charset="0"/>
              </a:rPr>
              <a:t>Cá</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nhân</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tổ</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chức</a:t>
            </a:r>
            <a:endParaRPr lang="en-US" altLang="en-US" sz="2000" b="1" dirty="0">
              <a:latin typeface="Arial" pitchFamily="34" charset="0"/>
              <a:cs typeface="Arial" pitchFamily="34" charset="0"/>
            </a:endParaRPr>
          </a:p>
        </p:txBody>
      </p:sp>
      <p:sp>
        <p:nvSpPr>
          <p:cNvPr id="20" name="Text Box 128"/>
          <p:cNvSpPr txBox="1">
            <a:spLocks noChangeArrowheads="1"/>
          </p:cNvSpPr>
          <p:nvPr/>
        </p:nvSpPr>
        <p:spPr bwMode="auto">
          <a:xfrm>
            <a:off x="3463925" y="4941888"/>
            <a:ext cx="17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vi-VN" altLang="en-US">
              <a:latin typeface="Verdana" pitchFamily="34" charset="0"/>
            </a:endParaRPr>
          </a:p>
        </p:txBody>
      </p:sp>
      <p:sp>
        <p:nvSpPr>
          <p:cNvPr id="21" name="Text Box 129"/>
          <p:cNvSpPr txBox="1">
            <a:spLocks noChangeArrowheads="1"/>
          </p:cNvSpPr>
          <p:nvPr/>
        </p:nvSpPr>
        <p:spPr bwMode="auto">
          <a:xfrm>
            <a:off x="2965450" y="4321175"/>
            <a:ext cx="2484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altLang="en-US" sz="2000" b="1" dirty="0" err="1">
                <a:latin typeface="Arial" pitchFamily="34" charset="0"/>
                <a:cs typeface="Arial" pitchFamily="34" charset="0"/>
              </a:rPr>
              <a:t>Cá</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nhân</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tổ</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chức</a:t>
            </a:r>
            <a:endParaRPr lang="en-US" altLang="en-US" sz="2000" b="1" dirty="0">
              <a:latin typeface="Arial" pitchFamily="34" charset="0"/>
              <a:cs typeface="Arial" pitchFamily="34" charset="0"/>
            </a:endParaRPr>
          </a:p>
        </p:txBody>
      </p:sp>
      <p:sp>
        <p:nvSpPr>
          <p:cNvPr id="22" name="Text Box 130"/>
          <p:cNvSpPr txBox="1">
            <a:spLocks noChangeArrowheads="1"/>
          </p:cNvSpPr>
          <p:nvPr/>
        </p:nvSpPr>
        <p:spPr bwMode="auto">
          <a:xfrm>
            <a:off x="2743200" y="5241925"/>
            <a:ext cx="3086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altLang="en-US" b="1" dirty="0">
                <a:latin typeface="Arial" pitchFamily="34" charset="0"/>
                <a:cs typeface="Arial" pitchFamily="34" charset="0"/>
              </a:rPr>
              <a:t> </a:t>
            </a:r>
            <a:r>
              <a:rPr lang="en-US" altLang="en-US" sz="2000" b="1" dirty="0" err="1">
                <a:latin typeface="Arial" pitchFamily="34" charset="0"/>
                <a:cs typeface="Arial" pitchFamily="34" charset="0"/>
              </a:rPr>
              <a:t>người</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lao</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động</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cán</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bộ</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công</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chức</a:t>
            </a:r>
            <a:r>
              <a:rPr lang="en-US" altLang="en-US" sz="2000" dirty="0">
                <a:latin typeface="Arial" pitchFamily="34" charset="0"/>
                <a:cs typeface="Arial" pitchFamily="34" charset="0"/>
              </a:rPr>
              <a:t> </a:t>
            </a:r>
            <a:r>
              <a:rPr lang="en-US" altLang="en-US" sz="2000" b="1" dirty="0">
                <a:latin typeface="Arial" pitchFamily="34" charset="0"/>
                <a:cs typeface="Arial" pitchFamily="34" charset="0"/>
              </a:rPr>
              <a:t>…</a:t>
            </a:r>
          </a:p>
        </p:txBody>
      </p:sp>
      <p:sp>
        <p:nvSpPr>
          <p:cNvPr id="23" name="Text Box 131"/>
          <p:cNvSpPr txBox="1">
            <a:spLocks noChangeArrowheads="1"/>
          </p:cNvSpPr>
          <p:nvPr/>
        </p:nvSpPr>
        <p:spPr bwMode="auto">
          <a:xfrm>
            <a:off x="6316663" y="2590800"/>
            <a:ext cx="2012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altLang="en-US" sz="2000" b="1" dirty="0">
                <a:latin typeface="Arial" pitchFamily="34" charset="0"/>
                <a:cs typeface="Arial" pitchFamily="34" charset="0"/>
              </a:rPr>
              <a:t>QPPL </a:t>
            </a:r>
            <a:r>
              <a:rPr lang="en-US" altLang="en-US" sz="2000" b="1" dirty="0" err="1">
                <a:latin typeface="Arial" pitchFamily="34" charset="0"/>
                <a:cs typeface="Arial" pitchFamily="34" charset="0"/>
              </a:rPr>
              <a:t>hình</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sự</a:t>
            </a:r>
            <a:endParaRPr lang="en-US" altLang="en-US" sz="2000" b="1" dirty="0">
              <a:latin typeface="Arial" pitchFamily="34" charset="0"/>
              <a:cs typeface="Arial" pitchFamily="34" charset="0"/>
            </a:endParaRPr>
          </a:p>
        </p:txBody>
      </p:sp>
      <p:sp>
        <p:nvSpPr>
          <p:cNvPr id="24" name="Text Box 132"/>
          <p:cNvSpPr txBox="1">
            <a:spLocks noChangeArrowheads="1"/>
          </p:cNvSpPr>
          <p:nvPr/>
        </p:nvSpPr>
        <p:spPr bwMode="auto">
          <a:xfrm>
            <a:off x="6183313" y="3505200"/>
            <a:ext cx="2541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altLang="en-US" sz="2000" b="1" dirty="0">
                <a:latin typeface="Arial" pitchFamily="34" charset="0"/>
                <a:cs typeface="Arial" pitchFamily="34" charset="0"/>
              </a:rPr>
              <a:t>QPPL </a:t>
            </a:r>
            <a:r>
              <a:rPr lang="en-US" altLang="en-US" sz="2000" b="1" dirty="0" err="1">
                <a:latin typeface="Arial" pitchFamily="34" charset="0"/>
                <a:cs typeface="Arial" pitchFamily="34" charset="0"/>
              </a:rPr>
              <a:t>hành</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chính</a:t>
            </a:r>
            <a:endParaRPr lang="en-US" altLang="en-US" sz="2000" b="1" dirty="0">
              <a:latin typeface="Arial" pitchFamily="34" charset="0"/>
              <a:cs typeface="Arial" pitchFamily="34" charset="0"/>
            </a:endParaRPr>
          </a:p>
        </p:txBody>
      </p:sp>
      <p:sp>
        <p:nvSpPr>
          <p:cNvPr id="25" name="Text Box 133"/>
          <p:cNvSpPr txBox="1">
            <a:spLocks noChangeArrowheads="1"/>
          </p:cNvSpPr>
          <p:nvPr/>
        </p:nvSpPr>
        <p:spPr bwMode="auto">
          <a:xfrm>
            <a:off x="6521450" y="4343400"/>
            <a:ext cx="1930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altLang="en-US" sz="2000" b="1" dirty="0">
                <a:latin typeface="Arial" pitchFamily="34" charset="0"/>
                <a:cs typeface="Arial" pitchFamily="34" charset="0"/>
              </a:rPr>
              <a:t>QPPL </a:t>
            </a:r>
            <a:r>
              <a:rPr lang="en-US" altLang="en-US" sz="2000" b="1" dirty="0" err="1">
                <a:latin typeface="Arial" pitchFamily="34" charset="0"/>
                <a:cs typeface="Arial" pitchFamily="34" charset="0"/>
              </a:rPr>
              <a:t>dân</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sự</a:t>
            </a:r>
            <a:endParaRPr lang="en-US" altLang="en-US" sz="2000" b="1" dirty="0">
              <a:latin typeface="Arial" pitchFamily="34" charset="0"/>
              <a:cs typeface="Arial" pitchFamily="34" charset="0"/>
            </a:endParaRPr>
          </a:p>
        </p:txBody>
      </p:sp>
      <p:sp>
        <p:nvSpPr>
          <p:cNvPr id="26" name="Text Box 134"/>
          <p:cNvSpPr txBox="1">
            <a:spLocks noChangeArrowheads="1"/>
          </p:cNvSpPr>
          <p:nvPr/>
        </p:nvSpPr>
        <p:spPr bwMode="auto">
          <a:xfrm>
            <a:off x="6064250" y="5197475"/>
            <a:ext cx="288131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lnSpc>
                <a:spcPct val="120000"/>
              </a:lnSpc>
            </a:pPr>
            <a:r>
              <a:rPr lang="en-US" altLang="en-US" sz="2000" b="1" dirty="0">
                <a:latin typeface="Arial" pitchFamily="34" charset="0"/>
                <a:cs typeface="Arial" pitchFamily="34" charset="0"/>
              </a:rPr>
              <a:t>QPPL </a:t>
            </a:r>
            <a:r>
              <a:rPr lang="en-US" altLang="en-US" sz="2000" b="1" dirty="0" err="1">
                <a:latin typeface="Arial" pitchFamily="34" charset="0"/>
                <a:cs typeface="Arial" pitchFamily="34" charset="0"/>
              </a:rPr>
              <a:t>lao</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động,nội</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quy</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quy</a:t>
            </a:r>
            <a:r>
              <a:rPr lang="en-US" altLang="en-US" sz="2000" b="1" dirty="0">
                <a:latin typeface="Arial" pitchFamily="34" charset="0"/>
                <a:cs typeface="Arial" pitchFamily="34" charset="0"/>
              </a:rPr>
              <a:t> </a:t>
            </a:r>
            <a:r>
              <a:rPr lang="en-US" altLang="en-US" sz="2000" b="1" dirty="0" err="1">
                <a:latin typeface="Arial" pitchFamily="34" charset="0"/>
                <a:cs typeface="Arial" pitchFamily="34" charset="0"/>
              </a:rPr>
              <a:t>chế</a:t>
            </a:r>
            <a:r>
              <a:rPr lang="en-US" altLang="en-US" sz="2000" b="1" dirty="0">
                <a:latin typeface="Arial" pitchFamily="34" charset="0"/>
                <a:cs typeface="Arial" pitchFamily="34" charset="0"/>
              </a:rPr>
              <a:t>…</a:t>
            </a:r>
          </a:p>
        </p:txBody>
      </p:sp>
    </p:spTree>
    <p:extLst>
      <p:ext uri="{BB962C8B-B14F-4D97-AF65-F5344CB8AC3E}">
        <p14:creationId xmlns:p14="http://schemas.microsoft.com/office/powerpoint/2010/main" val="169734657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nodePh="1">
                                  <p:stCondLst>
                                    <p:cond delay="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nodePh="1">
                                  <p:stCondLst>
                                    <p:cond delay="0"/>
                                  </p:stCondLst>
                                  <p:endCondLst>
                                    <p:cond evt="begin" delay="0">
                                      <p:tn val="25"/>
                                    </p:cond>
                                  </p:end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19" grpId="0"/>
      <p:bldP spid="20" grpId="0"/>
      <p:bldP spid="21" grpId="0"/>
      <p:bldP spid="22" grpId="0"/>
      <p:bldP spid="23" grpId="0"/>
      <p:bldP spid="24" grpId="0"/>
      <p:bldP spid="25" grpId="0"/>
      <p:bldP spid="2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200" b="1" dirty="0">
                <a:solidFill>
                  <a:schemeClr val="accent1"/>
                </a:solidFill>
                <a:latin typeface="Arial" pitchFamily="34" charset="0"/>
                <a:cs typeface="Arial" pitchFamily="34" charset="0"/>
              </a:rPr>
              <a:t>KHÁI NIỆM TRÁCH NHIỆM PHÁP LÝ</a:t>
            </a:r>
          </a:p>
        </p:txBody>
      </p:sp>
      <p:sp>
        <p:nvSpPr>
          <p:cNvPr id="138243" name="Slide Number Placeholder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49B08A94-8299-40D3-A61A-B97327B55D51}" type="slidenum">
              <a:rPr lang="en-US" smtClean="0">
                <a:solidFill>
                  <a:srgbClr val="0A304A"/>
                </a:solidFill>
                <a:latin typeface="Arial" charset="0"/>
              </a:rPr>
              <a:pPr/>
              <a:t>96</a:t>
            </a:fld>
            <a:endParaRPr lang="en-US" smtClean="0">
              <a:solidFill>
                <a:srgbClr val="0A304A"/>
              </a:solidFill>
              <a:latin typeface="Arial" charset="0"/>
            </a:endParaRPr>
          </a:p>
        </p:txBody>
      </p:sp>
      <p:sp>
        <p:nvSpPr>
          <p:cNvPr id="7" name="Rounded Rectangle 6"/>
          <p:cNvSpPr/>
          <p:nvPr/>
        </p:nvSpPr>
        <p:spPr>
          <a:xfrm>
            <a:off x="466725" y="2057400"/>
            <a:ext cx="8077200" cy="35814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hangingPunct="1">
              <a:defRPr/>
            </a:pPr>
            <a:r>
              <a:rPr lang="en-US" altLang="en-US" sz="3600" i="1" dirty="0" err="1">
                <a:solidFill>
                  <a:schemeClr val="accent1"/>
                </a:solidFill>
                <a:latin typeface="Arial" pitchFamily="34" charset="0"/>
                <a:cs typeface="Arial" pitchFamily="34" charset="0"/>
              </a:rPr>
              <a:t>Trách</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nhiệm</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pháp</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lý</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là</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hậu</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quả</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bất</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lợi</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sự</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trừng</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phạt</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đối</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với</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chủ</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thể</a:t>
            </a:r>
            <a:r>
              <a:rPr lang="en-US" altLang="en-US" sz="3600" i="1" dirty="0">
                <a:solidFill>
                  <a:schemeClr val="accent1"/>
                </a:solidFill>
                <a:latin typeface="Arial" pitchFamily="34" charset="0"/>
                <a:cs typeface="Arial" pitchFamily="34" charset="0"/>
              </a:rPr>
              <a:t> vi </a:t>
            </a:r>
            <a:r>
              <a:rPr lang="en-US" altLang="en-US" sz="3600" i="1" dirty="0" err="1">
                <a:solidFill>
                  <a:schemeClr val="accent1"/>
                </a:solidFill>
                <a:latin typeface="Arial" pitchFamily="34" charset="0"/>
                <a:cs typeface="Arial" pitchFamily="34" charset="0"/>
              </a:rPr>
              <a:t>phạm</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pháp</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luật</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thể</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hiện</a:t>
            </a:r>
            <a:r>
              <a:rPr lang="en-US" altLang="en-US" sz="3600" i="1" dirty="0">
                <a:solidFill>
                  <a:schemeClr val="accent1"/>
                </a:solidFill>
                <a:latin typeface="Arial" pitchFamily="34" charset="0"/>
                <a:cs typeface="Arial" pitchFamily="34" charset="0"/>
              </a:rPr>
              <a:t> ở </a:t>
            </a:r>
            <a:r>
              <a:rPr lang="en-US" altLang="en-US" sz="3600" i="1" dirty="0" err="1">
                <a:solidFill>
                  <a:schemeClr val="accent1"/>
                </a:solidFill>
                <a:latin typeface="Arial" pitchFamily="34" charset="0"/>
                <a:cs typeface="Arial" pitchFamily="34" charset="0"/>
              </a:rPr>
              <a:t>mối</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quan</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hệ</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đặc</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biệt</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giữa</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nhà</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nước</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với</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chủ</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thể</a:t>
            </a:r>
            <a:r>
              <a:rPr lang="en-US" altLang="en-US" sz="3600" i="1" dirty="0">
                <a:solidFill>
                  <a:schemeClr val="accent1"/>
                </a:solidFill>
                <a:latin typeface="Arial" pitchFamily="34" charset="0"/>
                <a:cs typeface="Arial" pitchFamily="34" charset="0"/>
              </a:rPr>
              <a:t> vi </a:t>
            </a:r>
            <a:r>
              <a:rPr lang="en-US" altLang="en-US" sz="3600" i="1" dirty="0" err="1">
                <a:solidFill>
                  <a:schemeClr val="accent1"/>
                </a:solidFill>
                <a:latin typeface="Arial" pitchFamily="34" charset="0"/>
                <a:cs typeface="Arial" pitchFamily="34" charset="0"/>
              </a:rPr>
              <a:t>phạm</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pháp</a:t>
            </a:r>
            <a:r>
              <a:rPr lang="en-US" altLang="en-US" sz="3600" i="1" dirty="0">
                <a:solidFill>
                  <a:schemeClr val="accent1"/>
                </a:solidFill>
                <a:latin typeface="Arial" pitchFamily="34" charset="0"/>
                <a:cs typeface="Arial" pitchFamily="34" charset="0"/>
              </a:rPr>
              <a:t> </a:t>
            </a:r>
            <a:r>
              <a:rPr lang="en-US" altLang="en-US" sz="3600" i="1" dirty="0" err="1">
                <a:solidFill>
                  <a:schemeClr val="accent1"/>
                </a:solidFill>
                <a:latin typeface="Arial" pitchFamily="34" charset="0"/>
                <a:cs typeface="Arial" pitchFamily="34" charset="0"/>
              </a:rPr>
              <a:t>luật</a:t>
            </a:r>
            <a:r>
              <a:rPr lang="en-US" altLang="en-US" sz="3600" i="1" dirty="0">
                <a:solidFill>
                  <a:schemeClr val="accent1"/>
                </a:solidFill>
                <a:latin typeface="Arial" pitchFamily="34" charset="0"/>
                <a:cs typeface="Arial" pitchFamily="34" charset="0"/>
              </a:rPr>
              <a:t>.</a:t>
            </a:r>
          </a:p>
        </p:txBody>
      </p:sp>
    </p:spTree>
    <p:extLst>
      <p:ext uri="{BB962C8B-B14F-4D97-AF65-F5344CB8AC3E}">
        <p14:creationId xmlns:p14="http://schemas.microsoft.com/office/powerpoint/2010/main" val="136942474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0" y="914400"/>
          <a:ext cx="9131300"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0291" name="Slide Number Placeholder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D4216EF8-0A1F-4C1C-8E74-9AF553A8744D}" type="slidenum">
              <a:rPr lang="en-US" smtClean="0">
                <a:solidFill>
                  <a:srgbClr val="0A304A"/>
                </a:solidFill>
                <a:latin typeface="Arial" charset="0"/>
              </a:rPr>
              <a:pPr/>
              <a:t>97</a:t>
            </a:fld>
            <a:endParaRPr lang="en-US" smtClean="0">
              <a:solidFill>
                <a:srgbClr val="0A304A"/>
              </a:solidFill>
              <a:latin typeface="Arial" charset="0"/>
            </a:endParaRPr>
          </a:p>
        </p:txBody>
      </p:sp>
      <p:sp>
        <p:nvSpPr>
          <p:cNvPr id="14"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200" b="1" dirty="0">
                <a:solidFill>
                  <a:srgbClr val="002060"/>
                </a:solidFill>
                <a:latin typeface="Arial" pitchFamily="34" charset="0"/>
                <a:cs typeface="Arial" pitchFamily="34" charset="0"/>
              </a:rPr>
              <a:t>CÁC LOẠI TRÁCH NHIỆM PHÁP LÝ</a:t>
            </a:r>
          </a:p>
        </p:txBody>
      </p:sp>
    </p:spTree>
    <p:extLst>
      <p:ext uri="{BB962C8B-B14F-4D97-AF65-F5344CB8AC3E}">
        <p14:creationId xmlns:p14="http://schemas.microsoft.com/office/powerpoint/2010/main" val="421070317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A09BACC1-AB2A-41A6-ACF5-CFC46B7534CF}" type="slidenum">
              <a:rPr lang="en-US" smtClean="0">
                <a:solidFill>
                  <a:srgbClr val="0A304A"/>
                </a:solidFill>
                <a:latin typeface="Arial" charset="0"/>
              </a:rPr>
              <a:pPr/>
              <a:t>98</a:t>
            </a:fld>
            <a:endParaRPr lang="en-US" smtClean="0">
              <a:solidFill>
                <a:srgbClr val="0A304A"/>
              </a:solidFill>
              <a:latin typeface="Arial" charset="0"/>
            </a:endParaRPr>
          </a:p>
        </p:txBody>
      </p:sp>
      <p:sp>
        <p:nvSpPr>
          <p:cNvPr id="6"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200" b="1" dirty="0">
                <a:solidFill>
                  <a:srgbClr val="002060"/>
                </a:solidFill>
                <a:latin typeface="Arial" pitchFamily="34" charset="0"/>
                <a:cs typeface="Arial" pitchFamily="34" charset="0"/>
              </a:rPr>
              <a:t>TRÁCH NHIỆM PHÁP LÝ HÌNH SỰ</a:t>
            </a:r>
          </a:p>
        </p:txBody>
      </p:sp>
      <p:pic>
        <p:nvPicPr>
          <p:cNvPr id="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438" y="1171575"/>
            <a:ext cx="83820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176299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BD674A32-0A5B-4AB6-8C17-73B25E1DCD6B}" type="slidenum">
              <a:rPr lang="en-US" smtClean="0">
                <a:solidFill>
                  <a:srgbClr val="0A304A"/>
                </a:solidFill>
                <a:latin typeface="Arial" charset="0"/>
              </a:rPr>
              <a:pPr/>
              <a:t>99</a:t>
            </a:fld>
            <a:endParaRPr lang="en-US" smtClean="0">
              <a:solidFill>
                <a:srgbClr val="0A304A"/>
              </a:solidFill>
              <a:latin typeface="Arial" charset="0"/>
            </a:endParaRPr>
          </a:p>
        </p:txBody>
      </p:sp>
      <p:sp>
        <p:nvSpPr>
          <p:cNvPr id="5" name="Rectangle 10"/>
          <p:cNvSpPr/>
          <p:nvPr/>
        </p:nvSpPr>
        <p:spPr>
          <a:xfrm>
            <a:off x="0" y="0"/>
            <a:ext cx="9131300" cy="914400"/>
          </a:xfrm>
          <a:prstGeom prst="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fontAlgn="auto">
              <a:spcBef>
                <a:spcPts val="0"/>
              </a:spcBef>
              <a:spcAft>
                <a:spcPts val="0"/>
              </a:spcAft>
              <a:defRPr/>
            </a:pPr>
            <a:r>
              <a:rPr lang="en-US" sz="3200" b="1" dirty="0">
                <a:solidFill>
                  <a:srgbClr val="002060"/>
                </a:solidFill>
                <a:latin typeface="Arial" pitchFamily="34" charset="0"/>
                <a:cs typeface="Arial" pitchFamily="34" charset="0"/>
              </a:rPr>
              <a:t>CÁC LOẠI TRÁCH NHIỆM PHÁP LÝ</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1450"/>
            <a:ext cx="8869363"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59778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23349</TotalTime>
  <Words>7721</Words>
  <Application>Microsoft Office PowerPoint</Application>
  <PresentationFormat>On-screen Show (4:3)</PresentationFormat>
  <Paragraphs>1389</Paragraphs>
  <Slides>229</Slides>
  <Notes>16</Notes>
  <HiddenSlides>0</HiddenSlides>
  <MMClips>0</MMClips>
  <ScaleCrop>false</ScaleCrop>
  <HeadingPairs>
    <vt:vector size="4" baseType="variant">
      <vt:variant>
        <vt:lpstr>Theme</vt:lpstr>
      </vt:variant>
      <vt:variant>
        <vt:i4>1</vt:i4>
      </vt:variant>
      <vt:variant>
        <vt:lpstr>Slide Titles</vt:lpstr>
      </vt:variant>
      <vt:variant>
        <vt:i4>229</vt:i4>
      </vt:variant>
    </vt:vector>
  </HeadingPairs>
  <TitlesOfParts>
    <vt:vector size="230" baseType="lpstr">
      <vt:lpstr>Office Theme</vt:lpstr>
      <vt:lpstr>NỘI DUNG</vt:lpstr>
      <vt:lpstr>PowerPoint Presentation</vt:lpstr>
      <vt:lpstr>PowerPoint Presentation</vt:lpstr>
      <vt:lpstr>PowerPoint Presentation</vt:lpstr>
      <vt:lpstr>PowerPoint Presentation</vt:lpstr>
      <vt:lpstr>PowerPoint Presentation</vt:lpstr>
      <vt:lpstr>QUAN ĐIỂM MÁC- LÊNIN</vt:lpstr>
      <vt:lpstr>PowerPoint Presentation</vt:lpstr>
      <vt:lpstr>PowerPoint Presentation</vt:lpstr>
      <vt:lpstr>PowerPoint Presentation</vt:lpstr>
      <vt:lpstr>PowerPoint Presentation</vt:lpstr>
      <vt:lpstr>Tính giai cấp</vt:lpstr>
      <vt:lpstr>Tính xã hội</vt:lpstr>
      <vt:lpstr>PowerPoint Presentation</vt:lpstr>
      <vt:lpstr>PowerPoint Presentation</vt:lpstr>
      <vt:lpstr>ĐẶC TRƯNG CỦA NHÀ NƯỚC</vt:lpstr>
      <vt:lpstr>PowerPoint Presentation</vt:lpstr>
      <vt:lpstr>KIỂU NHÀ NƯỚC</vt:lpstr>
      <vt:lpstr>PowerPoint Presentation</vt:lpstr>
      <vt:lpstr>PowerPoint Presentation</vt:lpstr>
      <vt:lpstr>PowerPoint Presentation</vt:lpstr>
      <vt:lpstr>PowerPoint Presentation</vt:lpstr>
      <vt:lpstr>PowerPoint Presentation</vt:lpstr>
      <vt:lpstr>BẢN CHẤT CỦA NNCHXHCNVN</vt:lpstr>
      <vt:lpstr>PowerPoint Presentation</vt:lpstr>
      <vt:lpstr>PowerPoint Presentation</vt:lpstr>
      <vt:lpstr>PowerPoint Presentation</vt:lpstr>
      <vt:lpstr>PowerPoint Presentation</vt:lpstr>
      <vt:lpstr>BÀI 2:  NHỮNG VẤN ĐỀ CƠ BẢN VỀ PHÁP LUẬT </vt:lpstr>
      <vt:lpstr>PowerPoint Presentation</vt:lpstr>
      <vt:lpstr>PowerPoint Presentation</vt:lpstr>
      <vt:lpstr>PowerPoint Presentation</vt:lpstr>
      <vt:lpstr>PowerPoint Presentation</vt:lpstr>
      <vt:lpstr>dấu hiệu vi phạm pháp luật</vt:lpstr>
      <vt:lpstr>THUỘC TÍNH CỦA PHÁP LUẬT</vt:lpstr>
      <vt:lpstr>PowerPoint Presentation</vt:lpstr>
      <vt:lpstr>BÀI 3:  QUY PHẠM PHÁP LUẬT VÀ THỰC HIỆN PHÁP LUẬT </vt:lpstr>
      <vt:lpstr>PowerPoint Presentation</vt:lpstr>
      <vt:lpstr>PowerPoint Presentation</vt:lpstr>
      <vt:lpstr>Cấu trúc QPPL</vt:lpstr>
      <vt:lpstr>PowerPoint Presentation</vt:lpstr>
      <vt:lpstr>Phân loại giả định</vt:lpstr>
      <vt:lpstr>PowerPoint Presentation</vt:lpstr>
      <vt:lpstr>Phân loại quy định</vt:lpstr>
      <vt:lpstr>PowerPoint Presentation</vt:lpstr>
      <vt:lpstr>Phân loại chế tài</vt:lpstr>
      <vt:lpstr>PowerPoint Presentation</vt:lpstr>
      <vt:lpstr>PowerPoint Presentation</vt:lpstr>
      <vt:lpstr>PowerPoint Presentation</vt:lpstr>
      <vt:lpstr>PowerPoint Presentation</vt:lpstr>
      <vt:lpstr>PowerPoint Presentation</vt:lpstr>
      <vt:lpstr>Bài 4. QUAN HỆ PHÁP LUẬT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LỖI CỦA CHỦ THỂ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HỆ THỐNG PL</vt:lpstr>
      <vt:lpstr>Các ngành Luật trong hệ thống  Pháp Luật Việt Nam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Đặc điểm văn bản QPPL</vt:lpstr>
      <vt:lpstr>PowerPoint Presentation</vt:lpstr>
      <vt:lpstr>PowerPoint Presentation</vt:lpstr>
      <vt:lpstr>HỆ THỐNG VĂN BẢN QPPL</vt:lpstr>
      <vt:lpstr>PowerPoint Presentation</vt:lpstr>
      <vt:lpstr>PowerPoint Presentation</vt:lpstr>
      <vt:lpstr>PowerPoint Presentation</vt:lpstr>
      <vt:lpstr>Hiệu lực thời gian</vt:lpstr>
      <vt:lpstr>Hiệu lực thời gian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Phân loại tài sản (theo đặc tính vật lý)</vt:lpstr>
      <vt:lpstr>Quan hệ nhân thân: là quan hệ giữa giữa các chủ thể của LDS liên quan đến việc NN ghi nhận và bảo vệ quyền nhân thân</vt:lpstr>
      <vt:lpstr>PowerPoint Presentation</vt:lpstr>
      <vt:lpstr>Phân loại Quyền nhân thân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Một số vấn đề về quyền sở hữu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Đề bài:</vt:lpstr>
      <vt:lpstr>PowerPoint Presentation</vt:lpstr>
      <vt:lpstr>PowerPoint Presentation</vt:lpstr>
      <vt:lpstr>PowerPoint Presentation</vt:lpstr>
      <vt:lpstr>DI CHÚC HỢP PHÁP - (Điều 630)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Dạng 1</vt:lpstr>
      <vt:lpstr>PowerPoint Presentation</vt:lpstr>
      <vt:lpstr>Dạng 2</vt:lpstr>
      <vt:lpstr>PowerPoint Presentation</vt:lpstr>
      <vt:lpstr>CÁC TRƯỜNG HỢP THỪA KẾ KHÔNG  PHỤ THUỘC VÀO DI CHÚC (Đ644)</vt:lpstr>
      <vt:lpstr>Dạng 3</vt:lpstr>
      <vt:lpstr>PowerPoint Presentation</vt:lpstr>
      <vt:lpstr>Dạng 4</vt:lpstr>
      <vt:lpstr>PowerPoint Presentation</vt:lpstr>
      <vt:lpstr>Tổng hợp</vt:lpstr>
      <vt:lpstr>PowerPoint Presentation</vt:lpstr>
      <vt:lpstr>PowerPoint Presentation</vt:lpstr>
      <vt:lpstr>Phân loại Hợp đồng</vt:lpstr>
      <vt:lpstr>PowerPoint Presentation</vt:lpstr>
      <vt:lpstr>PowerPoint Presentation</vt:lpstr>
      <vt:lpstr>PowerPoint Presentation</vt:lpstr>
      <vt:lpstr>PowerPoint Presentation</vt:lpstr>
      <vt:lpstr>KẾT CẤU</vt:lpstr>
      <vt:lpstr>PowerPoint Presentation</vt:lpstr>
      <vt:lpstr>PowerPoint Presentation</vt:lpstr>
      <vt:lpstr>Chủ thể là người có chức vụ quyền hạn</vt:lpstr>
      <vt:lpstr>PowerPoint Presentation</vt:lpstr>
      <vt:lpstr>Người có chức vụ, quyền hạn bao gồm: </vt:lpstr>
      <vt:lpstr>Câu hỏi:</vt:lpstr>
      <vt:lpstr>PowerPoint Presentation</vt:lpstr>
      <vt:lpstr>CẤU THÀNH CỦA THAM NHŨNG </vt:lpstr>
      <vt:lpstr>Luyện tập: Đâu là hành vi tham nhũng?</vt:lpstr>
      <vt:lpstr>Các hành vi tham nhũng (Điều 3 LPCTN 2018 –  12 hành vi tham nhũng)</vt:lpstr>
      <vt:lpstr>PowerPoint Presentation</vt:lpstr>
      <vt:lpstr>PowerPoint Presentation</vt:lpstr>
      <vt:lpstr>Dương Chí Dũng (trái, Nguyên cục trưởng Cục Hàng hải) và Mai Văn Phúc (Nguyên vụ phó Vụ Vận tải) bị kết án tử hình trong "đại án" tham nhũng tại Vinalines. - (Nguồn : báo tuổi trẻ).</vt:lpstr>
      <vt:lpstr>PowerPoint Presentation</vt:lpstr>
      <vt:lpstr>LẠM DỤNG CHỨC VỤ QUYỀN HẠN CHIẾM ĐOẠT TS</vt:lpstr>
      <vt:lpstr>PowerPoint Presentation</vt:lpstr>
      <vt:lpstr>PowerPoint Presentation</vt:lpstr>
      <vt:lpstr>PowerPoint Presentation</vt:lpstr>
      <vt:lpstr>PowerPoint Presentation</vt:lpstr>
      <vt:lpstr>Lợi dụng chức vụ, quyền hạn gây ảnh hưởng với người khác để trục lợi.</vt:lpstr>
      <vt:lpstr>PowerPoint Presentation</vt:lpstr>
      <vt:lpstr>PowerPoint Presentation</vt:lpstr>
      <vt:lpstr>PowerPoint Presentation</vt:lpstr>
      <vt:lpstr>Công thức của tham nhũng</vt:lpstr>
      <vt:lpstr>Nguyên nhân của tham nhũng</vt:lpstr>
      <vt:lpstr>Tác hại của tham nhũng</vt:lpstr>
      <vt:lpstr>Ý nghĩa của phòng chống tham nhũng</vt:lpstr>
      <vt:lpstr>Giải pháp phòng, chống tham nhũng</vt:lpstr>
      <vt:lpstr>PowerPoint Presentation</vt:lpstr>
      <vt:lpstr>Khẳng định chống tham nhũng của người đứng đầu đất nước Tổng bí thư – Chủ tịch nước Nguyễn Phú Trọng</vt:lpstr>
      <vt:lpstr>PowerPoint Presentation</vt:lpstr>
      <vt:lpstr>Các đại án tham nhũng điển hình đã xử lý</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dc:creator>
  <cp:lastModifiedBy>admin</cp:lastModifiedBy>
  <cp:revision>1125</cp:revision>
  <dcterms:created xsi:type="dcterms:W3CDTF">2016-09-05T07:35:53Z</dcterms:created>
  <dcterms:modified xsi:type="dcterms:W3CDTF">2023-03-16T07:49:36Z</dcterms:modified>
</cp:coreProperties>
</file>